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12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C184-E43A-12AC-6E94-9A7F42DB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30125-6E98-D497-4897-875E576C0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3B444-6376-ECA0-B338-C98DE8FC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F4739-3A29-938D-03B9-47A7F392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788D-0C0A-802C-B4A7-B14561A5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0AEB-4CB5-5393-AB55-B0352178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CE4A0-9AC6-3A00-A0A5-990DE4EFE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113C-3911-E7B7-5FB2-12C61A5D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1E05-5830-90CF-F42B-40BDEF7C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37691-87C2-9EEF-A51B-4D4E6805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0CAED-7542-C357-7C47-2377E5E21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9EF08-F05C-14F4-F2B8-5E5C25AD0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8A1D8-C1CE-C38D-2BD3-CCF6A1C5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2BDF-1B47-ECCD-3E2B-C62AA5A8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91EC-62B1-BBBB-C170-FB904672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2240-602D-F7AF-7463-C502893A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9CAB-5D4D-E26F-D63C-D06DEC39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DD64-15FF-6420-C035-DDCCEA38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5FF8-FC23-8FB5-6AD7-71B7F7BC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A60E-ECC0-EF9A-EA80-EAF6382F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6BE5-4F43-FCA9-182A-39BBB9A0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B04AC-DFF3-4949-C6CA-A58174B9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869E5-C274-4B65-AEB0-C585C029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5309-487A-3D74-C85A-E73AD1F7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01C4-92DD-117E-D122-943837EF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B691-3C75-EEE6-7C12-51483873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2B54-8DD8-7BE8-324A-1787BF9D0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33470-ABC7-E4E1-4083-D798A0FA9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6B3BC-750D-61CC-18EF-43583BF8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36AA5-2E26-1BE5-0D13-30F9B4B4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2E25D-6EE8-0A27-24D5-BFF2E163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2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DEFE-64A8-6E6C-EA10-E60A977F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CF14F-0C71-0107-B6AF-CF8F88CC4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55DCB-EA9C-7456-5EBF-B96FFF48F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2F5F-6162-B1F8-7C99-93EA58F6B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D6B48-A382-2D12-1BA8-C06792C2E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9CAFA-2CFB-5014-09AD-C5C5930A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B0DAA-7269-9A56-8771-D1DBE248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182BB-8225-F67C-02E8-EAF25BB6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0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46F-D66E-D7B4-8D98-76F881CB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E18D6-E9E4-F59F-8378-06640D9C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97FF2-B81C-AB64-E7FC-B4FD0F72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D4D27-222D-18F3-C67B-A9F9B754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4754F-1841-612E-88CA-9EA71C98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D047A-BDDF-B1BE-F874-BBBFBB34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C019E-2A1C-2733-16CA-A090A423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8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68CE-AF60-E947-103C-B8089965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862C-F17D-4579-6C16-C70E5E75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2D3DD-307B-863B-FB85-82B6D7874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0F37-5CF1-CB8F-2F6A-A565AFF8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606C3-39A1-C9CC-0E21-4BE4EE08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ED03-F609-6817-5661-853AFC29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F318-8229-2EC7-0A71-CA0E4A7D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4361D-F7A1-9C0A-A53A-C015CF8A0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6AA25-3967-9211-0D99-9F9A23452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4A611-239A-70EB-50B6-08A0EE2D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B2622-58CC-0134-7C03-9C9698AB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F1614-4E0E-046D-8B33-ADE6C748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8A4A4-D150-7219-7166-11AF911E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B436E-EF04-A296-9634-731F134E8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B041-EBA6-2398-D8D1-93D23E73C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47E01-9270-46A4-9B5C-9E7BAA437331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B3A86-C92F-2C4F-68FA-E78A0B6A8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BCB6A-E357-55FC-8704-1C4D23612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9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CB6F45-9C11-77EE-17CB-6CB359382ED1}"/>
              </a:ext>
            </a:extLst>
          </p:cNvPr>
          <p:cNvSpPr txBox="1"/>
          <p:nvPr/>
        </p:nvSpPr>
        <p:spPr>
          <a:xfrm>
            <a:off x="2993571" y="1262743"/>
            <a:ext cx="3635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git status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Git commit –m ”inital commit”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Git log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Git add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i-FI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0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AAFBF-A285-034C-4068-3B4CD5342CF5}"/>
              </a:ext>
            </a:extLst>
          </p:cNvPr>
          <p:cNvSpPr txBox="1"/>
          <p:nvPr/>
        </p:nvSpPr>
        <p:spPr>
          <a:xfrm>
            <a:off x="2296886" y="293914"/>
            <a:ext cx="7717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Git checkout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Gitcheckout masters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Git checkout dev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Git remote add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02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22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21FD-D29A-E8A6-4241-6CD5BEA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56A9A-9828-7CDD-AA32-4F554656E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Firt time open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D67F3-438E-6457-8255-B4C0B1BED9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Steps</a:t>
            </a:r>
          </a:p>
          <a:p>
            <a:r>
              <a:rPr lang="fi-FI" dirty="0"/>
              <a:t>Go to files or folder you want to upload</a:t>
            </a:r>
          </a:p>
          <a:p>
            <a:pPr algn="ctr"/>
            <a:r>
              <a:rPr lang="fi-FI" b="1" dirty="0">
                <a:solidFill>
                  <a:srgbClr val="FF0000"/>
                </a:solidFill>
              </a:rPr>
              <a:t>Than right click and git bash:</a:t>
            </a:r>
          </a:p>
          <a:p>
            <a:pPr algn="ctr"/>
            <a:r>
              <a:rPr lang="fi-FI" b="1" dirty="0">
                <a:solidFill>
                  <a:srgbClr val="FF0000"/>
                </a:solidFill>
              </a:rPr>
              <a:t>Git status</a:t>
            </a:r>
          </a:p>
          <a:p>
            <a:pPr algn="ctr"/>
            <a:r>
              <a:rPr lang="fi-FI" b="1" dirty="0">
                <a:solidFill>
                  <a:srgbClr val="FF0000"/>
                </a:solidFill>
              </a:rPr>
              <a:t>Git init</a:t>
            </a:r>
          </a:p>
          <a:p>
            <a:pPr algn="ctr"/>
            <a:r>
              <a:rPr lang="fi-FI" b="1" dirty="0">
                <a:solidFill>
                  <a:srgbClr val="FF0000"/>
                </a:solidFill>
              </a:rPr>
              <a:t>Git add .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88B81-CF6B-22E7-756F-BFDA7D3E2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D19E2-E0DD-792E-A496-EA918EA4A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i-FI" dirty="0"/>
              <a:t>Commit –m ”inital commit”</a:t>
            </a:r>
          </a:p>
          <a:p>
            <a:r>
              <a:rPr lang="fi-FI" dirty="0">
                <a:solidFill>
                  <a:srgbClr val="FF0000"/>
                </a:solidFill>
              </a:rPr>
              <a:t>Git remote add origion(Copy from git repository ssh”)</a:t>
            </a:r>
          </a:p>
          <a:p>
            <a:r>
              <a:rPr lang="fi-FI" dirty="0">
                <a:solidFill>
                  <a:srgbClr val="FF0000"/>
                </a:solidFill>
              </a:rPr>
              <a:t>Next</a:t>
            </a:r>
          </a:p>
          <a:p>
            <a:r>
              <a:rPr lang="fi-FI" dirty="0">
                <a:solidFill>
                  <a:srgbClr val="FF0000"/>
                </a:solidFill>
              </a:rPr>
              <a:t>Git push origin master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7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HIMAT SHAH</dc:creator>
  <cp:lastModifiedBy>HIMAT SHAH</cp:lastModifiedBy>
  <cp:revision>7</cp:revision>
  <dcterms:created xsi:type="dcterms:W3CDTF">2023-01-31T17:56:42Z</dcterms:created>
  <dcterms:modified xsi:type="dcterms:W3CDTF">2023-04-19T19:52:09Z</dcterms:modified>
</cp:coreProperties>
</file>