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4220-9CD3-296E-8C3A-50F939874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362D-4D9A-2812-C86F-F3A985E8A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A3027-9E42-05B5-559E-D3CDDE6E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0E5F-B92C-BAD7-5C2D-AE4EACEF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0BC4-8442-90D7-0910-35C502D8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1BCC-D226-BC82-796A-E43C12A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BBB9-7D3E-BC3B-6BA4-7DE1F57F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2D1C-2CA8-0D1E-C63F-C1B74ABF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E268D-43A7-E302-1E14-66F7291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2D75-6CE7-16F8-ED98-87FF8AE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64098-BCB4-7930-CF16-6C2A0C607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3767E-AD0F-2946-D4FF-BB364215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3E61-767A-C529-E6E1-9B4B470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ABC0-C439-D11D-C08E-19C45FD3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6D12-1F6D-CEB9-E636-24875F4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9C39-472E-4264-43F1-0577C11E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4E45-5A8B-D145-C067-EBAD4754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6519-8A2A-D1D6-278C-9377D671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F2F5-98A7-21D5-CA66-42705CDB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EE8F-8838-48F2-968B-C0014096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5823-C7B5-887C-021E-2F28A3A9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611E-C62A-AA37-9A58-AA7488BC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B657-4C51-1FE4-F5D1-1D8B9E8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0F99-92A1-703E-E573-EBCC710B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507-FD2E-4D4E-1F80-4FE3410E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829C-1167-D602-6004-90157465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8333-C239-7A43-AEEA-EF9D74932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039D-94E4-F11B-5EB3-AD6E8B2A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8474-6641-C55F-37D7-5B6747E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89933-0D25-0C7E-0E61-4F25D41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3B42-CAFE-73CD-0204-D36EB3A2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0CA5-7CD0-2D2E-05F7-BBAD8E2C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24AF2-8BA2-25AC-9395-A74A7F14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FD815-F67E-EB48-38D2-67DE7B359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194DE-42A3-C47A-AAF7-73F2E33DC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2B39C-61A1-815D-DD4B-25D138851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D9B-74C8-18F1-2EDE-6B6840B8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7C3B1-7231-033A-02E4-B13D53AC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F1043-E8CB-85C6-E3C4-F2C89FA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CBBD-4182-42EC-076E-EC7533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33869-737F-8AC7-1916-DCF383B0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166B7-E22A-94C7-D6E8-6F771F04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37D2-2DEF-C78E-668B-23290794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57AF0-9AB5-4EFF-A759-DDACDFDB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9944D-67C8-E2B8-A8CD-998E57F0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0796-3FD1-8741-E54D-701E458C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1EF-9939-5102-FA12-E16A63B1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7894-92A1-B30C-6E21-43002D8A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A461-81FE-9CF2-F652-3D2230661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3F6A4-91F9-8743-B1D6-45222E06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8A7B-2E65-DF96-6784-160C4669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05EE-B9A7-0E9E-C78E-DA33C607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C090-0C70-9636-925B-D9C06B6A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AE46F-8088-28B8-EE91-77561122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82B4-A9B3-BB91-C90E-2061D3823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94367-F797-DDF2-14FC-93868E71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8FFE-B519-911D-4AB5-FD97DCB1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226FF-AD26-E532-CC0D-59ADBFE7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24862-323F-5E47-2BB7-2ACA41FD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6C9-3F5D-A54B-5ABA-C3BC7441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245-44C5-BF0E-8C0C-CBC758B3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188B-75FB-4FB6-9499-F6F54BBA8B3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E4E2-5515-9BFD-2EAD-F4CBD407C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F7C4-4207-7D8A-02FC-4A87BD66E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E933-A694-4783-9EDD-8D48768C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4F0CF-E46A-82F2-954A-E0389DA6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5" t="16508" r="44643" b="67778"/>
          <a:stretch/>
        </p:blipFill>
        <p:spPr>
          <a:xfrm>
            <a:off x="97971" y="82369"/>
            <a:ext cx="6531430" cy="1855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D05C6-CCA3-BCFD-D4B6-AB45F0778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0" t="31718" r="34639" b="65252"/>
          <a:stretch/>
        </p:blipFill>
        <p:spPr>
          <a:xfrm>
            <a:off x="97971" y="2053053"/>
            <a:ext cx="11702143" cy="531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76825-DBF3-2824-5018-0E399C53F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3" t="41980" r="23184" b="55580"/>
          <a:stretch/>
        </p:blipFill>
        <p:spPr>
          <a:xfrm>
            <a:off x="97971" y="2699658"/>
            <a:ext cx="11059830" cy="72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AFDC6-DFC9-54BF-5B6B-38399893C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0" t="24354" r="34639" b="68281"/>
          <a:stretch/>
        </p:blipFill>
        <p:spPr>
          <a:xfrm>
            <a:off x="244928" y="3907972"/>
            <a:ext cx="11702143" cy="12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18CFC-BABA-2A91-BE10-7E71CD17F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7" t="13326" r="20477" b="22325"/>
          <a:stretch/>
        </p:blipFill>
        <p:spPr>
          <a:xfrm>
            <a:off x="-141514" y="-293914"/>
            <a:ext cx="11850295" cy="75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9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HIMAT SHAH</dc:creator>
  <cp:lastModifiedBy>HIMAT SHAH</cp:lastModifiedBy>
  <cp:revision>1</cp:revision>
  <dcterms:created xsi:type="dcterms:W3CDTF">2023-02-04T21:08:00Z</dcterms:created>
  <dcterms:modified xsi:type="dcterms:W3CDTF">2023-02-04T22:26:12Z</dcterms:modified>
</cp:coreProperties>
</file>