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A948B-06D1-2530-8D32-CE9A20485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FBFC5-0F6F-CEFB-2885-5478DFB22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14AD5-14D6-2B23-FB59-8DAD9FDB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3A05-75F0-4638-882F-6D471D6122BB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5F298-3549-12F9-B48A-99668CC5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1B0ED-9A8E-9808-DE95-A5646B9D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03DE-142F-462D-9B8B-D8CD0B10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5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BA73-9FFF-D52A-2D95-2CC77653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A0067-A3C9-35EA-4EF7-48D445641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0050B-E735-40CE-8061-EB7C9CED3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3A05-75F0-4638-882F-6D471D6122BB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B8495-9B05-7334-85F7-D302CC62C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84F0D-793E-B275-E53E-8C85760B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03DE-142F-462D-9B8B-D8CD0B10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0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5DBE9-17D0-3EB5-8B47-D7FA571B9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ADB53-19BE-2382-7906-EF2622637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89644-4F59-04E8-EA38-076852873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3A05-75F0-4638-882F-6D471D6122BB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F3D85-2EC5-B264-496F-F00832AA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1FBBD-8D30-B84D-DAAD-866B5E46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03DE-142F-462D-9B8B-D8CD0B10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70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6E362-E944-4D76-4E64-D34D783E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FB302-2AB3-6EB6-866D-B1F410191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73D1-36BD-8733-B8EB-116464004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3A05-75F0-4638-882F-6D471D6122BB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6C25E-428B-A488-D114-798EB07B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5F76C-2232-11DB-05CE-3635DCB9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03DE-142F-462D-9B8B-D8CD0B10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7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3026-5A7F-E6FE-DFB5-B072DC626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A1033-981F-1382-70F8-E25109CD2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38483-25DA-79B4-213E-F80626EF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3A05-75F0-4638-882F-6D471D6122BB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19DEC-60B8-4074-0C15-013E544D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7EE26-04C5-01DC-84C6-4694277A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03DE-142F-462D-9B8B-D8CD0B10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5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781E4-4027-36D4-E696-F96BF3BBE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60A83-EA68-1892-6DFC-B2CF2C667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172A9-7E98-BF70-54CD-EE65534A6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42497-E72E-70E4-866E-E85B2EC2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3A05-75F0-4638-882F-6D471D6122BB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DED39-2127-2AA3-DE2E-2460636AE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51B7B-78FC-F4AE-D2F1-222E68CC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03DE-142F-462D-9B8B-D8CD0B10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7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982C2-05DE-47E0-F2AC-8E40A57FC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B967E-1E82-4470-E709-EEDB45FB1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17945-BCCE-E893-54E0-915240A54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2A40D-D157-E7F5-3D1B-46E77825A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C905D8-996D-F823-3F4D-805A9D738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F34CDB-2233-08DB-1AD4-9E8FDBB1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3A05-75F0-4638-882F-6D471D6122BB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B49175-5742-7930-A8E8-8196671F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46733-3ECB-0088-6B5B-4F5BC807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03DE-142F-462D-9B8B-D8CD0B10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2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9D5FB-6889-54B7-6F2C-462F01C0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20F19-ACB1-6DF7-B18B-22D7AF8A8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3A05-75F0-4638-882F-6D471D6122BB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4F6FC-F1E1-4E4D-B678-6C510E0F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634EE-CEDB-1BE0-A1CA-AAE27AB79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03DE-142F-462D-9B8B-D8CD0B10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7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97841-383E-3B90-F12B-BE5030FF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3A05-75F0-4638-882F-6D471D6122BB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F735C2-4573-9601-F6E3-034373E55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1D274-D890-9959-60A7-B4805C8F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03DE-142F-462D-9B8B-D8CD0B10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2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9020-1037-AC8E-A0C8-BAB99BD6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61E6-1327-070A-D938-C6490808D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A7813-1773-88B1-0D1B-15D1E2EAB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069D5-CCBE-52EE-3393-25E91480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3A05-75F0-4638-882F-6D471D6122BB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607B0-15AB-713A-EB89-E7F02BC9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2217F-2129-7FB7-2D73-A00D542E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03DE-142F-462D-9B8B-D8CD0B10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4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20C2-15AE-6A9C-6332-30705FE1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AF39AB-15F8-107C-3477-7A7C6200D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72469-CB1D-0F2B-A13F-F7E63A9C5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21C61-929C-57A7-8D62-65229A90D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3A05-75F0-4638-882F-6D471D6122BB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6DD31-1B5F-89D1-79CC-2912102F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D369B-44C2-817E-350C-8AE769E9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03DE-142F-462D-9B8B-D8CD0B10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6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9D87B-5253-E895-5B2A-FFADAF558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09CA1-1BA4-FC17-544B-0FC530193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F927A-BF85-3ED4-D929-FE9ADDAD5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B43A05-75F0-4638-882F-6D471D6122BB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CFC1C-CFF7-B709-C5E2-AAB4301292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C3CD-9E80-CF67-4CD2-8C76BBB90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FD03DE-142F-462D-9B8B-D8CD0B10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8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2F48-0A58-060B-A295-3CE9E75017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E9349-CC23-0616-92EE-0F6BCA97FF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Adeem </a:t>
            </a:r>
            <a:r>
              <a:rPr lang="en-US"/>
              <a:t>Ali Anwar</a:t>
            </a:r>
          </a:p>
        </p:txBody>
      </p:sp>
    </p:spTree>
    <p:extLst>
      <p:ext uri="{BB962C8B-B14F-4D97-AF65-F5344CB8AC3E}">
        <p14:creationId xmlns:p14="http://schemas.microsoft.com/office/powerpoint/2010/main" val="41683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6BE8-4795-90F5-DC7C-4DE337C16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3F258F-7C6C-431D-CD54-3093607B0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4285"/>
            <a:ext cx="10515600" cy="4074018"/>
          </a:xfrm>
        </p:spPr>
      </p:pic>
    </p:spTree>
    <p:extLst>
      <p:ext uri="{BB962C8B-B14F-4D97-AF65-F5344CB8AC3E}">
        <p14:creationId xmlns:p14="http://schemas.microsoft.com/office/powerpoint/2010/main" val="419043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4599-DFAA-9BF2-961F-5190840F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081AB2-3012-CBCA-4A28-A7FE1FD48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7367"/>
            <a:ext cx="10515600" cy="4287853"/>
          </a:xfrm>
        </p:spPr>
      </p:pic>
    </p:spTree>
    <p:extLst>
      <p:ext uri="{BB962C8B-B14F-4D97-AF65-F5344CB8AC3E}">
        <p14:creationId xmlns:p14="http://schemas.microsoft.com/office/powerpoint/2010/main" val="6780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102D-F434-0238-63FF-82FA68C5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Properties of a B-tree: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EA8DC-0CF6-A55D-9D06-A89732C49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Balanced Tree: All leaf nodes are at the same depth, ensuring that search, insertion, and deletion operations are performed in O(log n) time.</a:t>
            </a:r>
          </a:p>
          <a:p>
            <a:r>
              <a:rPr lang="en-US" dirty="0"/>
              <a:t>Multi-way Tree: Each node can have multiple children (more than two), which allows it to hold a large amount of data, reducing the tree's height.</a:t>
            </a:r>
          </a:p>
          <a:p>
            <a:r>
              <a:rPr lang="en-US" dirty="0"/>
              <a:t>Nodes: Internal nodes have multiple keys to direct the search down the tree. Leaf nodes contain the actual data.</a:t>
            </a:r>
          </a:p>
        </p:txBody>
      </p:sp>
    </p:spTree>
    <p:extLst>
      <p:ext uri="{BB962C8B-B14F-4D97-AF65-F5344CB8AC3E}">
        <p14:creationId xmlns:p14="http://schemas.microsoft.com/office/powerpoint/2010/main" val="3574284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94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B Trees</vt:lpstr>
      <vt:lpstr>PowerPoint Presentation</vt:lpstr>
      <vt:lpstr>PowerPoint Presentation</vt:lpstr>
      <vt:lpstr>Properties of a B-tree: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Adeem Ali Anwar</dc:creator>
  <cp:lastModifiedBy>Adeem Ali Anwar</cp:lastModifiedBy>
  <cp:revision>3</cp:revision>
  <dcterms:created xsi:type="dcterms:W3CDTF">2024-09-17T03:49:21Z</dcterms:created>
  <dcterms:modified xsi:type="dcterms:W3CDTF">2024-09-17T03:58:06Z</dcterms:modified>
</cp:coreProperties>
</file>