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35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00F75-35C0-4BDD-8899-CE7C95FA5CB4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522B0-FA37-46FB-866F-EE2EF040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Complexity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1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Recolor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7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0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Violation as two red nodes in a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Rotate 15 in the opposite direction of 1</a:t>
            </a:r>
          </a:p>
          <a:p>
            <a:endParaRPr lang="en-US" dirty="0"/>
          </a:p>
          <a:p>
            <a:r>
              <a:rPr lang="en-US" dirty="0"/>
              <a:t>Recolor parent </a:t>
            </a:r>
            <a:r>
              <a:rPr lang="en-US"/>
              <a:t>and grandparent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‘2’ is explained in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7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Recolor parent, grandparent and uncle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Z, z parent and z grandparent form triangle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8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8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Rotate z parent in the opposite direction of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Z, z parent and z grandparent form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Rotate z grand parent in the opposite direction of z</a:t>
            </a:r>
          </a:p>
          <a:p>
            <a:endParaRPr lang="en-US" dirty="0"/>
          </a:p>
          <a:p>
            <a:r>
              <a:rPr lang="en-US" dirty="0"/>
              <a:t>Recolor original parent and grandparent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22B0-FA37-46FB-866F-EE2EF04042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5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E717-7581-7A2F-C318-7ACEC1AC1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B31BD-C4F8-62A8-1A66-E45C9EDA3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4F98-6076-F3EA-A1CB-62688185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4BC7B-2776-0D77-2900-F18CF286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88C9-19EF-3D8A-B537-855748E9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FEDD-B477-A2B9-8565-E9E16767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C5F3E-3E62-067B-8EF6-1426586AB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7C106-A0F9-1B86-3DE2-143D6104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DE34-7B66-5D83-E450-B38A0D3B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2A70-F63E-A980-5B20-BE9D2DBE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7F3D1-B95B-1E2F-3730-ADB82094E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97555-3224-2159-10D9-91D087C81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CF94-E581-57ED-AAEA-2AD9B52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CC72-79C2-87C9-7338-73FC06E4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8BE9-EAF5-A7D1-115C-04685EC1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939F-50A3-BC89-40D1-19FCBB77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1ACF-8D2F-B6DC-99E0-984C9F7D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D2C0-D007-60FB-0899-4D9536BD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9715-4742-3E20-BFB3-11569AE6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22EB-EF96-3A84-1113-391780C4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6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8E54-9FA6-04E1-9D71-C8B4B166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F49E-785F-36D3-8848-F74BEF35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51F5-25DE-E2FA-016B-3242383D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A8BBE-B329-E1E8-8B1C-4EA0B115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3E36F-0FD3-1FEF-705B-87A71AE7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B016-68D2-774B-82BF-8E40A49B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BD6A-4886-F711-BC3A-4BBB1F8B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AC9C7-1DEF-7E04-9918-4FD47FC9F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10F3-FE4B-CD79-1D45-C87F7834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CE0B-B1F2-D586-AD21-C3DE6DCA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0EBD-06D6-722A-81FF-98398089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494F-4C34-8BCC-02A2-2266531B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647A-3312-56AC-6BAA-8D07A87D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FC3D7-680C-0718-2E59-EEF81CAF0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4906C-E5B9-D36C-6BA3-01629A6F9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E508B-495B-95E5-535C-5DF2931EE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0368D-0CA4-1B83-6DD0-20E1FD4B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0D2EC-1674-9F7E-EEB0-824172CB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56587-2A0B-CA0B-E4CC-34F9B838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3AB1-B07B-6F52-625B-D02327D2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8D0BF-8122-7768-07C3-71AFD774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F67EA-F5ED-0A23-A79A-B9320380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71416-C934-E285-4334-6CD9B9F4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2B2B-23D9-608E-4061-1ED1D52B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2472C-A39A-CADF-3089-1D34475C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D37C-4B10-940E-4D2C-FA1C2581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D276-368B-E235-4584-1919FB04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68AD-84F2-3BC5-DF80-07ECBF7E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58389-E188-17BE-D070-9FCB5BADE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24A7-9FA3-F919-E8D1-A38A0E91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E2C5-E242-D350-6DA8-470AE777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4D48-FD0A-1E35-6A78-BFCBD743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AF54-A9A6-BD4E-DE57-61B7DC99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05754-7A50-535C-05D3-F7B2E5AD4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60A4F-CD0E-EC8D-8156-17BA76987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60CF8-7A82-1CBE-B051-20FF1214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CB7FA-E91C-0D04-13E7-882695FD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8570B-E304-80C6-05E8-AAF730FE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E2B5C-450C-E3DA-2E61-DC4EA8CD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E2606-E414-2D25-0DCA-86B7BF50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A58D-213C-28EB-7D95-57A9ED720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91176-3800-4DF0-B191-097AB5746CF3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D7AF-AE60-8B83-DB99-2F207CB21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C49D-0607-2C7B-F457-3ABF11D08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E5AE1-E681-484F-9FF0-28442F95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2677-AA4A-2747-D744-EBC20E696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Black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8E39C-F681-89DC-EBF4-58D671713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Adeem Ali Anwar</a:t>
            </a:r>
          </a:p>
        </p:txBody>
      </p:sp>
    </p:spTree>
    <p:extLst>
      <p:ext uri="{BB962C8B-B14F-4D97-AF65-F5344CB8AC3E}">
        <p14:creationId xmlns:p14="http://schemas.microsoft.com/office/powerpoint/2010/main" val="27339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F88E-7B02-128E-CD06-BA4F079B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23BFD8-44A3-7E71-1F92-5D03FC80C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0936" y="1825625"/>
            <a:ext cx="7450127" cy="4351338"/>
          </a:xfrm>
        </p:spPr>
      </p:pic>
    </p:spTree>
    <p:extLst>
      <p:ext uri="{BB962C8B-B14F-4D97-AF65-F5344CB8AC3E}">
        <p14:creationId xmlns:p14="http://schemas.microsoft.com/office/powerpoint/2010/main" val="286541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864A-1BAD-D11D-7712-79F9C7E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5455F-986E-545D-3E92-46135C610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536" y="1825625"/>
            <a:ext cx="8054928" cy="4351338"/>
          </a:xfrm>
        </p:spPr>
      </p:pic>
    </p:spTree>
    <p:extLst>
      <p:ext uri="{BB962C8B-B14F-4D97-AF65-F5344CB8AC3E}">
        <p14:creationId xmlns:p14="http://schemas.microsoft.com/office/powerpoint/2010/main" val="333627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1949-88C6-475B-B1B1-ABF0941E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AB277-99B0-19FA-F0EB-5CC760AD5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099" y="1825625"/>
            <a:ext cx="6117802" cy="4351338"/>
          </a:xfrm>
        </p:spPr>
      </p:pic>
    </p:spTree>
    <p:extLst>
      <p:ext uri="{BB962C8B-B14F-4D97-AF65-F5344CB8AC3E}">
        <p14:creationId xmlns:p14="http://schemas.microsoft.com/office/powerpoint/2010/main" val="233838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CE93-B048-7A4D-F04F-B74FB8D3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AECF4-02EC-B14D-5794-EAC261888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9829" y="1868576"/>
            <a:ext cx="7610475" cy="3362325"/>
          </a:xfrm>
        </p:spPr>
      </p:pic>
    </p:spTree>
    <p:extLst>
      <p:ext uri="{BB962C8B-B14F-4D97-AF65-F5344CB8AC3E}">
        <p14:creationId xmlns:p14="http://schemas.microsoft.com/office/powerpoint/2010/main" val="67564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7978-66BA-164A-63AA-E6F12099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CC6170-85CD-0A70-D88D-CF3A62488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0188" y="1825625"/>
            <a:ext cx="9471623" cy="4351338"/>
          </a:xfrm>
        </p:spPr>
      </p:pic>
    </p:spTree>
    <p:extLst>
      <p:ext uri="{BB962C8B-B14F-4D97-AF65-F5344CB8AC3E}">
        <p14:creationId xmlns:p14="http://schemas.microsoft.com/office/powerpoint/2010/main" val="318517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765F-F234-B691-1605-B633AD80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Insertion: Case 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4C35A-AE16-DDA7-4114-CAF59F70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034" y="1690688"/>
            <a:ext cx="388642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CE1E2-B20E-13B1-42D9-DEE9F922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981" y="1690688"/>
            <a:ext cx="3179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5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CE97-E808-7C55-A8BA-0DEEB10E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Insertion: Case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BEDD2-D540-D4E4-16E1-6E248914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922" y="1814336"/>
            <a:ext cx="3794023" cy="4351338"/>
          </a:xfr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8343C5F-3D85-1C30-70EF-7591F63F8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86045"/>
              </p:ext>
            </p:extLst>
          </p:nvPr>
        </p:nvGraphicFramePr>
        <p:xfrm>
          <a:off x="6592712" y="1690688"/>
          <a:ext cx="3612444" cy="43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510331" imgH="5442623" progId="Paint.Picture">
                  <p:embed/>
                </p:oleObj>
              </mc:Choice>
              <mc:Fallback>
                <p:oleObj name="Bitmap Image" r:id="rId4" imgW="4510331" imgH="5442623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2712" y="1690688"/>
                        <a:ext cx="3612444" cy="43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24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5F8D-5FE6-2E41-0AC9-F70C9F22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Insertion: Case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65115-E8A0-A660-9B74-7F8DD81EB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1473" y="1915935"/>
            <a:ext cx="5657498" cy="4351338"/>
          </a:xfrm>
        </p:spPr>
      </p:pic>
    </p:spTree>
    <p:extLst>
      <p:ext uri="{BB962C8B-B14F-4D97-AF65-F5344CB8AC3E}">
        <p14:creationId xmlns:p14="http://schemas.microsoft.com/office/powerpoint/2010/main" val="314513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6284-84C2-8540-B7A1-E7305EB6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Insertion: Case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ED891-AF97-1335-5D31-9BA55FE26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2348" y="1825625"/>
            <a:ext cx="7247304" cy="4351338"/>
          </a:xfrm>
        </p:spPr>
      </p:pic>
    </p:spTree>
    <p:extLst>
      <p:ext uri="{BB962C8B-B14F-4D97-AF65-F5344CB8AC3E}">
        <p14:creationId xmlns:p14="http://schemas.microsoft.com/office/powerpoint/2010/main" val="240651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F046-BB88-32CC-3A21-56F217CD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Insertion: Case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1EE9B-8F69-B63B-F5E2-D85F1ACA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5804" y="1814336"/>
            <a:ext cx="499019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6F87D-3D2D-32BC-AC1B-969496591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14336"/>
            <a:ext cx="5238682" cy="45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69DD-5FC8-7670-0B7A-B95BBAC3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A76D3-B87D-A79F-19C3-E5B02117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605" y="1825625"/>
            <a:ext cx="7844790" cy="4351338"/>
          </a:xfrm>
        </p:spPr>
      </p:pic>
    </p:spTree>
    <p:extLst>
      <p:ext uri="{BB962C8B-B14F-4D97-AF65-F5344CB8AC3E}">
        <p14:creationId xmlns:p14="http://schemas.microsoft.com/office/powerpoint/2010/main" val="405373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64A9-DD30-6BD3-35E6-7FA78909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Insertion: Case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D4F3A-E989-A337-3005-81073D1D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7930" y="1825625"/>
            <a:ext cx="6596140" cy="4351338"/>
          </a:xfrm>
        </p:spPr>
      </p:pic>
    </p:spTree>
    <p:extLst>
      <p:ext uri="{BB962C8B-B14F-4D97-AF65-F5344CB8AC3E}">
        <p14:creationId xmlns:p14="http://schemas.microsoft.com/office/powerpoint/2010/main" val="16181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ADC9-5E0F-B47B-FEAF-21BDDA3C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Insertion: Case 3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974473-CF85-3192-2164-03F717A46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639" y="1825625"/>
            <a:ext cx="8694721" cy="4351338"/>
          </a:xfrm>
        </p:spPr>
      </p:pic>
    </p:spTree>
    <p:extLst>
      <p:ext uri="{BB962C8B-B14F-4D97-AF65-F5344CB8AC3E}">
        <p14:creationId xmlns:p14="http://schemas.microsoft.com/office/powerpoint/2010/main" val="318804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CCB0-F319-172B-13B2-8A8EDFEE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Insertion: Case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8200E-CD38-F733-7CF0-26A03FECB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8"/>
            <a:ext cx="4366330" cy="37166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A71F0-9762-C482-E4F2-D41E9139C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977" y="1593119"/>
            <a:ext cx="4838053" cy="3814259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51ABD52-70FB-6870-FEBB-5E2B3D0DF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487" y="1690688"/>
            <a:ext cx="4941713" cy="37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2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A640-1D93-6AF5-4057-65482DC1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(15)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94E972-17B6-168A-2EA8-0EC47F5A4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595" y="2423847"/>
            <a:ext cx="4791075" cy="30194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1F1DC-E308-68D9-7D41-CEEF10FAF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349" y="2105194"/>
            <a:ext cx="5183718" cy="43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0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490A-2A2E-2A93-F56C-F2FE839C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(5)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5B2E0-5A09-7D22-5023-912F1375C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1091" y="1825625"/>
            <a:ext cx="5049817" cy="4351338"/>
          </a:xfrm>
        </p:spPr>
      </p:pic>
    </p:spTree>
    <p:extLst>
      <p:ext uri="{BB962C8B-B14F-4D97-AF65-F5344CB8AC3E}">
        <p14:creationId xmlns:p14="http://schemas.microsoft.com/office/powerpoint/2010/main" val="3151728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1B73-CEA1-5D39-AA15-5E49F669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(1)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07232A-000C-882C-2876-406AEF7D2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838" y="1690688"/>
            <a:ext cx="4282677" cy="43513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BB70B4-E3C9-DC37-2B7B-7D4D38FB5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11" y="1690688"/>
            <a:ext cx="6199717" cy="451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7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FD23-E6D0-FA51-4005-FFE3466B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(1)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643EAB-7A74-39ED-B95E-0E2B658B2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29" y="2187399"/>
            <a:ext cx="4639184" cy="352477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20F9BD-D6E4-9801-5EA5-0445E307A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11" y="2134320"/>
            <a:ext cx="4019578" cy="3364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311F94-A682-F700-819B-673E9742A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133" y="2187399"/>
            <a:ext cx="3965316" cy="31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D010-64D2-03FD-654C-B60039D2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A7785-E526-33F9-500D-4D455D6E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740" y="1825625"/>
            <a:ext cx="7686520" cy="4351338"/>
          </a:xfrm>
        </p:spPr>
      </p:pic>
    </p:spTree>
    <p:extLst>
      <p:ext uri="{BB962C8B-B14F-4D97-AF65-F5344CB8AC3E}">
        <p14:creationId xmlns:p14="http://schemas.microsoft.com/office/powerpoint/2010/main" val="380116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7983-4F57-106F-D074-D53B4E20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2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D5F97E0-EC97-5450-D6AE-F4D48421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62" y="1690688"/>
            <a:ext cx="7937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00EE-1FD2-036D-5728-74B9FB0F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DA918B-401C-9063-24A5-ED472E3E1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975" y="1825625"/>
            <a:ext cx="7508049" cy="4351338"/>
          </a:xfrm>
        </p:spPr>
      </p:pic>
    </p:spTree>
    <p:extLst>
      <p:ext uri="{BB962C8B-B14F-4D97-AF65-F5344CB8AC3E}">
        <p14:creationId xmlns:p14="http://schemas.microsoft.com/office/powerpoint/2010/main" val="58054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447C-B13C-DE37-EA1E-9B618102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8C095-2B7C-4F49-81C9-A0E108A10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893" y="1825625"/>
            <a:ext cx="7754214" cy="4351338"/>
          </a:xfrm>
        </p:spPr>
      </p:pic>
    </p:spTree>
    <p:extLst>
      <p:ext uri="{BB962C8B-B14F-4D97-AF65-F5344CB8AC3E}">
        <p14:creationId xmlns:p14="http://schemas.microsoft.com/office/powerpoint/2010/main" val="50618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43F1-6CE0-A32B-248B-248B3808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6D501E-963B-DBF9-A13E-C8DC59205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385" y="1825625"/>
            <a:ext cx="7663229" cy="4351338"/>
          </a:xfrm>
        </p:spPr>
      </p:pic>
    </p:spTree>
    <p:extLst>
      <p:ext uri="{BB962C8B-B14F-4D97-AF65-F5344CB8AC3E}">
        <p14:creationId xmlns:p14="http://schemas.microsoft.com/office/powerpoint/2010/main" val="259934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A192-417F-159D-6F55-160D26EF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4CF7B-BED8-2AAC-D080-A5CFBE5B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088" y="1825625"/>
            <a:ext cx="9565824" cy="4351338"/>
          </a:xfrm>
        </p:spPr>
      </p:pic>
    </p:spTree>
    <p:extLst>
      <p:ext uri="{BB962C8B-B14F-4D97-AF65-F5344CB8AC3E}">
        <p14:creationId xmlns:p14="http://schemas.microsoft.com/office/powerpoint/2010/main" val="43750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8C2F-3764-0D63-AF81-0D73AD75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839A5-8A08-B7CF-08F7-D176A5CE0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212" y="2062956"/>
            <a:ext cx="5743575" cy="3876675"/>
          </a:xfrm>
        </p:spPr>
      </p:pic>
    </p:spTree>
    <p:extLst>
      <p:ext uri="{BB962C8B-B14F-4D97-AF65-F5344CB8AC3E}">
        <p14:creationId xmlns:p14="http://schemas.microsoft.com/office/powerpoint/2010/main" val="395150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181</Words>
  <Application>Microsoft Office PowerPoint</Application>
  <PresentationFormat>Widescreen</PresentationFormat>
  <Paragraphs>54</Paragraphs>
  <Slides>26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Paintbrush Picture</vt:lpstr>
      <vt:lpstr>Red Black Trees</vt:lpstr>
      <vt:lpstr>Basic Introduction</vt:lpstr>
      <vt:lpstr>Point 1</vt:lpstr>
      <vt:lpstr>Point 2</vt:lpstr>
      <vt:lpstr>Point 3</vt:lpstr>
      <vt:lpstr>Point 4</vt:lpstr>
      <vt:lpstr>Point 4</vt:lpstr>
      <vt:lpstr>PowerPoint Presentation</vt:lpstr>
      <vt:lpstr>Complexity</vt:lpstr>
      <vt:lpstr>Rotations</vt:lpstr>
      <vt:lpstr>Rotations</vt:lpstr>
      <vt:lpstr>Insertion</vt:lpstr>
      <vt:lpstr>Insertion</vt:lpstr>
      <vt:lpstr>Insertion</vt:lpstr>
      <vt:lpstr>Insertion: Case 0</vt:lpstr>
      <vt:lpstr>Insertion: Case 1</vt:lpstr>
      <vt:lpstr>Insertion: Case 2</vt:lpstr>
      <vt:lpstr>Insertion: Case 2</vt:lpstr>
      <vt:lpstr>Insertion: Case 2</vt:lpstr>
      <vt:lpstr>Insertion: Case 3</vt:lpstr>
      <vt:lpstr>Insertion: Case 3</vt:lpstr>
      <vt:lpstr>Insertion: Case 3</vt:lpstr>
      <vt:lpstr>Example of Insertion (15)</vt:lpstr>
      <vt:lpstr>Example of Insertion (5)</vt:lpstr>
      <vt:lpstr>Example of Insertion (1)</vt:lpstr>
      <vt:lpstr>Example of Insertion 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Adeem Ali Anwar</dc:creator>
  <cp:lastModifiedBy>Adeem Ali Anwar</cp:lastModifiedBy>
  <cp:revision>20</cp:revision>
  <dcterms:created xsi:type="dcterms:W3CDTF">2024-09-17T02:11:13Z</dcterms:created>
  <dcterms:modified xsi:type="dcterms:W3CDTF">2024-09-17T03:02:18Z</dcterms:modified>
</cp:coreProperties>
</file>