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7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7" r:id="rId17"/>
    <p:sldId id="272" r:id="rId18"/>
    <p:sldId id="273" r:id="rId19"/>
    <p:sldId id="275" r:id="rId20"/>
    <p:sldId id="274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32" autoAdjust="0"/>
  </p:normalViewPr>
  <p:slideViewPr>
    <p:cSldViewPr snapToGrid="0">
      <p:cViewPr varScale="1">
        <p:scale>
          <a:sx n="67" d="100"/>
          <a:sy n="67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892B0-78EC-4B86-AEE0-4505E613B481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62AC4-B930-46D8-BFE5-87BE675D1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insert, search and delete efficiently?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62AC4-B930-46D8-BFE5-87BE675D1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8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r>
              <a:rPr lang="en-US" dirty="0"/>
              <a:t>Because is unbounded (unlimited) so its not good so size of table is big</a:t>
            </a:r>
          </a:p>
          <a:p>
            <a:r>
              <a:rPr lang="en-US" dirty="0"/>
              <a:t>The integer variable number we want to save be really big so we cant store that huge number in integer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62AC4-B930-46D8-BFE5-87BE675D1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237-47F9-AEC9-827F-4F604E48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F703-B30B-1AE3-887A-2E32ACB20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20D0-6B4A-8C80-DFDC-160646DF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37AFA-CC5E-2DC8-8930-04B0B5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F1598-3B97-819D-212D-98987511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3F76-C09E-5459-3487-532094A1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2806-C57D-FD02-B90C-728D242F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AA56-F27B-E51D-953F-AF87FB95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C0B2-6D08-C55F-084E-8DE78935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29CD-2472-288E-7538-EA93A6B8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C7347-7ABB-6376-5BD7-CDC0A861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F3DAD-B70B-1968-E11F-B8E741E3D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14A0-5682-86AA-6FF7-391CA9C1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7159-EEE2-FDC4-316C-B731633C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A09D-24FD-E494-ABEB-015642E9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F4BD-91F8-B6A1-6387-C2FA03FE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084F-35C2-EB2E-A8B1-382423A8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0750-D4DC-6F04-D722-4CEAE998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1EBB-F6AF-BE34-E921-D9E9222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8809E-0A58-DA24-8630-683C217E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6E1-F6F0-BDC9-093D-D4D606D7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AA85-68E3-9D71-7F41-E03585CB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4A88-7E16-2D9C-937E-A1733768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5670-74B4-ECED-E86B-6A52A9A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515A-9734-7701-A5BF-48D07511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4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035A-807A-A148-F58E-593ECD0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C303-930C-3A95-4CAF-158DEAB24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D7B6-93E2-0FA2-BA56-72C080D06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90A22-9997-D505-9F0A-B01CDA1B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A5F4-24A5-0959-AE06-8953D75D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D4051-37EF-C0CF-0460-B85CE692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3115-FD16-A611-B32E-669F1A0B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1FDB3-473B-2772-F31C-004A69DC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7D48A-EC5F-44E8-CDF0-2A64395D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B49DD-9363-25CA-3258-A6CF8909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75398-32F5-CE49-F3CE-55E124FCC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A6074-6D6A-DCCA-5A57-79EEC6F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BB8E4-B149-F008-202A-5C9A4547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D751F-0AF1-2E4F-4282-CB78EA3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1EAF-5280-6888-5045-AB3EDDC9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67318-E2C7-AD20-F7F2-5340C8AF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BB3A-24BE-32F7-BBC0-2D81C825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429D7-BF7F-D368-D164-E2F295B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E89A2-111B-D062-D336-B610D37B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02AA9-B243-8618-BB5F-4D2A0C65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AD1A4-BD05-3CCA-7878-5991006C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925-1583-83F1-FBB3-50DA2CA1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D674-912F-04D5-D0AF-07286752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64801-9DFA-3603-4E2C-4B6E994F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3574-285C-25F6-5DB0-E6C98684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B41C5-0A48-F456-DF37-DDBBD357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8D29-41C8-51EF-B4B5-A05D8B94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3DFB-85AB-7A1B-B06C-685038EB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BE57D-1763-9BD2-E970-29DF6FAE9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71253-8833-3B16-4D56-25987124E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4EE3-6805-C9BB-C64F-D42FACBD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21CD6-A605-B144-0AF1-08BCA7A6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D1E9B-1C68-A81B-26BE-58BB3AA3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DAD6D-004E-50AC-33C4-5E46E5A6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DB3D-3DA8-C535-5E93-C6692E9C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E52C-26C9-6C4D-AF82-79E1FE7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666DE-464F-4F20-9426-3681EA67FF35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D250-A110-3CB7-21A1-8B193D2B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6E0A-1D2D-6625-6087-0297A2164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58A5F-DB1C-4254-966C-861C728B6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F5EE-2E6B-E71D-10C0-534CCE96F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DE0D9-037E-1A8B-D634-E607B7FC8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DCAF-2D52-2FE9-E74C-2CD61A71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B3505-4A5D-988D-5B4A-6FD331369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289" y="1825625"/>
            <a:ext cx="6235422" cy="4351338"/>
          </a:xfrm>
        </p:spPr>
      </p:pic>
    </p:spTree>
    <p:extLst>
      <p:ext uri="{BB962C8B-B14F-4D97-AF65-F5344CB8AC3E}">
        <p14:creationId xmlns:p14="http://schemas.microsoft.com/office/powerpoint/2010/main" val="177007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7D38-D894-875B-D2E7-A1D0589F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C4BB3-FBB5-60F0-510C-9F220A8D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80" y="1825625"/>
            <a:ext cx="8919440" cy="4351338"/>
          </a:xfrm>
        </p:spPr>
      </p:pic>
    </p:spTree>
    <p:extLst>
      <p:ext uri="{BB962C8B-B14F-4D97-AF65-F5344CB8AC3E}">
        <p14:creationId xmlns:p14="http://schemas.microsoft.com/office/powerpoint/2010/main" val="86163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0B4-9EA0-7224-71F8-5280F8EC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A2931-573B-B09E-F1A3-EFC65370C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76" y="1825625"/>
            <a:ext cx="8000847" cy="4351338"/>
          </a:xfrm>
        </p:spPr>
      </p:pic>
    </p:spTree>
    <p:extLst>
      <p:ext uri="{BB962C8B-B14F-4D97-AF65-F5344CB8AC3E}">
        <p14:creationId xmlns:p14="http://schemas.microsoft.com/office/powerpoint/2010/main" val="257170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92AE-7970-6484-DC1A-961EF117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CE342-9EA7-F2FB-7939-F8C3768D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635" y="1825625"/>
            <a:ext cx="8154729" cy="4351338"/>
          </a:xfrm>
        </p:spPr>
      </p:pic>
    </p:spTree>
    <p:extLst>
      <p:ext uri="{BB962C8B-B14F-4D97-AF65-F5344CB8AC3E}">
        <p14:creationId xmlns:p14="http://schemas.microsoft.com/office/powerpoint/2010/main" val="370613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CC13-0D13-2B41-7DB0-EAA17DC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CB49C-DC9C-92DC-6044-A9AB9E08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686" y="1825625"/>
            <a:ext cx="8610628" cy="4351338"/>
          </a:xfrm>
        </p:spPr>
      </p:pic>
    </p:spTree>
    <p:extLst>
      <p:ext uri="{BB962C8B-B14F-4D97-AF65-F5344CB8AC3E}">
        <p14:creationId xmlns:p14="http://schemas.microsoft.com/office/powerpoint/2010/main" val="42839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169C-51CA-79A3-CCC5-BE00ED4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D72C3-102C-DD6A-29EB-4DB3A86A2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31" y="1825625"/>
            <a:ext cx="8286137" cy="4351338"/>
          </a:xfrm>
        </p:spPr>
      </p:pic>
    </p:spTree>
    <p:extLst>
      <p:ext uri="{BB962C8B-B14F-4D97-AF65-F5344CB8AC3E}">
        <p14:creationId xmlns:p14="http://schemas.microsoft.com/office/powerpoint/2010/main" val="341558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1944-620F-B8EA-09F0-193FC3C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A4702-BD89-7FC7-D6C2-9830A0AD4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573" y="1825625"/>
            <a:ext cx="9282854" cy="4351338"/>
          </a:xfrm>
        </p:spPr>
      </p:pic>
    </p:spTree>
    <p:extLst>
      <p:ext uri="{BB962C8B-B14F-4D97-AF65-F5344CB8AC3E}">
        <p14:creationId xmlns:p14="http://schemas.microsoft.com/office/powerpoint/2010/main" val="16073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85DD-89DB-5F8C-B4B6-4FF2A8D2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A0A27-78D0-104F-DE8E-E3147473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419" y="1825625"/>
            <a:ext cx="7183161" cy="4351338"/>
          </a:xfrm>
        </p:spPr>
      </p:pic>
    </p:spTree>
    <p:extLst>
      <p:ext uri="{BB962C8B-B14F-4D97-AF65-F5344CB8AC3E}">
        <p14:creationId xmlns:p14="http://schemas.microsoft.com/office/powerpoint/2010/main" val="190080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7998-5E67-C1D8-5F1F-A2328B74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AE94E-FB3F-723B-7634-1B518A28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66" y="1825625"/>
            <a:ext cx="7482267" cy="4351338"/>
          </a:xfrm>
        </p:spPr>
      </p:pic>
    </p:spTree>
    <p:extLst>
      <p:ext uri="{BB962C8B-B14F-4D97-AF65-F5344CB8AC3E}">
        <p14:creationId xmlns:p14="http://schemas.microsoft.com/office/powerpoint/2010/main" val="17031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BB8C-0AE2-81D6-32A4-9EE2CE7A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13752-1E47-34AD-DC4C-DC85ED1D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374" y="1825625"/>
            <a:ext cx="7679252" cy="4351338"/>
          </a:xfrm>
        </p:spPr>
      </p:pic>
    </p:spTree>
    <p:extLst>
      <p:ext uri="{BB962C8B-B14F-4D97-AF65-F5344CB8AC3E}">
        <p14:creationId xmlns:p14="http://schemas.microsoft.com/office/powerpoint/2010/main" val="18939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2C4-E37F-7E45-F89B-34DBA58E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55DF-33CB-FEDE-4C30-0636420AC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  <a:p>
            <a:pPr lvl="1"/>
            <a:r>
              <a:rPr lang="en-US" dirty="0"/>
              <a:t>Modular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Hash codes (Values generated from Hash functions)</a:t>
            </a:r>
          </a:p>
          <a:p>
            <a:r>
              <a:rPr lang="en-US" dirty="0"/>
              <a:t>Collision Solving Techniques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 </a:t>
            </a:r>
          </a:p>
          <a:p>
            <a:pPr lvl="2"/>
            <a:r>
              <a:rPr lang="en-US" dirty="0"/>
              <a:t>Linear probing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7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6BFC-68C7-1C4B-EADC-5F22720E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C6BD37-779B-4E88-68CD-DC548BAC9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614" y="1825625"/>
            <a:ext cx="7894772" cy="4351338"/>
          </a:xfrm>
        </p:spPr>
      </p:pic>
    </p:spTree>
    <p:extLst>
      <p:ext uri="{BB962C8B-B14F-4D97-AF65-F5344CB8AC3E}">
        <p14:creationId xmlns:p14="http://schemas.microsoft.com/office/powerpoint/2010/main" val="76492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749-9BE5-066E-649D-449C2374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0A378-B04F-3E43-0B44-234988BF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391" y="1825625"/>
            <a:ext cx="7935218" cy="4351338"/>
          </a:xfrm>
        </p:spPr>
      </p:pic>
    </p:spTree>
    <p:extLst>
      <p:ext uri="{BB962C8B-B14F-4D97-AF65-F5344CB8AC3E}">
        <p14:creationId xmlns:p14="http://schemas.microsoft.com/office/powerpoint/2010/main" val="26351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A514-EB17-6462-43CC-74A0F929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C6023-696D-6A25-EACA-F881D1EF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778" y="1825625"/>
            <a:ext cx="7526443" cy="4351338"/>
          </a:xfrm>
        </p:spPr>
      </p:pic>
    </p:spTree>
    <p:extLst>
      <p:ext uri="{BB962C8B-B14F-4D97-AF65-F5344CB8AC3E}">
        <p14:creationId xmlns:p14="http://schemas.microsoft.com/office/powerpoint/2010/main" val="38275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0546-674D-20E9-477B-74279826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F2D3B-98B0-EB39-CD11-77C4ECDD3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9763" y="1825625"/>
            <a:ext cx="9332474" cy="4351338"/>
          </a:xfrm>
        </p:spPr>
      </p:pic>
    </p:spTree>
    <p:extLst>
      <p:ext uri="{BB962C8B-B14F-4D97-AF65-F5344CB8AC3E}">
        <p14:creationId xmlns:p14="http://schemas.microsoft.com/office/powerpoint/2010/main" val="14192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CDAA-8C9A-81CA-30E4-7C07394D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6C37F-0245-1B44-28CE-94F2DADAB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40" y="1825625"/>
            <a:ext cx="9466520" cy="4351338"/>
          </a:xfrm>
        </p:spPr>
      </p:pic>
    </p:spTree>
    <p:extLst>
      <p:ext uri="{BB962C8B-B14F-4D97-AF65-F5344CB8AC3E}">
        <p14:creationId xmlns:p14="http://schemas.microsoft.com/office/powerpoint/2010/main" val="353851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0B42-281B-9F6F-F380-255D2DA9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D87A823-6E4A-CD06-960B-AF9357637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247" y="1825625"/>
            <a:ext cx="8463506" cy="4351338"/>
          </a:xfrm>
        </p:spPr>
      </p:pic>
    </p:spTree>
    <p:extLst>
      <p:ext uri="{BB962C8B-B14F-4D97-AF65-F5344CB8AC3E}">
        <p14:creationId xmlns:p14="http://schemas.microsoft.com/office/powerpoint/2010/main" val="233899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6275-52D3-78A7-19A8-2DD9B989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F75D4-AC02-76A3-D067-5B9095E81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2681" y="1825625"/>
            <a:ext cx="8726637" cy="4351338"/>
          </a:xfrm>
        </p:spPr>
      </p:pic>
    </p:spTree>
    <p:extLst>
      <p:ext uri="{BB962C8B-B14F-4D97-AF65-F5344CB8AC3E}">
        <p14:creationId xmlns:p14="http://schemas.microsoft.com/office/powerpoint/2010/main" val="38035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C581-EE7D-90C0-7A09-0EF3948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Access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68675-465A-F327-97F3-5A99134D8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107" y="1825625"/>
            <a:ext cx="9149785" cy="4351338"/>
          </a:xfrm>
        </p:spPr>
      </p:pic>
    </p:spTree>
    <p:extLst>
      <p:ext uri="{BB962C8B-B14F-4D97-AF65-F5344CB8AC3E}">
        <p14:creationId xmlns:p14="http://schemas.microsoft.com/office/powerpoint/2010/main" val="387426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FDBA-C732-D857-05AA-67F7D1E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(module)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C58AA-9FAE-03C5-4001-9A269EF1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036" y="1825625"/>
            <a:ext cx="8907927" cy="4351338"/>
          </a:xfrm>
        </p:spPr>
      </p:pic>
    </p:spTree>
    <p:extLst>
      <p:ext uri="{BB962C8B-B14F-4D97-AF65-F5344CB8AC3E}">
        <p14:creationId xmlns:p14="http://schemas.microsoft.com/office/powerpoint/2010/main" val="7448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A660-E988-1356-AE77-0A99A0A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(module)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81F15-D18A-B0FF-E96D-F39FD2B8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277" y="1825625"/>
            <a:ext cx="8399446" cy="4351338"/>
          </a:xfrm>
        </p:spPr>
      </p:pic>
    </p:spTree>
    <p:extLst>
      <p:ext uri="{BB962C8B-B14F-4D97-AF65-F5344CB8AC3E}">
        <p14:creationId xmlns:p14="http://schemas.microsoft.com/office/powerpoint/2010/main" val="282076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120</Words>
  <Application>Microsoft Office PowerPoint</Application>
  <PresentationFormat>Widescreen</PresentationFormat>
  <Paragraphs>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Hash Tables</vt:lpstr>
      <vt:lpstr>Key Terms</vt:lpstr>
      <vt:lpstr>Problem</vt:lpstr>
      <vt:lpstr>Solutions</vt:lpstr>
      <vt:lpstr>Solutions</vt:lpstr>
      <vt:lpstr>Direct Access table</vt:lpstr>
      <vt:lpstr>Direct Access table</vt:lpstr>
      <vt:lpstr>Hash function (module)</vt:lpstr>
      <vt:lpstr>Hash function (module)</vt:lpstr>
      <vt:lpstr>Collision</vt:lpstr>
      <vt:lpstr>Collision Solution</vt:lpstr>
      <vt:lpstr>Separate Chaining </vt:lpstr>
      <vt:lpstr>Separate Chaining </vt:lpstr>
      <vt:lpstr>Separate Chaining </vt:lpstr>
      <vt:lpstr>Separate Chaining </vt:lpstr>
      <vt:lpstr>Open Addressing</vt:lpstr>
      <vt:lpstr>Linear Probing</vt:lpstr>
      <vt:lpstr>Linear Probing</vt:lpstr>
      <vt:lpstr>Linear Probing</vt:lpstr>
      <vt:lpstr>Linear Probing</vt:lpstr>
      <vt:lpstr>Linear Probing</vt:lpstr>
      <vt:lpstr>Linear Probing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Adeem Ali Anwar</dc:creator>
  <cp:lastModifiedBy>Adeem Ali Anwar</cp:lastModifiedBy>
  <cp:revision>12</cp:revision>
  <dcterms:created xsi:type="dcterms:W3CDTF">2024-09-23T05:24:36Z</dcterms:created>
  <dcterms:modified xsi:type="dcterms:W3CDTF">2024-09-23T05:48:01Z</dcterms:modified>
</cp:coreProperties>
</file>