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792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025"/>
    <a:srgbClr val="1D5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44130"/>
            <a:ext cx="10097374" cy="4135743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239364"/>
            <a:ext cx="8909447" cy="2868071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0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4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32461"/>
            <a:ext cx="2561466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32461"/>
            <a:ext cx="753590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71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961570"/>
            <a:ext cx="10245864" cy="494144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949760"/>
            <a:ext cx="10245864" cy="259858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>
                    <a:tint val="82000"/>
                  </a:schemeClr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82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82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8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162304"/>
            <a:ext cx="5048687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162304"/>
            <a:ext cx="5048687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32464"/>
            <a:ext cx="10245864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12070"/>
            <a:ext cx="502548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339231"/>
            <a:ext cx="5025484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12070"/>
            <a:ext cx="505023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339231"/>
            <a:ext cx="5050234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5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04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1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10397"/>
            <a:ext cx="6013877" cy="8441976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1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10397"/>
            <a:ext cx="6013877" cy="8441976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32464"/>
            <a:ext cx="1024586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162304"/>
            <a:ext cx="1024586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4B4EC-EA2E-4404-B9CA-1AE89B6EF4D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010319"/>
            <a:ext cx="40092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BF2EE-288B-4951-BB9E-7B094BB97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OARD">
            <a:extLst>
              <a:ext uri="{FF2B5EF4-FFF2-40B4-BE49-F238E27FC236}">
                <a16:creationId xmlns:a16="http://schemas.microsoft.com/office/drawing/2014/main" id="{29782309-7C56-860A-997F-2BBEF9E06013}"/>
              </a:ext>
            </a:extLst>
          </p:cNvPr>
          <p:cNvGrpSpPr/>
          <p:nvPr/>
        </p:nvGrpSpPr>
        <p:grpSpPr>
          <a:xfrm>
            <a:off x="1117600" y="1117601"/>
            <a:ext cx="9644064" cy="9644062"/>
            <a:chOff x="1117600" y="1117601"/>
            <a:chExt cx="9644064" cy="9644062"/>
          </a:xfrm>
        </p:grpSpPr>
        <p:cxnSp>
          <p:nvCxnSpPr>
            <p:cNvPr id="6" name="RIGHT">
              <a:extLst>
                <a:ext uri="{FF2B5EF4-FFF2-40B4-BE49-F238E27FC236}">
                  <a16:creationId xmlns:a16="http://schemas.microsoft.com/office/drawing/2014/main" id="{BF01E8B3-37C0-476A-B03F-6DF8A9DDDA93}"/>
                </a:ext>
              </a:extLst>
            </p:cNvPr>
            <p:cNvCxnSpPr>
              <a:cxnSpLocks/>
            </p:cNvCxnSpPr>
            <p:nvPr/>
          </p:nvCxnSpPr>
          <p:spPr>
            <a:xfrm>
              <a:off x="7546975" y="1117601"/>
              <a:ext cx="0" cy="9644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OTTOM">
              <a:extLst>
                <a:ext uri="{FF2B5EF4-FFF2-40B4-BE49-F238E27FC236}">
                  <a16:creationId xmlns:a16="http://schemas.microsoft.com/office/drawing/2014/main" id="{00A0A6CF-AD66-7C8E-9D6A-D52110075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7600" y="7546975"/>
              <a:ext cx="9644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TOP">
              <a:extLst>
                <a:ext uri="{FF2B5EF4-FFF2-40B4-BE49-F238E27FC236}">
                  <a16:creationId xmlns:a16="http://schemas.microsoft.com/office/drawing/2014/main" id="{30144A21-B42B-EA8B-BA23-DCC3037B8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7600" y="4332288"/>
              <a:ext cx="9644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LEFT">
              <a:extLst>
                <a:ext uri="{FF2B5EF4-FFF2-40B4-BE49-F238E27FC236}">
                  <a16:creationId xmlns:a16="http://schemas.microsoft.com/office/drawing/2014/main" id="{6FC40923-5393-DD7A-3B27-D2276D52318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288" y="1117601"/>
              <a:ext cx="0" cy="9644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I">
            <a:extLst>
              <a:ext uri="{FF2B5EF4-FFF2-40B4-BE49-F238E27FC236}">
                <a16:creationId xmlns:a16="http://schemas.microsoft.com/office/drawing/2014/main" id="{805E98D7-F9B3-8E1D-9E3C-BC679DE707CB}"/>
              </a:ext>
            </a:extLst>
          </p:cNvPr>
          <p:cNvSpPr/>
          <p:nvPr/>
        </p:nvSpPr>
        <p:spPr>
          <a:xfrm>
            <a:off x="7909718" y="7909718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H">
            <a:extLst>
              <a:ext uri="{FF2B5EF4-FFF2-40B4-BE49-F238E27FC236}">
                <a16:creationId xmlns:a16="http://schemas.microsoft.com/office/drawing/2014/main" id="{92EA207B-9E33-4DF1-DDDE-7CB07E5CE9E9}"/>
              </a:ext>
            </a:extLst>
          </p:cNvPr>
          <p:cNvSpPr/>
          <p:nvPr/>
        </p:nvSpPr>
        <p:spPr>
          <a:xfrm>
            <a:off x="4695032" y="7909718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G">
            <a:extLst>
              <a:ext uri="{FF2B5EF4-FFF2-40B4-BE49-F238E27FC236}">
                <a16:creationId xmlns:a16="http://schemas.microsoft.com/office/drawing/2014/main" id="{F63B6589-8BB9-AFA0-6E9C-0C7AA454EF37}"/>
              </a:ext>
            </a:extLst>
          </p:cNvPr>
          <p:cNvSpPr/>
          <p:nvPr/>
        </p:nvSpPr>
        <p:spPr>
          <a:xfrm>
            <a:off x="1480344" y="7909718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">
            <a:extLst>
              <a:ext uri="{FF2B5EF4-FFF2-40B4-BE49-F238E27FC236}">
                <a16:creationId xmlns:a16="http://schemas.microsoft.com/office/drawing/2014/main" id="{23F77EF7-1581-AE7F-62DB-660D4F4AC25F}"/>
              </a:ext>
            </a:extLst>
          </p:cNvPr>
          <p:cNvSpPr/>
          <p:nvPr/>
        </p:nvSpPr>
        <p:spPr>
          <a:xfrm>
            <a:off x="7909718" y="4695032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">
            <a:extLst>
              <a:ext uri="{FF2B5EF4-FFF2-40B4-BE49-F238E27FC236}">
                <a16:creationId xmlns:a16="http://schemas.microsoft.com/office/drawing/2014/main" id="{8D60603D-E34D-E9DD-C288-E43F3D66E2C9}"/>
              </a:ext>
            </a:extLst>
          </p:cNvPr>
          <p:cNvSpPr/>
          <p:nvPr/>
        </p:nvSpPr>
        <p:spPr>
          <a:xfrm>
            <a:off x="4695032" y="4695032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D">
            <a:extLst>
              <a:ext uri="{FF2B5EF4-FFF2-40B4-BE49-F238E27FC236}">
                <a16:creationId xmlns:a16="http://schemas.microsoft.com/office/drawing/2014/main" id="{2EF25759-82E9-320A-D683-9C4F5D2E1DE7}"/>
              </a:ext>
            </a:extLst>
          </p:cNvPr>
          <p:cNvSpPr/>
          <p:nvPr/>
        </p:nvSpPr>
        <p:spPr>
          <a:xfrm>
            <a:off x="1480344" y="4695032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">
            <a:hlinkClick r:id="" action="ppaction://noaction"/>
            <a:extLst>
              <a:ext uri="{FF2B5EF4-FFF2-40B4-BE49-F238E27FC236}">
                <a16:creationId xmlns:a16="http://schemas.microsoft.com/office/drawing/2014/main" id="{E51D5893-6F5A-89BB-7981-CACEF95AB96F}"/>
              </a:ext>
            </a:extLst>
          </p:cNvPr>
          <p:cNvSpPr/>
          <p:nvPr/>
        </p:nvSpPr>
        <p:spPr>
          <a:xfrm>
            <a:off x="7909716" y="1480345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B">
            <a:extLst>
              <a:ext uri="{FF2B5EF4-FFF2-40B4-BE49-F238E27FC236}">
                <a16:creationId xmlns:a16="http://schemas.microsoft.com/office/drawing/2014/main" id="{1C8CAAFE-6B0E-5DC0-CA78-2D69F0D238A8}"/>
              </a:ext>
            </a:extLst>
          </p:cNvPr>
          <p:cNvSpPr/>
          <p:nvPr/>
        </p:nvSpPr>
        <p:spPr>
          <a:xfrm>
            <a:off x="4695030" y="1480345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6D0C162C-427B-D133-2FFB-5FFDDD654C85}"/>
              </a:ext>
            </a:extLst>
          </p:cNvPr>
          <p:cNvSpPr/>
          <p:nvPr/>
        </p:nvSpPr>
        <p:spPr>
          <a:xfrm>
            <a:off x="1480344" y="1480345"/>
            <a:ext cx="2489198" cy="2489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XBOX">
            <a:extLst>
              <a:ext uri="{FF2B5EF4-FFF2-40B4-BE49-F238E27FC236}">
                <a16:creationId xmlns:a16="http://schemas.microsoft.com/office/drawing/2014/main" id="{F80AFF43-1C29-90F2-88A4-66DA31F01B79}"/>
              </a:ext>
            </a:extLst>
          </p:cNvPr>
          <p:cNvGrpSpPr/>
          <p:nvPr/>
        </p:nvGrpSpPr>
        <p:grpSpPr>
          <a:xfrm>
            <a:off x="2817551" y="-2978941"/>
            <a:ext cx="2489198" cy="2489198"/>
            <a:chOff x="-4950292" y="235746"/>
            <a:chExt cx="2489198" cy="2489198"/>
          </a:xfrm>
        </p:grpSpPr>
        <p:sp>
          <p:nvSpPr>
            <p:cNvPr id="9" name="BACK">
              <a:extLst>
                <a:ext uri="{FF2B5EF4-FFF2-40B4-BE49-F238E27FC236}">
                  <a16:creationId xmlns:a16="http://schemas.microsoft.com/office/drawing/2014/main" id="{EC84D99F-E660-B364-03EF-E632B34452EA}"/>
                </a:ext>
              </a:extLst>
            </p:cNvPr>
            <p:cNvSpPr/>
            <p:nvPr/>
          </p:nvSpPr>
          <p:spPr>
            <a:xfrm>
              <a:off x="-4950292" y="235746"/>
              <a:ext cx="2489198" cy="248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X">
              <a:extLst>
                <a:ext uri="{FF2B5EF4-FFF2-40B4-BE49-F238E27FC236}">
                  <a16:creationId xmlns:a16="http://schemas.microsoft.com/office/drawing/2014/main" id="{E453A3B3-68B7-71DC-CB31-A332F3599087}"/>
                </a:ext>
              </a:extLst>
            </p:cNvPr>
            <p:cNvSpPr/>
            <p:nvPr/>
          </p:nvSpPr>
          <p:spPr>
            <a:xfrm>
              <a:off x="-4622376" y="563662"/>
              <a:ext cx="1833367" cy="1833367"/>
            </a:xfrm>
            <a:custGeom>
              <a:avLst/>
              <a:gdLst>
                <a:gd name="connsiteX0" fmla="*/ 391883 w 2651684"/>
                <a:gd name="connsiteY0" fmla="*/ 1 h 2651684"/>
                <a:gd name="connsiteX1" fmla="*/ 431227 w 2651684"/>
                <a:gd name="connsiteY1" fmla="*/ 16297 h 2651684"/>
                <a:gd name="connsiteX2" fmla="*/ 1326139 w 2651684"/>
                <a:gd name="connsiteY2" fmla="*/ 911208 h 2651684"/>
                <a:gd name="connsiteX3" fmla="*/ 2220810 w 2651684"/>
                <a:gd name="connsiteY3" fmla="*/ 16537 h 2651684"/>
                <a:gd name="connsiteX4" fmla="*/ 2299385 w 2651684"/>
                <a:gd name="connsiteY4" fmla="*/ 16537 h 2651684"/>
                <a:gd name="connsiteX5" fmla="*/ 2635147 w 2651684"/>
                <a:gd name="connsiteY5" fmla="*/ 352300 h 2651684"/>
                <a:gd name="connsiteX6" fmla="*/ 2635147 w 2651684"/>
                <a:gd name="connsiteY6" fmla="*/ 430875 h 2651684"/>
                <a:gd name="connsiteX7" fmla="*/ 1740476 w 2651684"/>
                <a:gd name="connsiteY7" fmla="*/ 1325546 h 2651684"/>
                <a:gd name="connsiteX8" fmla="*/ 2635388 w 2651684"/>
                <a:gd name="connsiteY8" fmla="*/ 2220457 h 2651684"/>
                <a:gd name="connsiteX9" fmla="*/ 2635388 w 2651684"/>
                <a:gd name="connsiteY9" fmla="*/ 2299144 h 2651684"/>
                <a:gd name="connsiteX10" fmla="*/ 2299144 w 2651684"/>
                <a:gd name="connsiteY10" fmla="*/ 2635388 h 2651684"/>
                <a:gd name="connsiteX11" fmla="*/ 2220457 w 2651684"/>
                <a:gd name="connsiteY11" fmla="*/ 2635388 h 2651684"/>
                <a:gd name="connsiteX12" fmla="*/ 1325546 w 2651684"/>
                <a:gd name="connsiteY12" fmla="*/ 1740476 h 2651684"/>
                <a:gd name="connsiteX13" fmla="*/ 430874 w 2651684"/>
                <a:gd name="connsiteY13" fmla="*/ 2635147 h 2651684"/>
                <a:gd name="connsiteX14" fmla="*/ 352299 w 2651684"/>
                <a:gd name="connsiteY14" fmla="*/ 2635147 h 2651684"/>
                <a:gd name="connsiteX15" fmla="*/ 16537 w 2651684"/>
                <a:gd name="connsiteY15" fmla="*/ 2299385 h 2651684"/>
                <a:gd name="connsiteX16" fmla="*/ 16537 w 2651684"/>
                <a:gd name="connsiteY16" fmla="*/ 2220810 h 2651684"/>
                <a:gd name="connsiteX17" fmla="*/ 911208 w 2651684"/>
                <a:gd name="connsiteY17" fmla="*/ 1326139 h 2651684"/>
                <a:gd name="connsiteX18" fmla="*/ 16296 w 2651684"/>
                <a:gd name="connsiteY18" fmla="*/ 431227 h 2651684"/>
                <a:gd name="connsiteX19" fmla="*/ 16296 w 2651684"/>
                <a:gd name="connsiteY19" fmla="*/ 352540 h 2651684"/>
                <a:gd name="connsiteX20" fmla="*/ 352540 w 2651684"/>
                <a:gd name="connsiteY20" fmla="*/ 16297 h 2651684"/>
                <a:gd name="connsiteX21" fmla="*/ 391883 w 2651684"/>
                <a:gd name="connsiteY21" fmla="*/ 1 h 265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51684" h="2651684">
                  <a:moveTo>
                    <a:pt x="391883" y="1"/>
                  </a:moveTo>
                  <a:cubicBezTo>
                    <a:pt x="406123" y="1"/>
                    <a:pt x="420363" y="5433"/>
                    <a:pt x="431227" y="16297"/>
                  </a:cubicBezTo>
                  <a:lnTo>
                    <a:pt x="1326139" y="911208"/>
                  </a:lnTo>
                  <a:lnTo>
                    <a:pt x="2220810" y="16537"/>
                  </a:lnTo>
                  <a:cubicBezTo>
                    <a:pt x="2242507" y="-5160"/>
                    <a:pt x="2277687" y="-5160"/>
                    <a:pt x="2299385" y="16537"/>
                  </a:cubicBezTo>
                  <a:lnTo>
                    <a:pt x="2635147" y="352300"/>
                  </a:lnTo>
                  <a:cubicBezTo>
                    <a:pt x="2656845" y="373997"/>
                    <a:pt x="2656845" y="409177"/>
                    <a:pt x="2635147" y="430875"/>
                  </a:cubicBezTo>
                  <a:lnTo>
                    <a:pt x="1740476" y="1325546"/>
                  </a:lnTo>
                  <a:lnTo>
                    <a:pt x="2635388" y="2220457"/>
                  </a:lnTo>
                  <a:cubicBezTo>
                    <a:pt x="2657116" y="2242186"/>
                    <a:pt x="2657116" y="2277416"/>
                    <a:pt x="2635388" y="2299144"/>
                  </a:cubicBezTo>
                  <a:lnTo>
                    <a:pt x="2299144" y="2635388"/>
                  </a:lnTo>
                  <a:cubicBezTo>
                    <a:pt x="2277416" y="2657116"/>
                    <a:pt x="2242186" y="2657116"/>
                    <a:pt x="2220457" y="2635388"/>
                  </a:cubicBezTo>
                  <a:lnTo>
                    <a:pt x="1325546" y="1740476"/>
                  </a:lnTo>
                  <a:lnTo>
                    <a:pt x="430874" y="2635147"/>
                  </a:lnTo>
                  <a:cubicBezTo>
                    <a:pt x="409177" y="2656845"/>
                    <a:pt x="373997" y="2656845"/>
                    <a:pt x="352299" y="2635147"/>
                  </a:cubicBezTo>
                  <a:lnTo>
                    <a:pt x="16537" y="2299385"/>
                  </a:lnTo>
                  <a:cubicBezTo>
                    <a:pt x="-5161" y="2277687"/>
                    <a:pt x="-5161" y="2242507"/>
                    <a:pt x="16537" y="2220810"/>
                  </a:cubicBezTo>
                  <a:lnTo>
                    <a:pt x="911208" y="1326139"/>
                  </a:lnTo>
                  <a:lnTo>
                    <a:pt x="16296" y="431227"/>
                  </a:lnTo>
                  <a:cubicBezTo>
                    <a:pt x="-5432" y="409498"/>
                    <a:pt x="-5432" y="374269"/>
                    <a:pt x="16296" y="352540"/>
                  </a:cubicBezTo>
                  <a:lnTo>
                    <a:pt x="352540" y="16297"/>
                  </a:lnTo>
                  <a:cubicBezTo>
                    <a:pt x="363404" y="5433"/>
                    <a:pt x="377644" y="0"/>
                    <a:pt x="391883" y="1"/>
                  </a:cubicBezTo>
                  <a:close/>
                </a:path>
              </a:pathLst>
            </a:custGeom>
            <a:solidFill>
              <a:srgbClr val="1D5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4" name="OBOX">
            <a:extLst>
              <a:ext uri="{FF2B5EF4-FFF2-40B4-BE49-F238E27FC236}">
                <a16:creationId xmlns:a16="http://schemas.microsoft.com/office/drawing/2014/main" id="{25A867D4-2B36-1F79-B188-611ABF73680A}"/>
              </a:ext>
            </a:extLst>
          </p:cNvPr>
          <p:cNvGrpSpPr/>
          <p:nvPr/>
        </p:nvGrpSpPr>
        <p:grpSpPr>
          <a:xfrm>
            <a:off x="6572514" y="-2978941"/>
            <a:ext cx="2489198" cy="2489198"/>
            <a:chOff x="-3490638" y="-2568485"/>
            <a:chExt cx="2489198" cy="2489198"/>
          </a:xfrm>
        </p:grpSpPr>
        <p:sp>
          <p:nvSpPr>
            <p:cNvPr id="15" name="BACK">
              <a:extLst>
                <a:ext uri="{FF2B5EF4-FFF2-40B4-BE49-F238E27FC236}">
                  <a16:creationId xmlns:a16="http://schemas.microsoft.com/office/drawing/2014/main" id="{6DBD78DA-A17D-C9E2-09E1-446774CDD925}"/>
                </a:ext>
              </a:extLst>
            </p:cNvPr>
            <p:cNvSpPr/>
            <p:nvPr/>
          </p:nvSpPr>
          <p:spPr>
            <a:xfrm>
              <a:off x="-3490638" y="-2568485"/>
              <a:ext cx="2489198" cy="248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">
              <a:extLst>
                <a:ext uri="{FF2B5EF4-FFF2-40B4-BE49-F238E27FC236}">
                  <a16:creationId xmlns:a16="http://schemas.microsoft.com/office/drawing/2014/main" id="{41F359D2-FE73-48A5-533F-FB3F3B854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251998" y="-2329845"/>
              <a:ext cx="2011919" cy="2011919"/>
            </a:xfrm>
            <a:custGeom>
              <a:avLst/>
              <a:gdLst>
                <a:gd name="connsiteX0" fmla="*/ 1614217 w 3228434"/>
                <a:gd name="connsiteY0" fmla="*/ 576786 h 3228434"/>
                <a:gd name="connsiteX1" fmla="*/ 576786 w 3228434"/>
                <a:gd name="connsiteY1" fmla="*/ 1614217 h 3228434"/>
                <a:gd name="connsiteX2" fmla="*/ 1614217 w 3228434"/>
                <a:gd name="connsiteY2" fmla="*/ 2651648 h 3228434"/>
                <a:gd name="connsiteX3" fmla="*/ 2651648 w 3228434"/>
                <a:gd name="connsiteY3" fmla="*/ 1614217 h 3228434"/>
                <a:gd name="connsiteX4" fmla="*/ 1614217 w 3228434"/>
                <a:gd name="connsiteY4" fmla="*/ 576786 h 3228434"/>
                <a:gd name="connsiteX5" fmla="*/ 1614217 w 3228434"/>
                <a:gd name="connsiteY5" fmla="*/ 0 h 3228434"/>
                <a:gd name="connsiteX6" fmla="*/ 3228434 w 3228434"/>
                <a:gd name="connsiteY6" fmla="*/ 1614217 h 3228434"/>
                <a:gd name="connsiteX7" fmla="*/ 1614217 w 3228434"/>
                <a:gd name="connsiteY7" fmla="*/ 3228434 h 3228434"/>
                <a:gd name="connsiteX8" fmla="*/ 0 w 3228434"/>
                <a:gd name="connsiteY8" fmla="*/ 1614217 h 3228434"/>
                <a:gd name="connsiteX9" fmla="*/ 1614217 w 3228434"/>
                <a:gd name="connsiteY9" fmla="*/ 0 h 322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8434" h="3228434">
                  <a:moveTo>
                    <a:pt x="1614217" y="576786"/>
                  </a:moveTo>
                  <a:cubicBezTo>
                    <a:pt x="1041260" y="576786"/>
                    <a:pt x="576786" y="1041260"/>
                    <a:pt x="576786" y="1614217"/>
                  </a:cubicBezTo>
                  <a:cubicBezTo>
                    <a:pt x="576786" y="2187174"/>
                    <a:pt x="1041260" y="2651648"/>
                    <a:pt x="1614217" y="2651648"/>
                  </a:cubicBezTo>
                  <a:cubicBezTo>
                    <a:pt x="2187174" y="2651648"/>
                    <a:pt x="2651648" y="2187174"/>
                    <a:pt x="2651648" y="1614217"/>
                  </a:cubicBezTo>
                  <a:cubicBezTo>
                    <a:pt x="2651648" y="1041260"/>
                    <a:pt x="2187174" y="576786"/>
                    <a:pt x="1614217" y="576786"/>
                  </a:cubicBezTo>
                  <a:close/>
                  <a:moveTo>
                    <a:pt x="1614217" y="0"/>
                  </a:moveTo>
                  <a:cubicBezTo>
                    <a:pt x="2505724" y="0"/>
                    <a:pt x="3228434" y="722710"/>
                    <a:pt x="3228434" y="1614217"/>
                  </a:cubicBezTo>
                  <a:cubicBezTo>
                    <a:pt x="3228434" y="2505724"/>
                    <a:pt x="2505724" y="3228434"/>
                    <a:pt x="1614217" y="3228434"/>
                  </a:cubicBezTo>
                  <a:cubicBezTo>
                    <a:pt x="722710" y="3228434"/>
                    <a:pt x="0" y="2505724"/>
                    <a:pt x="0" y="1614217"/>
                  </a:cubicBezTo>
                  <a:cubicBezTo>
                    <a:pt x="0" y="722710"/>
                    <a:pt x="722710" y="0"/>
                    <a:pt x="1614217" y="0"/>
                  </a:cubicBezTo>
                  <a:close/>
                </a:path>
              </a:pathLst>
            </a:custGeom>
            <a:solidFill>
              <a:srgbClr val="C830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7167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Adem Othman</dc:creator>
  <cp:lastModifiedBy>Adem Othman</cp:lastModifiedBy>
  <cp:revision>341</cp:revision>
  <dcterms:created xsi:type="dcterms:W3CDTF">2024-05-11T15:17:45Z</dcterms:created>
  <dcterms:modified xsi:type="dcterms:W3CDTF">2024-05-19T13:32:49Z</dcterms:modified>
</cp:coreProperties>
</file>