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97" r:id="rId4"/>
    <p:sldId id="262" r:id="rId5"/>
    <p:sldId id="298" r:id="rId6"/>
    <p:sldId id="260" r:id="rId7"/>
    <p:sldId id="299" r:id="rId8"/>
    <p:sldId id="305" r:id="rId9"/>
    <p:sldId id="304" r:id="rId10"/>
    <p:sldId id="303" r:id="rId11"/>
    <p:sldId id="302" r:id="rId12"/>
    <p:sldId id="309" r:id="rId13"/>
    <p:sldId id="308" r:id="rId14"/>
    <p:sldId id="307" r:id="rId15"/>
    <p:sldId id="306" r:id="rId16"/>
    <p:sldId id="288" r:id="rId17"/>
    <p:sldId id="278" r:id="rId18"/>
  </p:sldIdLst>
  <p:sldSz cx="9144000" cy="5143500" type="screen16x9"/>
  <p:notesSz cx="6858000" cy="9144000"/>
  <p:embeddedFontLst>
    <p:embeddedFont>
      <p:font typeface="Al Qalam Fahad" panose="02000506000000020003" pitchFamily="2" charset="-78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exend Deca" panose="020B0604020202020204" charset="-78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65D33-5BD2-467A-866A-EA3A1B7C0EA8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F84EB494-39A7-4758-B879-3D8ED5496A29}">
      <dgm:prSet phldrT="[Text]" custT="1"/>
      <dgm:spPr/>
      <dgm:t>
        <a:bodyPr/>
        <a:lstStyle/>
        <a:p>
          <a:r>
            <a:rPr lang="en-US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1</a:t>
          </a:r>
          <a:endParaRPr lang="en-PK" sz="15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F22ADC3A-4E6F-499B-A45D-BDBB70398C2E}" type="parTrans" cxnId="{5D711044-60A3-4B1C-8E65-F2B26DB15CFF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9BDF4F27-9C2C-465E-9DE9-68901842EDD7}" type="sibTrans" cxnId="{5D711044-60A3-4B1C-8E65-F2B26DB15CFF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7B9E7DBD-243E-4FBE-B684-CE6B3528414C}">
      <dgm:prSet phldrT="[Text]" custT="1"/>
      <dgm:spPr/>
      <dgm:t>
        <a:bodyPr/>
        <a:lstStyle/>
        <a:p>
          <a:pPr algn="ctr">
            <a:buClr>
              <a:schemeClr val="dk1"/>
            </a:buClr>
            <a:buSzPts val="1100"/>
            <a:buFont typeface="Arial"/>
            <a:buNone/>
          </a:pPr>
          <a:r>
            <a:rPr lang="en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An interactive Management interface for the creators to showcase all our products with their descriptions. </a:t>
          </a:r>
          <a:endParaRPr lang="en-PK" sz="15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4E2D46E9-18D7-4E5E-82B7-3183D15AE488}" type="parTrans" cxnId="{C8212A87-0CF5-41A6-917E-1A74EC0CB3FB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175C20A5-6672-4CBE-9B0E-D014035B46D1}" type="sibTrans" cxnId="{C8212A87-0CF5-41A6-917E-1A74EC0CB3FB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3F63A263-E085-4534-B7C3-5D87AFCDF5DD}">
      <dgm:prSet phldrT="[Text]" custT="1"/>
      <dgm:spPr/>
      <dgm:t>
        <a:bodyPr/>
        <a:lstStyle/>
        <a:p>
          <a:pPr algn="ctr">
            <a:buClr>
              <a:schemeClr val="dk1"/>
            </a:buClr>
            <a:buSzPts val="1100"/>
            <a:buFont typeface="Arial"/>
            <a:buNone/>
          </a:pPr>
          <a:r>
            <a:rPr lang="en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 user-friendly Cart interface for our buyers to view and purchase our products.</a:t>
          </a:r>
          <a:endParaRPr lang="en-PK" sz="15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B7340AD9-9712-480E-9D36-B485C6F310F8}" type="parTrans" cxnId="{38EA9D56-17CA-4004-B64D-BB4DB087C440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DF318F99-9C96-43F2-A26B-12331D40CA0B}" type="sibTrans" cxnId="{38EA9D56-17CA-4004-B64D-BB4DB087C440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0BC092DC-1FE5-4C8A-B4E9-1152562017A2}">
      <dgm:prSet phldrT="[Text]" custT="1"/>
      <dgm:spPr/>
      <dgm:t>
        <a:bodyPr/>
        <a:lstStyle/>
        <a:p>
          <a:r>
            <a:rPr lang="en-US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3</a:t>
          </a:r>
          <a:endParaRPr lang="en-PK" sz="15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A423D71C-6698-4511-A899-BD0392608C7D}" type="parTrans" cxnId="{52579A3B-A0EF-4D9A-8B03-9E31F8857D43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97C3CFF7-AF4C-4606-944A-910643AF5D0C}" type="sibTrans" cxnId="{52579A3B-A0EF-4D9A-8B03-9E31F8857D43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6D1CD5F4-69B9-4FA0-BC64-274CBB4C4C89}">
      <dgm:prSet phldrT="[Text]" custT="1"/>
      <dgm:spPr/>
      <dgm:t>
        <a:bodyPr/>
        <a:lstStyle/>
        <a:p>
          <a:pPr algn="ctr">
            <a:buClr>
              <a:schemeClr val="dk1"/>
            </a:buClr>
            <a:buSzPts val="1100"/>
            <a:buFont typeface="Arial"/>
            <a:buNone/>
          </a:pPr>
          <a:r>
            <a:rPr lang="en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 sep</a:t>
          </a:r>
          <a:r>
            <a:rPr lang="en-SG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</a:t>
          </a:r>
          <a:r>
            <a:rPr lang="en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rate class where all the out of stock products are placed in the wishlist category and displays it during every checkout</a:t>
          </a:r>
          <a:endParaRPr lang="en-PK" sz="15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4B0C3B76-1517-4CF9-9B66-9FFF91445D33}" type="parTrans" cxnId="{C9824DDD-DE29-4EEA-BF90-110A07F0DD34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E277A675-2974-43B3-8568-9E90788F6592}" type="sibTrans" cxnId="{C9824DDD-DE29-4EEA-BF90-110A07F0DD34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375F9764-53A5-472A-A256-2CC0638D6BB9}">
      <dgm:prSet phldrT="[Text]" custT="1"/>
      <dgm:spPr/>
      <dgm:t>
        <a:bodyPr/>
        <a:lstStyle/>
        <a:p>
          <a:r>
            <a:rPr lang="en-US" sz="15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2</a:t>
          </a:r>
          <a:endParaRPr lang="en-PK" sz="15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B7B9E119-B305-46F1-8CC8-E8AA84ECBD7D}" type="sibTrans" cxnId="{41FC55C7-1EA4-45B7-A89B-B1F92BAF998B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D9D6B1EF-F203-4D19-A169-D4BE38D17C1B}" type="parTrans" cxnId="{41FC55C7-1EA4-45B7-A89B-B1F92BAF998B}">
      <dgm:prSet/>
      <dgm:spPr/>
      <dgm:t>
        <a:bodyPr/>
        <a:lstStyle/>
        <a:p>
          <a:endParaRPr lang="en-PK" sz="1500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FA17C6D6-D3FA-4A49-A3D3-53A94F2A417F}" type="pres">
      <dgm:prSet presAssocID="{CCC65D33-5BD2-467A-866A-EA3A1B7C0EA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1B9241EE-4122-44CB-B192-793319B71DC3}" type="pres">
      <dgm:prSet presAssocID="{F84EB494-39A7-4758-B879-3D8ED5496A29}" presName="ParentComposite" presStyleCnt="0"/>
      <dgm:spPr/>
    </dgm:pt>
    <dgm:pt modelId="{350DFD4A-9364-46B4-851C-497F9ACE35F7}" type="pres">
      <dgm:prSet presAssocID="{F84EB494-39A7-4758-B879-3D8ED5496A29}" presName="Chord" presStyleLbl="bgShp" presStyleIdx="0" presStyleCnt="3"/>
      <dgm:spPr/>
    </dgm:pt>
    <dgm:pt modelId="{1F51DED0-42DB-48F5-A3C9-966325CAD843}" type="pres">
      <dgm:prSet presAssocID="{F84EB494-39A7-4758-B879-3D8ED5496A29}" presName="Pie" presStyleLbl="alignNode1" presStyleIdx="0" presStyleCnt="3"/>
      <dgm:spPr/>
    </dgm:pt>
    <dgm:pt modelId="{F9160464-9522-4692-A6B6-0AA19C774E35}" type="pres">
      <dgm:prSet presAssocID="{F84EB494-39A7-4758-B879-3D8ED5496A29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5FE77487-F896-4B1B-AF84-7414AD50FA1C}" type="pres">
      <dgm:prSet presAssocID="{175C20A5-6672-4CBE-9B0E-D014035B46D1}" presName="negSibTrans" presStyleCnt="0"/>
      <dgm:spPr/>
    </dgm:pt>
    <dgm:pt modelId="{8DB21B0F-BB3C-47E4-A59B-5F5B5FEEAA1E}" type="pres">
      <dgm:prSet presAssocID="{F84EB494-39A7-4758-B879-3D8ED5496A29}" presName="composite" presStyleCnt="0"/>
      <dgm:spPr/>
    </dgm:pt>
    <dgm:pt modelId="{94E6AAEC-84CB-4C5D-BF97-9B9DFFBA0334}" type="pres">
      <dgm:prSet presAssocID="{F84EB494-39A7-4758-B879-3D8ED5496A29}" presName="Child" presStyleLbl="revTx" presStyleIdx="1" presStyleCnt="6" custScaleX="171564">
        <dgm:presLayoutVars>
          <dgm:chMax val="0"/>
          <dgm:chPref val="0"/>
          <dgm:bulletEnabled val="1"/>
        </dgm:presLayoutVars>
      </dgm:prSet>
      <dgm:spPr/>
    </dgm:pt>
    <dgm:pt modelId="{FC23B0DB-198F-4F07-92C7-8AD43ED99B84}" type="pres">
      <dgm:prSet presAssocID="{9BDF4F27-9C2C-465E-9DE9-68901842EDD7}" presName="sibTrans" presStyleCnt="0"/>
      <dgm:spPr/>
    </dgm:pt>
    <dgm:pt modelId="{9A60C6AA-F329-43FB-BAEB-36598612306F}" type="pres">
      <dgm:prSet presAssocID="{375F9764-53A5-472A-A256-2CC0638D6BB9}" presName="ParentComposite" presStyleCnt="0"/>
      <dgm:spPr/>
    </dgm:pt>
    <dgm:pt modelId="{39686EB4-2CD0-473F-97E6-D76352037EA7}" type="pres">
      <dgm:prSet presAssocID="{375F9764-53A5-472A-A256-2CC0638D6BB9}" presName="Chord" presStyleLbl="bgShp" presStyleIdx="1" presStyleCnt="3"/>
      <dgm:spPr/>
    </dgm:pt>
    <dgm:pt modelId="{904FDF6D-EAA8-40D0-9524-F988E5EA9742}" type="pres">
      <dgm:prSet presAssocID="{375F9764-53A5-472A-A256-2CC0638D6BB9}" presName="Pie" presStyleLbl="alignNode1" presStyleIdx="1" presStyleCnt="3"/>
      <dgm:spPr/>
    </dgm:pt>
    <dgm:pt modelId="{534A2631-653F-4497-9172-3605ED518D8E}" type="pres">
      <dgm:prSet presAssocID="{375F9764-53A5-472A-A256-2CC0638D6BB9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D2BD65FF-EBE6-41F8-9964-FE9B2DC61BC1}" type="pres">
      <dgm:prSet presAssocID="{DF318F99-9C96-43F2-A26B-12331D40CA0B}" presName="negSibTrans" presStyleCnt="0"/>
      <dgm:spPr/>
    </dgm:pt>
    <dgm:pt modelId="{7F4EE593-FA55-4961-B792-9924FC3883AD}" type="pres">
      <dgm:prSet presAssocID="{375F9764-53A5-472A-A256-2CC0638D6BB9}" presName="composite" presStyleCnt="0"/>
      <dgm:spPr/>
    </dgm:pt>
    <dgm:pt modelId="{C85F5545-FE2F-44B7-82C5-A01210F56B91}" type="pres">
      <dgm:prSet presAssocID="{375F9764-53A5-472A-A256-2CC0638D6BB9}" presName="Child" presStyleLbl="revTx" presStyleIdx="3" presStyleCnt="6" custScaleX="159992">
        <dgm:presLayoutVars>
          <dgm:chMax val="0"/>
          <dgm:chPref val="0"/>
          <dgm:bulletEnabled val="1"/>
        </dgm:presLayoutVars>
      </dgm:prSet>
      <dgm:spPr/>
    </dgm:pt>
    <dgm:pt modelId="{AFFD13A7-C1E9-4E86-B9E3-CAD88C47E3CA}" type="pres">
      <dgm:prSet presAssocID="{B7B9E119-B305-46F1-8CC8-E8AA84ECBD7D}" presName="sibTrans" presStyleCnt="0"/>
      <dgm:spPr/>
    </dgm:pt>
    <dgm:pt modelId="{B5B9384B-0D37-436B-8B3F-8D128BCEBEEF}" type="pres">
      <dgm:prSet presAssocID="{0BC092DC-1FE5-4C8A-B4E9-1152562017A2}" presName="ParentComposite" presStyleCnt="0"/>
      <dgm:spPr/>
    </dgm:pt>
    <dgm:pt modelId="{E3641C7F-B501-4D53-8D6B-B558FD5E8BAC}" type="pres">
      <dgm:prSet presAssocID="{0BC092DC-1FE5-4C8A-B4E9-1152562017A2}" presName="Chord" presStyleLbl="bgShp" presStyleIdx="2" presStyleCnt="3"/>
      <dgm:spPr/>
    </dgm:pt>
    <dgm:pt modelId="{1BE9ED52-112D-4D2D-927A-D2E6A0518163}" type="pres">
      <dgm:prSet presAssocID="{0BC092DC-1FE5-4C8A-B4E9-1152562017A2}" presName="Pie" presStyleLbl="alignNode1" presStyleIdx="2" presStyleCnt="3"/>
      <dgm:spPr/>
    </dgm:pt>
    <dgm:pt modelId="{FECAFFE8-A108-4D86-B289-CE7E724512E6}" type="pres">
      <dgm:prSet presAssocID="{0BC092DC-1FE5-4C8A-B4E9-1152562017A2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ADD77FCD-B39B-4BFA-A182-E2873C4773C2}" type="pres">
      <dgm:prSet presAssocID="{E277A675-2974-43B3-8568-9E90788F6592}" presName="negSibTrans" presStyleCnt="0"/>
      <dgm:spPr/>
    </dgm:pt>
    <dgm:pt modelId="{5B019598-1E20-4408-A287-8107D176D1DB}" type="pres">
      <dgm:prSet presAssocID="{0BC092DC-1FE5-4C8A-B4E9-1152562017A2}" presName="composite" presStyleCnt="0"/>
      <dgm:spPr/>
    </dgm:pt>
    <dgm:pt modelId="{C25FF7F9-17D4-4773-AC3B-AABBF3731C91}" type="pres">
      <dgm:prSet presAssocID="{0BC092DC-1FE5-4C8A-B4E9-1152562017A2}" presName="Child" presStyleLbl="revTx" presStyleIdx="5" presStyleCnt="6" custScaleX="159060">
        <dgm:presLayoutVars>
          <dgm:chMax val="0"/>
          <dgm:chPref val="0"/>
          <dgm:bulletEnabled val="1"/>
        </dgm:presLayoutVars>
      </dgm:prSet>
      <dgm:spPr/>
    </dgm:pt>
  </dgm:ptLst>
  <dgm:cxnLst>
    <dgm:cxn modelId="{21FCEA1A-964B-4A72-A5D2-69CCDD615065}" type="presOf" srcId="{CCC65D33-5BD2-467A-866A-EA3A1B7C0EA8}" destId="{FA17C6D6-D3FA-4A49-A3D3-53A94F2A417F}" srcOrd="0" destOrd="0" presId="urn:microsoft.com/office/officeart/2009/3/layout/PieProcess"/>
    <dgm:cxn modelId="{7878B433-CCF0-4C54-9E9A-B0AB85508B1E}" type="presOf" srcId="{F84EB494-39A7-4758-B879-3D8ED5496A29}" destId="{F9160464-9522-4692-A6B6-0AA19C774E35}" srcOrd="0" destOrd="0" presId="urn:microsoft.com/office/officeart/2009/3/layout/PieProcess"/>
    <dgm:cxn modelId="{52579A3B-A0EF-4D9A-8B03-9E31F8857D43}" srcId="{CCC65D33-5BD2-467A-866A-EA3A1B7C0EA8}" destId="{0BC092DC-1FE5-4C8A-B4E9-1152562017A2}" srcOrd="2" destOrd="0" parTransId="{A423D71C-6698-4511-A899-BD0392608C7D}" sibTransId="{97C3CFF7-AF4C-4606-944A-910643AF5D0C}"/>
    <dgm:cxn modelId="{F14A173C-B677-4EFA-B3B9-609D65B9DE67}" type="presOf" srcId="{7B9E7DBD-243E-4FBE-B684-CE6B3528414C}" destId="{94E6AAEC-84CB-4C5D-BF97-9B9DFFBA0334}" srcOrd="0" destOrd="0" presId="urn:microsoft.com/office/officeart/2009/3/layout/PieProcess"/>
    <dgm:cxn modelId="{5D711044-60A3-4B1C-8E65-F2B26DB15CFF}" srcId="{CCC65D33-5BD2-467A-866A-EA3A1B7C0EA8}" destId="{F84EB494-39A7-4758-B879-3D8ED5496A29}" srcOrd="0" destOrd="0" parTransId="{F22ADC3A-4E6F-499B-A45D-BDBB70398C2E}" sibTransId="{9BDF4F27-9C2C-465E-9DE9-68901842EDD7}"/>
    <dgm:cxn modelId="{E982BA71-9928-4A8F-AB29-7CD27542FC1B}" type="presOf" srcId="{375F9764-53A5-472A-A256-2CC0638D6BB9}" destId="{534A2631-653F-4497-9172-3605ED518D8E}" srcOrd="0" destOrd="0" presId="urn:microsoft.com/office/officeart/2009/3/layout/PieProcess"/>
    <dgm:cxn modelId="{38EA9D56-17CA-4004-B64D-BB4DB087C440}" srcId="{375F9764-53A5-472A-A256-2CC0638D6BB9}" destId="{3F63A263-E085-4534-B7C3-5D87AFCDF5DD}" srcOrd="0" destOrd="0" parTransId="{B7340AD9-9712-480E-9D36-B485C6F310F8}" sibTransId="{DF318F99-9C96-43F2-A26B-12331D40CA0B}"/>
    <dgm:cxn modelId="{3722067D-B0AD-43DA-9C1A-7C9DBB843A18}" type="presOf" srcId="{6D1CD5F4-69B9-4FA0-BC64-274CBB4C4C89}" destId="{C25FF7F9-17D4-4773-AC3B-AABBF3731C91}" srcOrd="0" destOrd="0" presId="urn:microsoft.com/office/officeart/2009/3/layout/PieProcess"/>
    <dgm:cxn modelId="{48B68A82-185C-489B-BF91-89C2C77DDF2F}" type="presOf" srcId="{3F63A263-E085-4534-B7C3-5D87AFCDF5DD}" destId="{C85F5545-FE2F-44B7-82C5-A01210F56B91}" srcOrd="0" destOrd="0" presId="urn:microsoft.com/office/officeart/2009/3/layout/PieProcess"/>
    <dgm:cxn modelId="{C8212A87-0CF5-41A6-917E-1A74EC0CB3FB}" srcId="{F84EB494-39A7-4758-B879-3D8ED5496A29}" destId="{7B9E7DBD-243E-4FBE-B684-CE6B3528414C}" srcOrd="0" destOrd="0" parTransId="{4E2D46E9-18D7-4E5E-82B7-3183D15AE488}" sibTransId="{175C20A5-6672-4CBE-9B0E-D014035B46D1}"/>
    <dgm:cxn modelId="{2071C58A-5E44-4591-8F9B-32E20476AB24}" type="presOf" srcId="{0BC092DC-1FE5-4C8A-B4E9-1152562017A2}" destId="{FECAFFE8-A108-4D86-B289-CE7E724512E6}" srcOrd="0" destOrd="0" presId="urn:microsoft.com/office/officeart/2009/3/layout/PieProcess"/>
    <dgm:cxn modelId="{41FC55C7-1EA4-45B7-A89B-B1F92BAF998B}" srcId="{CCC65D33-5BD2-467A-866A-EA3A1B7C0EA8}" destId="{375F9764-53A5-472A-A256-2CC0638D6BB9}" srcOrd="1" destOrd="0" parTransId="{D9D6B1EF-F203-4D19-A169-D4BE38D17C1B}" sibTransId="{B7B9E119-B305-46F1-8CC8-E8AA84ECBD7D}"/>
    <dgm:cxn modelId="{C9824DDD-DE29-4EEA-BF90-110A07F0DD34}" srcId="{0BC092DC-1FE5-4C8A-B4E9-1152562017A2}" destId="{6D1CD5F4-69B9-4FA0-BC64-274CBB4C4C89}" srcOrd="0" destOrd="0" parTransId="{4B0C3B76-1517-4CF9-9B66-9FFF91445D33}" sibTransId="{E277A675-2974-43B3-8568-9E90788F6592}"/>
    <dgm:cxn modelId="{5EE3CA99-BC01-4844-9729-885D626F1159}" type="presParOf" srcId="{FA17C6D6-D3FA-4A49-A3D3-53A94F2A417F}" destId="{1B9241EE-4122-44CB-B192-793319B71DC3}" srcOrd="0" destOrd="0" presId="urn:microsoft.com/office/officeart/2009/3/layout/PieProcess"/>
    <dgm:cxn modelId="{3D16B655-C22C-4008-91B1-AB25BA7314B8}" type="presParOf" srcId="{1B9241EE-4122-44CB-B192-793319B71DC3}" destId="{350DFD4A-9364-46B4-851C-497F9ACE35F7}" srcOrd="0" destOrd="0" presId="urn:microsoft.com/office/officeart/2009/3/layout/PieProcess"/>
    <dgm:cxn modelId="{8DACF96D-8442-4408-ABBC-2DA3D2EF65E9}" type="presParOf" srcId="{1B9241EE-4122-44CB-B192-793319B71DC3}" destId="{1F51DED0-42DB-48F5-A3C9-966325CAD843}" srcOrd="1" destOrd="0" presId="urn:microsoft.com/office/officeart/2009/3/layout/PieProcess"/>
    <dgm:cxn modelId="{46954B9D-7CC3-4530-BCC5-B9B82DF7A2CB}" type="presParOf" srcId="{1B9241EE-4122-44CB-B192-793319B71DC3}" destId="{F9160464-9522-4692-A6B6-0AA19C774E35}" srcOrd="2" destOrd="0" presId="urn:microsoft.com/office/officeart/2009/3/layout/PieProcess"/>
    <dgm:cxn modelId="{7DC37F76-462C-495A-9ABE-198B2C2AC4D1}" type="presParOf" srcId="{FA17C6D6-D3FA-4A49-A3D3-53A94F2A417F}" destId="{5FE77487-F896-4B1B-AF84-7414AD50FA1C}" srcOrd="1" destOrd="0" presId="urn:microsoft.com/office/officeart/2009/3/layout/PieProcess"/>
    <dgm:cxn modelId="{2C28DD06-CBC6-4F15-B683-6115AA8C7D80}" type="presParOf" srcId="{FA17C6D6-D3FA-4A49-A3D3-53A94F2A417F}" destId="{8DB21B0F-BB3C-47E4-A59B-5F5B5FEEAA1E}" srcOrd="2" destOrd="0" presId="urn:microsoft.com/office/officeart/2009/3/layout/PieProcess"/>
    <dgm:cxn modelId="{57BC6751-3D39-4A3E-A1EE-322D45DF68FC}" type="presParOf" srcId="{8DB21B0F-BB3C-47E4-A59B-5F5B5FEEAA1E}" destId="{94E6AAEC-84CB-4C5D-BF97-9B9DFFBA0334}" srcOrd="0" destOrd="0" presId="urn:microsoft.com/office/officeart/2009/3/layout/PieProcess"/>
    <dgm:cxn modelId="{76B40145-4933-45D6-A3E7-477458D39CFA}" type="presParOf" srcId="{FA17C6D6-D3FA-4A49-A3D3-53A94F2A417F}" destId="{FC23B0DB-198F-4F07-92C7-8AD43ED99B84}" srcOrd="3" destOrd="0" presId="urn:microsoft.com/office/officeart/2009/3/layout/PieProcess"/>
    <dgm:cxn modelId="{23D00B36-1556-41CB-84F5-6D42E0038B39}" type="presParOf" srcId="{FA17C6D6-D3FA-4A49-A3D3-53A94F2A417F}" destId="{9A60C6AA-F329-43FB-BAEB-36598612306F}" srcOrd="4" destOrd="0" presId="urn:microsoft.com/office/officeart/2009/3/layout/PieProcess"/>
    <dgm:cxn modelId="{FBF9A70B-B816-4502-A024-75EA0509B021}" type="presParOf" srcId="{9A60C6AA-F329-43FB-BAEB-36598612306F}" destId="{39686EB4-2CD0-473F-97E6-D76352037EA7}" srcOrd="0" destOrd="0" presId="urn:microsoft.com/office/officeart/2009/3/layout/PieProcess"/>
    <dgm:cxn modelId="{8AF7CCC7-E430-462F-B4CC-ADC49C470F5B}" type="presParOf" srcId="{9A60C6AA-F329-43FB-BAEB-36598612306F}" destId="{904FDF6D-EAA8-40D0-9524-F988E5EA9742}" srcOrd="1" destOrd="0" presId="urn:microsoft.com/office/officeart/2009/3/layout/PieProcess"/>
    <dgm:cxn modelId="{529741C2-09B3-4076-966A-850D39B5C8B1}" type="presParOf" srcId="{9A60C6AA-F329-43FB-BAEB-36598612306F}" destId="{534A2631-653F-4497-9172-3605ED518D8E}" srcOrd="2" destOrd="0" presId="urn:microsoft.com/office/officeart/2009/3/layout/PieProcess"/>
    <dgm:cxn modelId="{F4337B0E-67C9-4C19-BB26-185C4D9DAEDF}" type="presParOf" srcId="{FA17C6D6-D3FA-4A49-A3D3-53A94F2A417F}" destId="{D2BD65FF-EBE6-41F8-9964-FE9B2DC61BC1}" srcOrd="5" destOrd="0" presId="urn:microsoft.com/office/officeart/2009/3/layout/PieProcess"/>
    <dgm:cxn modelId="{B8AE3A5B-75A1-487B-B04C-D7D7A8ECAB5B}" type="presParOf" srcId="{FA17C6D6-D3FA-4A49-A3D3-53A94F2A417F}" destId="{7F4EE593-FA55-4961-B792-9924FC3883AD}" srcOrd="6" destOrd="0" presId="urn:microsoft.com/office/officeart/2009/3/layout/PieProcess"/>
    <dgm:cxn modelId="{B4D97A70-3927-4C07-B755-00E3E3D49281}" type="presParOf" srcId="{7F4EE593-FA55-4961-B792-9924FC3883AD}" destId="{C85F5545-FE2F-44B7-82C5-A01210F56B91}" srcOrd="0" destOrd="0" presId="urn:microsoft.com/office/officeart/2009/3/layout/PieProcess"/>
    <dgm:cxn modelId="{CDFFC7DF-DA5B-4E50-A8EF-18F483F4D94C}" type="presParOf" srcId="{FA17C6D6-D3FA-4A49-A3D3-53A94F2A417F}" destId="{AFFD13A7-C1E9-4E86-B9E3-CAD88C47E3CA}" srcOrd="7" destOrd="0" presId="urn:microsoft.com/office/officeart/2009/3/layout/PieProcess"/>
    <dgm:cxn modelId="{FD3FA9D2-31F9-4D11-B569-2293DB2ABBBA}" type="presParOf" srcId="{FA17C6D6-D3FA-4A49-A3D3-53A94F2A417F}" destId="{B5B9384B-0D37-436B-8B3F-8D128BCEBEEF}" srcOrd="8" destOrd="0" presId="urn:microsoft.com/office/officeart/2009/3/layout/PieProcess"/>
    <dgm:cxn modelId="{DECDED99-6A23-44BB-A20D-DA24F41396D0}" type="presParOf" srcId="{B5B9384B-0D37-436B-8B3F-8D128BCEBEEF}" destId="{E3641C7F-B501-4D53-8D6B-B558FD5E8BAC}" srcOrd="0" destOrd="0" presId="urn:microsoft.com/office/officeart/2009/3/layout/PieProcess"/>
    <dgm:cxn modelId="{497C0A1E-70F4-4EF8-9ED8-B4BE5209D464}" type="presParOf" srcId="{B5B9384B-0D37-436B-8B3F-8D128BCEBEEF}" destId="{1BE9ED52-112D-4D2D-927A-D2E6A0518163}" srcOrd="1" destOrd="0" presId="urn:microsoft.com/office/officeart/2009/3/layout/PieProcess"/>
    <dgm:cxn modelId="{C4980DF2-6F4C-47EC-A80D-9A359B363B5D}" type="presParOf" srcId="{B5B9384B-0D37-436B-8B3F-8D128BCEBEEF}" destId="{FECAFFE8-A108-4D86-B289-CE7E724512E6}" srcOrd="2" destOrd="0" presId="urn:microsoft.com/office/officeart/2009/3/layout/PieProcess"/>
    <dgm:cxn modelId="{263E7C4F-761A-4555-B523-912C82E52F18}" type="presParOf" srcId="{FA17C6D6-D3FA-4A49-A3D3-53A94F2A417F}" destId="{ADD77FCD-B39B-4BFA-A182-E2873C4773C2}" srcOrd="9" destOrd="0" presId="urn:microsoft.com/office/officeart/2009/3/layout/PieProcess"/>
    <dgm:cxn modelId="{E3F7C54F-EC49-42F4-97E5-1EC6A544FE64}" type="presParOf" srcId="{FA17C6D6-D3FA-4A49-A3D3-53A94F2A417F}" destId="{5B019598-1E20-4408-A287-8107D176D1DB}" srcOrd="10" destOrd="0" presId="urn:microsoft.com/office/officeart/2009/3/layout/PieProcess"/>
    <dgm:cxn modelId="{80F1F1B2-808F-4B63-BF94-4D2C854A77E4}" type="presParOf" srcId="{5B019598-1E20-4408-A287-8107D176D1DB}" destId="{C25FF7F9-17D4-4773-AC3B-AABBF3731C91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C65D33-5BD2-467A-866A-EA3A1B7C0EA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F84EB494-39A7-4758-B879-3D8ED5496A29}">
      <dgm:prSet phldrT="[Text]"/>
      <dgm:spPr/>
      <dgm:t>
        <a:bodyPr/>
        <a:lstStyle/>
        <a:p>
          <a:r>
            <a:rPr lang="en-US" b="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Management Interface</a:t>
          </a:r>
          <a:endParaRPr lang="en-PK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F22ADC3A-4E6F-499B-A45D-BDBB70398C2E}" type="parTrans" cxnId="{5D711044-60A3-4B1C-8E65-F2B26DB15CFF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9BDF4F27-9C2C-465E-9DE9-68901842EDD7}" type="sibTrans" cxnId="{5D711044-60A3-4B1C-8E65-F2B26DB15CFF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7B9E7DBD-243E-4FBE-B684-CE6B3528414C}">
      <dgm:prSet phldrT="[Text]" custT="1"/>
      <dgm:spPr/>
      <dgm:t>
        <a:bodyPr/>
        <a:lstStyle/>
        <a:p>
          <a:pPr algn="ctr">
            <a:buClr>
              <a:schemeClr val="dk1"/>
            </a:buClr>
            <a:buSzPts val="1100"/>
            <a:buFont typeface="Arial"/>
            <a:buNone/>
          </a:pPr>
          <a:r>
            <a:rPr lang="en-US" sz="28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Hashing</a:t>
          </a:r>
          <a:endParaRPr lang="en-PK" sz="28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4E2D46E9-18D7-4E5E-82B7-3183D15AE488}" type="parTrans" cxnId="{C8212A87-0CF5-41A6-917E-1A74EC0CB3FB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175C20A5-6672-4CBE-9B0E-D014035B46D1}" type="sibTrans" cxnId="{C8212A87-0CF5-41A6-917E-1A74EC0CB3FB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3F63A263-E085-4534-B7C3-5D87AFCDF5DD}">
      <dgm:prSet phldrT="[Text]" custT="1"/>
      <dgm:spPr/>
      <dgm:t>
        <a:bodyPr/>
        <a:lstStyle/>
        <a:p>
          <a:pPr algn="ctr">
            <a:buClr>
              <a:schemeClr val="dk1"/>
            </a:buClr>
            <a:buSzPts val="1100"/>
            <a:buFont typeface="Arial"/>
            <a:buNone/>
          </a:pPr>
          <a:r>
            <a:rPr lang="en-US" sz="28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Binary Search Tree</a:t>
          </a:r>
          <a:endParaRPr lang="en-PK" sz="28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B7340AD9-9712-480E-9D36-B485C6F310F8}" type="parTrans" cxnId="{38EA9D56-17CA-4004-B64D-BB4DB087C440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DF318F99-9C96-43F2-A26B-12331D40CA0B}" type="sibTrans" cxnId="{38EA9D56-17CA-4004-B64D-BB4DB087C440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0BC092DC-1FE5-4C8A-B4E9-1152562017A2}">
      <dgm:prSet phldrT="[Text]"/>
      <dgm:spPr/>
      <dgm:t>
        <a:bodyPr/>
        <a:lstStyle/>
        <a:p>
          <a:r>
            <a:rPr lang="en-US" b="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Wishlist</a:t>
          </a:r>
        </a:p>
        <a:p>
          <a:r>
            <a:rPr lang="en-US" b="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Interface.</a:t>
          </a:r>
          <a:endParaRPr lang="en-PK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A423D71C-6698-4511-A899-BD0392608C7D}" type="parTrans" cxnId="{52579A3B-A0EF-4D9A-8B03-9E31F8857D43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97C3CFF7-AF4C-4606-944A-910643AF5D0C}" type="sibTrans" cxnId="{52579A3B-A0EF-4D9A-8B03-9E31F8857D43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6D1CD5F4-69B9-4FA0-BC64-274CBB4C4C89}">
      <dgm:prSet phldrT="[Text]" custT="1"/>
      <dgm:spPr/>
      <dgm:t>
        <a:bodyPr/>
        <a:lstStyle/>
        <a:p>
          <a:pPr algn="ctr">
            <a:buClr>
              <a:schemeClr val="dk1"/>
            </a:buClr>
            <a:buSzPts val="1100"/>
            <a:buFont typeface="Arial"/>
            <a:buNone/>
          </a:pPr>
          <a:r>
            <a:rPr lang="en-US" sz="2800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Doubly</a:t>
          </a:r>
          <a:r>
            <a:rPr lang="en-US" sz="2800" b="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 Linked List</a:t>
          </a:r>
          <a:endParaRPr lang="en-PK" sz="2800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4B0C3B76-1517-4CF9-9B66-9FFF91445D33}" type="parTrans" cxnId="{C9824DDD-DE29-4EEA-BF90-110A07F0DD34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E277A675-2974-43B3-8568-9E90788F6592}" type="sibTrans" cxnId="{C9824DDD-DE29-4EEA-BF90-110A07F0DD34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375F9764-53A5-472A-A256-2CC0638D6BB9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User’s Cart Interface</a:t>
          </a:r>
          <a:endParaRPr lang="en-PK" b="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B7B9E119-B305-46F1-8CC8-E8AA84ECBD7D}" type="sibTrans" cxnId="{41FC55C7-1EA4-45B7-A89B-B1F92BAF998B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D9D6B1EF-F203-4D19-A169-D4BE38D17C1B}" type="parTrans" cxnId="{41FC55C7-1EA4-45B7-A89B-B1F92BAF998B}">
      <dgm:prSet/>
      <dgm:spPr/>
      <dgm:t>
        <a:bodyPr/>
        <a:lstStyle/>
        <a:p>
          <a:endParaRPr lang="en-PK" b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gm:t>
    </dgm:pt>
    <dgm:pt modelId="{0F7693A7-7755-4AA4-AF95-541CA2264AF6}" type="pres">
      <dgm:prSet presAssocID="{CCC65D33-5BD2-467A-866A-EA3A1B7C0EA8}" presName="vert0" presStyleCnt="0">
        <dgm:presLayoutVars>
          <dgm:dir/>
          <dgm:animOne val="branch"/>
          <dgm:animLvl val="lvl"/>
        </dgm:presLayoutVars>
      </dgm:prSet>
      <dgm:spPr/>
    </dgm:pt>
    <dgm:pt modelId="{29EEB011-E21E-4BBB-A12B-383788355DCE}" type="pres">
      <dgm:prSet presAssocID="{F84EB494-39A7-4758-B879-3D8ED5496A29}" presName="thickLine" presStyleLbl="alignNode1" presStyleIdx="0" presStyleCnt="3"/>
      <dgm:spPr/>
    </dgm:pt>
    <dgm:pt modelId="{4B0F80E9-01D4-49D0-99DC-D779304C3F9D}" type="pres">
      <dgm:prSet presAssocID="{F84EB494-39A7-4758-B879-3D8ED5496A29}" presName="horz1" presStyleCnt="0"/>
      <dgm:spPr/>
    </dgm:pt>
    <dgm:pt modelId="{E403D4E1-8C2C-4D4F-838B-7D3A8BEDED87}" type="pres">
      <dgm:prSet presAssocID="{F84EB494-39A7-4758-B879-3D8ED5496A29}" presName="tx1" presStyleLbl="revTx" presStyleIdx="0" presStyleCnt="6"/>
      <dgm:spPr/>
    </dgm:pt>
    <dgm:pt modelId="{33DD9E3D-D662-4512-AD57-F922FA8E13D0}" type="pres">
      <dgm:prSet presAssocID="{F84EB494-39A7-4758-B879-3D8ED5496A29}" presName="vert1" presStyleCnt="0"/>
      <dgm:spPr/>
    </dgm:pt>
    <dgm:pt modelId="{00D7DCD1-4F44-453B-8B7A-3AC98E6DA342}" type="pres">
      <dgm:prSet presAssocID="{7B9E7DBD-243E-4FBE-B684-CE6B3528414C}" presName="vertSpace2a" presStyleCnt="0"/>
      <dgm:spPr/>
    </dgm:pt>
    <dgm:pt modelId="{9794F50C-2E6A-4680-81CB-52B1B5D4D1F1}" type="pres">
      <dgm:prSet presAssocID="{7B9E7DBD-243E-4FBE-B684-CE6B3528414C}" presName="horz2" presStyleCnt="0"/>
      <dgm:spPr/>
    </dgm:pt>
    <dgm:pt modelId="{EAC79909-6437-4C48-ADAD-245DA618B4CB}" type="pres">
      <dgm:prSet presAssocID="{7B9E7DBD-243E-4FBE-B684-CE6B3528414C}" presName="horzSpace2" presStyleCnt="0"/>
      <dgm:spPr/>
    </dgm:pt>
    <dgm:pt modelId="{5FF3975A-9CD8-4426-9093-4F3016BDAC97}" type="pres">
      <dgm:prSet presAssocID="{7B9E7DBD-243E-4FBE-B684-CE6B3528414C}" presName="tx2" presStyleLbl="revTx" presStyleIdx="1" presStyleCnt="6"/>
      <dgm:spPr/>
    </dgm:pt>
    <dgm:pt modelId="{835CEF50-0204-4238-920E-1858C0FA697B}" type="pres">
      <dgm:prSet presAssocID="{7B9E7DBD-243E-4FBE-B684-CE6B3528414C}" presName="vert2" presStyleCnt="0"/>
      <dgm:spPr/>
    </dgm:pt>
    <dgm:pt modelId="{055D372D-F901-4FB3-B7BC-3B84F586466A}" type="pres">
      <dgm:prSet presAssocID="{7B9E7DBD-243E-4FBE-B684-CE6B3528414C}" presName="thinLine2b" presStyleLbl="callout" presStyleIdx="0" presStyleCnt="3"/>
      <dgm:spPr/>
    </dgm:pt>
    <dgm:pt modelId="{1EB2E4F9-2AF2-43CA-8592-B3BA35741FD9}" type="pres">
      <dgm:prSet presAssocID="{7B9E7DBD-243E-4FBE-B684-CE6B3528414C}" presName="vertSpace2b" presStyleCnt="0"/>
      <dgm:spPr/>
    </dgm:pt>
    <dgm:pt modelId="{3B21A6AD-7889-4D52-B55A-8DD05DBCC8BA}" type="pres">
      <dgm:prSet presAssocID="{375F9764-53A5-472A-A256-2CC0638D6BB9}" presName="thickLine" presStyleLbl="alignNode1" presStyleIdx="1" presStyleCnt="3"/>
      <dgm:spPr/>
    </dgm:pt>
    <dgm:pt modelId="{2CAAD87C-FF77-4B61-A5C9-126D10749066}" type="pres">
      <dgm:prSet presAssocID="{375F9764-53A5-472A-A256-2CC0638D6BB9}" presName="horz1" presStyleCnt="0"/>
      <dgm:spPr/>
    </dgm:pt>
    <dgm:pt modelId="{E95AECB0-F3F6-483C-8E5E-DBEAFAE7C9E1}" type="pres">
      <dgm:prSet presAssocID="{375F9764-53A5-472A-A256-2CC0638D6BB9}" presName="tx1" presStyleLbl="revTx" presStyleIdx="2" presStyleCnt="6"/>
      <dgm:spPr/>
    </dgm:pt>
    <dgm:pt modelId="{3EE0FA07-8F06-46B1-BC13-DC63A0EE35E5}" type="pres">
      <dgm:prSet presAssocID="{375F9764-53A5-472A-A256-2CC0638D6BB9}" presName="vert1" presStyleCnt="0"/>
      <dgm:spPr/>
    </dgm:pt>
    <dgm:pt modelId="{41F145CF-E11E-4B40-BAAF-4FF9A056A2DD}" type="pres">
      <dgm:prSet presAssocID="{3F63A263-E085-4534-B7C3-5D87AFCDF5DD}" presName="vertSpace2a" presStyleCnt="0"/>
      <dgm:spPr/>
    </dgm:pt>
    <dgm:pt modelId="{13A9E56B-491B-4B74-A386-9BE8C2B6F93C}" type="pres">
      <dgm:prSet presAssocID="{3F63A263-E085-4534-B7C3-5D87AFCDF5DD}" presName="horz2" presStyleCnt="0"/>
      <dgm:spPr/>
    </dgm:pt>
    <dgm:pt modelId="{8874961B-C8AD-44F1-9820-29EE4785FE38}" type="pres">
      <dgm:prSet presAssocID="{3F63A263-E085-4534-B7C3-5D87AFCDF5DD}" presName="horzSpace2" presStyleCnt="0"/>
      <dgm:spPr/>
    </dgm:pt>
    <dgm:pt modelId="{BC1B26AB-5DC5-4E42-A0BE-D65678230422}" type="pres">
      <dgm:prSet presAssocID="{3F63A263-E085-4534-B7C3-5D87AFCDF5DD}" presName="tx2" presStyleLbl="revTx" presStyleIdx="3" presStyleCnt="6"/>
      <dgm:spPr/>
    </dgm:pt>
    <dgm:pt modelId="{333AF789-84D1-4302-9E1D-7E188B83E3F3}" type="pres">
      <dgm:prSet presAssocID="{3F63A263-E085-4534-B7C3-5D87AFCDF5DD}" presName="vert2" presStyleCnt="0"/>
      <dgm:spPr/>
    </dgm:pt>
    <dgm:pt modelId="{F0C2C46D-0D44-4A14-B57A-A1A4CFFC9696}" type="pres">
      <dgm:prSet presAssocID="{3F63A263-E085-4534-B7C3-5D87AFCDF5DD}" presName="thinLine2b" presStyleLbl="callout" presStyleIdx="1" presStyleCnt="3"/>
      <dgm:spPr/>
    </dgm:pt>
    <dgm:pt modelId="{3824C5CF-D57C-4EF7-80F8-00C9572B0A75}" type="pres">
      <dgm:prSet presAssocID="{3F63A263-E085-4534-B7C3-5D87AFCDF5DD}" presName="vertSpace2b" presStyleCnt="0"/>
      <dgm:spPr/>
    </dgm:pt>
    <dgm:pt modelId="{40D960D0-D26B-4774-81FF-E82A3C954484}" type="pres">
      <dgm:prSet presAssocID="{0BC092DC-1FE5-4C8A-B4E9-1152562017A2}" presName="thickLine" presStyleLbl="alignNode1" presStyleIdx="2" presStyleCnt="3"/>
      <dgm:spPr/>
    </dgm:pt>
    <dgm:pt modelId="{56B22BD4-C0AE-49DE-B0A7-F01A3AD0FB01}" type="pres">
      <dgm:prSet presAssocID="{0BC092DC-1FE5-4C8A-B4E9-1152562017A2}" presName="horz1" presStyleCnt="0"/>
      <dgm:spPr/>
    </dgm:pt>
    <dgm:pt modelId="{FBED6115-12B9-4226-9CC7-CC776D91E573}" type="pres">
      <dgm:prSet presAssocID="{0BC092DC-1FE5-4C8A-B4E9-1152562017A2}" presName="tx1" presStyleLbl="revTx" presStyleIdx="4" presStyleCnt="6"/>
      <dgm:spPr/>
    </dgm:pt>
    <dgm:pt modelId="{A178D74B-6137-4219-BE37-170FE2760FF6}" type="pres">
      <dgm:prSet presAssocID="{0BC092DC-1FE5-4C8A-B4E9-1152562017A2}" presName="vert1" presStyleCnt="0"/>
      <dgm:spPr/>
    </dgm:pt>
    <dgm:pt modelId="{C440771F-FB95-44BB-A5C6-2A093E0FEF14}" type="pres">
      <dgm:prSet presAssocID="{6D1CD5F4-69B9-4FA0-BC64-274CBB4C4C89}" presName="vertSpace2a" presStyleCnt="0"/>
      <dgm:spPr/>
    </dgm:pt>
    <dgm:pt modelId="{AB096070-8B22-4B79-96D3-D4D0F5253C04}" type="pres">
      <dgm:prSet presAssocID="{6D1CD5F4-69B9-4FA0-BC64-274CBB4C4C89}" presName="horz2" presStyleCnt="0"/>
      <dgm:spPr/>
    </dgm:pt>
    <dgm:pt modelId="{2C1F2603-BFF0-4AE2-B259-38682BA68376}" type="pres">
      <dgm:prSet presAssocID="{6D1CD5F4-69B9-4FA0-BC64-274CBB4C4C89}" presName="horzSpace2" presStyleCnt="0"/>
      <dgm:spPr/>
    </dgm:pt>
    <dgm:pt modelId="{90685D17-A733-408B-8EDF-40345A53B8FA}" type="pres">
      <dgm:prSet presAssocID="{6D1CD5F4-69B9-4FA0-BC64-274CBB4C4C89}" presName="tx2" presStyleLbl="revTx" presStyleIdx="5" presStyleCnt="6"/>
      <dgm:spPr/>
    </dgm:pt>
    <dgm:pt modelId="{ACA35BDF-BF18-41C7-A46F-9A5629AC2067}" type="pres">
      <dgm:prSet presAssocID="{6D1CD5F4-69B9-4FA0-BC64-274CBB4C4C89}" presName="vert2" presStyleCnt="0"/>
      <dgm:spPr/>
    </dgm:pt>
    <dgm:pt modelId="{C9BCBADE-55AC-4AD5-ACCF-7442F0CF32E9}" type="pres">
      <dgm:prSet presAssocID="{6D1CD5F4-69B9-4FA0-BC64-274CBB4C4C89}" presName="thinLine2b" presStyleLbl="callout" presStyleIdx="2" presStyleCnt="3"/>
      <dgm:spPr/>
    </dgm:pt>
    <dgm:pt modelId="{B84463E8-3889-422E-AE26-4D56E32143AE}" type="pres">
      <dgm:prSet presAssocID="{6D1CD5F4-69B9-4FA0-BC64-274CBB4C4C89}" presName="vertSpace2b" presStyleCnt="0"/>
      <dgm:spPr/>
    </dgm:pt>
  </dgm:ptLst>
  <dgm:cxnLst>
    <dgm:cxn modelId="{B123061C-4015-4C2E-9ADC-6C62AFFB669A}" type="presOf" srcId="{375F9764-53A5-472A-A256-2CC0638D6BB9}" destId="{E95AECB0-F3F6-483C-8E5E-DBEAFAE7C9E1}" srcOrd="0" destOrd="0" presId="urn:microsoft.com/office/officeart/2008/layout/LinedList"/>
    <dgm:cxn modelId="{398AE02C-54B9-424E-8F3D-BBB9D1A72C7F}" type="presOf" srcId="{0BC092DC-1FE5-4C8A-B4E9-1152562017A2}" destId="{FBED6115-12B9-4226-9CC7-CC776D91E573}" srcOrd="0" destOrd="0" presId="urn:microsoft.com/office/officeart/2008/layout/LinedList"/>
    <dgm:cxn modelId="{52579A3B-A0EF-4D9A-8B03-9E31F8857D43}" srcId="{CCC65D33-5BD2-467A-866A-EA3A1B7C0EA8}" destId="{0BC092DC-1FE5-4C8A-B4E9-1152562017A2}" srcOrd="2" destOrd="0" parTransId="{A423D71C-6698-4511-A899-BD0392608C7D}" sibTransId="{97C3CFF7-AF4C-4606-944A-910643AF5D0C}"/>
    <dgm:cxn modelId="{1FF7EB3C-DF5F-4184-A002-CCA2BBC4A86C}" type="presOf" srcId="{3F63A263-E085-4534-B7C3-5D87AFCDF5DD}" destId="{BC1B26AB-5DC5-4E42-A0BE-D65678230422}" srcOrd="0" destOrd="0" presId="urn:microsoft.com/office/officeart/2008/layout/LinedList"/>
    <dgm:cxn modelId="{5D711044-60A3-4B1C-8E65-F2B26DB15CFF}" srcId="{CCC65D33-5BD2-467A-866A-EA3A1B7C0EA8}" destId="{F84EB494-39A7-4758-B879-3D8ED5496A29}" srcOrd="0" destOrd="0" parTransId="{F22ADC3A-4E6F-499B-A45D-BDBB70398C2E}" sibTransId="{9BDF4F27-9C2C-465E-9DE9-68901842EDD7}"/>
    <dgm:cxn modelId="{2DAA4E4D-BBA6-42BF-8862-DB834B4564FE}" type="presOf" srcId="{F84EB494-39A7-4758-B879-3D8ED5496A29}" destId="{E403D4E1-8C2C-4D4F-838B-7D3A8BEDED87}" srcOrd="0" destOrd="0" presId="urn:microsoft.com/office/officeart/2008/layout/LinedList"/>
    <dgm:cxn modelId="{275EB26E-A59E-4429-8E91-BCEB0CDC5DD5}" type="presOf" srcId="{7B9E7DBD-243E-4FBE-B684-CE6B3528414C}" destId="{5FF3975A-9CD8-4426-9093-4F3016BDAC97}" srcOrd="0" destOrd="0" presId="urn:microsoft.com/office/officeart/2008/layout/LinedList"/>
    <dgm:cxn modelId="{38EA9D56-17CA-4004-B64D-BB4DB087C440}" srcId="{375F9764-53A5-472A-A256-2CC0638D6BB9}" destId="{3F63A263-E085-4534-B7C3-5D87AFCDF5DD}" srcOrd="0" destOrd="0" parTransId="{B7340AD9-9712-480E-9D36-B485C6F310F8}" sibTransId="{DF318F99-9C96-43F2-A26B-12331D40CA0B}"/>
    <dgm:cxn modelId="{C8212A87-0CF5-41A6-917E-1A74EC0CB3FB}" srcId="{F84EB494-39A7-4758-B879-3D8ED5496A29}" destId="{7B9E7DBD-243E-4FBE-B684-CE6B3528414C}" srcOrd="0" destOrd="0" parTransId="{4E2D46E9-18D7-4E5E-82B7-3183D15AE488}" sibTransId="{175C20A5-6672-4CBE-9B0E-D014035B46D1}"/>
    <dgm:cxn modelId="{41FC55C7-1EA4-45B7-A89B-B1F92BAF998B}" srcId="{CCC65D33-5BD2-467A-866A-EA3A1B7C0EA8}" destId="{375F9764-53A5-472A-A256-2CC0638D6BB9}" srcOrd="1" destOrd="0" parTransId="{D9D6B1EF-F203-4D19-A169-D4BE38D17C1B}" sibTransId="{B7B9E119-B305-46F1-8CC8-E8AA84ECBD7D}"/>
    <dgm:cxn modelId="{127484D6-E9A4-4430-A6ED-CED7DD0F6EAE}" type="presOf" srcId="{CCC65D33-5BD2-467A-866A-EA3A1B7C0EA8}" destId="{0F7693A7-7755-4AA4-AF95-541CA2264AF6}" srcOrd="0" destOrd="0" presId="urn:microsoft.com/office/officeart/2008/layout/LinedList"/>
    <dgm:cxn modelId="{C9824DDD-DE29-4EEA-BF90-110A07F0DD34}" srcId="{0BC092DC-1FE5-4C8A-B4E9-1152562017A2}" destId="{6D1CD5F4-69B9-4FA0-BC64-274CBB4C4C89}" srcOrd="0" destOrd="0" parTransId="{4B0C3B76-1517-4CF9-9B66-9FFF91445D33}" sibTransId="{E277A675-2974-43B3-8568-9E90788F6592}"/>
    <dgm:cxn modelId="{2A6484E7-940C-458A-8D27-4BBACD0FDE88}" type="presOf" srcId="{6D1CD5F4-69B9-4FA0-BC64-274CBB4C4C89}" destId="{90685D17-A733-408B-8EDF-40345A53B8FA}" srcOrd="0" destOrd="0" presId="urn:microsoft.com/office/officeart/2008/layout/LinedList"/>
    <dgm:cxn modelId="{DC301B89-ACB1-40B3-B5B9-31DDAA99DA8D}" type="presParOf" srcId="{0F7693A7-7755-4AA4-AF95-541CA2264AF6}" destId="{29EEB011-E21E-4BBB-A12B-383788355DCE}" srcOrd="0" destOrd="0" presId="urn:microsoft.com/office/officeart/2008/layout/LinedList"/>
    <dgm:cxn modelId="{BEC53009-5612-40FF-AB88-B2F2E2FE703E}" type="presParOf" srcId="{0F7693A7-7755-4AA4-AF95-541CA2264AF6}" destId="{4B0F80E9-01D4-49D0-99DC-D779304C3F9D}" srcOrd="1" destOrd="0" presId="urn:microsoft.com/office/officeart/2008/layout/LinedList"/>
    <dgm:cxn modelId="{EEE01540-7C4B-4F2F-958D-5FABCCAEDC89}" type="presParOf" srcId="{4B0F80E9-01D4-49D0-99DC-D779304C3F9D}" destId="{E403D4E1-8C2C-4D4F-838B-7D3A8BEDED87}" srcOrd="0" destOrd="0" presId="urn:microsoft.com/office/officeart/2008/layout/LinedList"/>
    <dgm:cxn modelId="{7A00B7C3-B374-4982-92DE-27DF7206C3E4}" type="presParOf" srcId="{4B0F80E9-01D4-49D0-99DC-D779304C3F9D}" destId="{33DD9E3D-D662-4512-AD57-F922FA8E13D0}" srcOrd="1" destOrd="0" presId="urn:microsoft.com/office/officeart/2008/layout/LinedList"/>
    <dgm:cxn modelId="{C5EAF1D2-3FD5-440C-963E-E0E31C54B53E}" type="presParOf" srcId="{33DD9E3D-D662-4512-AD57-F922FA8E13D0}" destId="{00D7DCD1-4F44-453B-8B7A-3AC98E6DA342}" srcOrd="0" destOrd="0" presId="urn:microsoft.com/office/officeart/2008/layout/LinedList"/>
    <dgm:cxn modelId="{78DED842-1716-46B1-90E3-21A2C33E4EB3}" type="presParOf" srcId="{33DD9E3D-D662-4512-AD57-F922FA8E13D0}" destId="{9794F50C-2E6A-4680-81CB-52B1B5D4D1F1}" srcOrd="1" destOrd="0" presId="urn:microsoft.com/office/officeart/2008/layout/LinedList"/>
    <dgm:cxn modelId="{FA41ED17-C857-480B-85BA-5D27299BFA79}" type="presParOf" srcId="{9794F50C-2E6A-4680-81CB-52B1B5D4D1F1}" destId="{EAC79909-6437-4C48-ADAD-245DA618B4CB}" srcOrd="0" destOrd="0" presId="urn:microsoft.com/office/officeart/2008/layout/LinedList"/>
    <dgm:cxn modelId="{931883B0-95E3-4F26-A67D-C38268DC8BDE}" type="presParOf" srcId="{9794F50C-2E6A-4680-81CB-52B1B5D4D1F1}" destId="{5FF3975A-9CD8-4426-9093-4F3016BDAC97}" srcOrd="1" destOrd="0" presId="urn:microsoft.com/office/officeart/2008/layout/LinedList"/>
    <dgm:cxn modelId="{ECBCBA9A-F8C7-4C95-84CB-131DF68D0430}" type="presParOf" srcId="{9794F50C-2E6A-4680-81CB-52B1B5D4D1F1}" destId="{835CEF50-0204-4238-920E-1858C0FA697B}" srcOrd="2" destOrd="0" presId="urn:microsoft.com/office/officeart/2008/layout/LinedList"/>
    <dgm:cxn modelId="{E1C7B0F3-0BB2-4AE6-B2D6-FEE47768FE52}" type="presParOf" srcId="{33DD9E3D-D662-4512-AD57-F922FA8E13D0}" destId="{055D372D-F901-4FB3-B7BC-3B84F586466A}" srcOrd="2" destOrd="0" presId="urn:microsoft.com/office/officeart/2008/layout/LinedList"/>
    <dgm:cxn modelId="{3DE5CC70-8D15-4D7E-A1FD-EDDBE897A57B}" type="presParOf" srcId="{33DD9E3D-D662-4512-AD57-F922FA8E13D0}" destId="{1EB2E4F9-2AF2-43CA-8592-B3BA35741FD9}" srcOrd="3" destOrd="0" presId="urn:microsoft.com/office/officeart/2008/layout/LinedList"/>
    <dgm:cxn modelId="{3FA38E67-7379-49E9-9098-C8FB4388EB09}" type="presParOf" srcId="{0F7693A7-7755-4AA4-AF95-541CA2264AF6}" destId="{3B21A6AD-7889-4D52-B55A-8DD05DBCC8BA}" srcOrd="2" destOrd="0" presId="urn:microsoft.com/office/officeart/2008/layout/LinedList"/>
    <dgm:cxn modelId="{547F7D03-C5F7-4E2A-A423-45A3A4753BD2}" type="presParOf" srcId="{0F7693A7-7755-4AA4-AF95-541CA2264AF6}" destId="{2CAAD87C-FF77-4B61-A5C9-126D10749066}" srcOrd="3" destOrd="0" presId="urn:microsoft.com/office/officeart/2008/layout/LinedList"/>
    <dgm:cxn modelId="{6026E564-9EB0-45C4-838F-B32E84873259}" type="presParOf" srcId="{2CAAD87C-FF77-4B61-A5C9-126D10749066}" destId="{E95AECB0-F3F6-483C-8E5E-DBEAFAE7C9E1}" srcOrd="0" destOrd="0" presId="urn:microsoft.com/office/officeart/2008/layout/LinedList"/>
    <dgm:cxn modelId="{65E7889C-1729-436F-87B1-3B0AAECC303E}" type="presParOf" srcId="{2CAAD87C-FF77-4B61-A5C9-126D10749066}" destId="{3EE0FA07-8F06-46B1-BC13-DC63A0EE35E5}" srcOrd="1" destOrd="0" presId="urn:microsoft.com/office/officeart/2008/layout/LinedList"/>
    <dgm:cxn modelId="{9263481B-C16F-486C-9AD2-A21C4CA68E6A}" type="presParOf" srcId="{3EE0FA07-8F06-46B1-BC13-DC63A0EE35E5}" destId="{41F145CF-E11E-4B40-BAAF-4FF9A056A2DD}" srcOrd="0" destOrd="0" presId="urn:microsoft.com/office/officeart/2008/layout/LinedList"/>
    <dgm:cxn modelId="{27E23053-BC11-4BC1-B010-EB25B148ACBF}" type="presParOf" srcId="{3EE0FA07-8F06-46B1-BC13-DC63A0EE35E5}" destId="{13A9E56B-491B-4B74-A386-9BE8C2B6F93C}" srcOrd="1" destOrd="0" presId="urn:microsoft.com/office/officeart/2008/layout/LinedList"/>
    <dgm:cxn modelId="{17B7EC15-94D8-4F2B-9249-933438C2D281}" type="presParOf" srcId="{13A9E56B-491B-4B74-A386-9BE8C2B6F93C}" destId="{8874961B-C8AD-44F1-9820-29EE4785FE38}" srcOrd="0" destOrd="0" presId="urn:microsoft.com/office/officeart/2008/layout/LinedList"/>
    <dgm:cxn modelId="{07ABFEE4-1066-42B7-AE9D-82DC2D46332D}" type="presParOf" srcId="{13A9E56B-491B-4B74-A386-9BE8C2B6F93C}" destId="{BC1B26AB-5DC5-4E42-A0BE-D65678230422}" srcOrd="1" destOrd="0" presId="urn:microsoft.com/office/officeart/2008/layout/LinedList"/>
    <dgm:cxn modelId="{2F21A055-7B16-4E42-9189-FF5C579DD6A6}" type="presParOf" srcId="{13A9E56B-491B-4B74-A386-9BE8C2B6F93C}" destId="{333AF789-84D1-4302-9E1D-7E188B83E3F3}" srcOrd="2" destOrd="0" presId="urn:microsoft.com/office/officeart/2008/layout/LinedList"/>
    <dgm:cxn modelId="{ADCB76C5-F5F7-4380-9DF9-16F7C1ECD18A}" type="presParOf" srcId="{3EE0FA07-8F06-46B1-BC13-DC63A0EE35E5}" destId="{F0C2C46D-0D44-4A14-B57A-A1A4CFFC9696}" srcOrd="2" destOrd="0" presId="urn:microsoft.com/office/officeart/2008/layout/LinedList"/>
    <dgm:cxn modelId="{015E10A4-AB62-4B98-BF1E-D043111A8E0A}" type="presParOf" srcId="{3EE0FA07-8F06-46B1-BC13-DC63A0EE35E5}" destId="{3824C5CF-D57C-4EF7-80F8-00C9572B0A75}" srcOrd="3" destOrd="0" presId="urn:microsoft.com/office/officeart/2008/layout/LinedList"/>
    <dgm:cxn modelId="{1A2E6A4E-8AE6-4370-9A27-7EB17F37E20D}" type="presParOf" srcId="{0F7693A7-7755-4AA4-AF95-541CA2264AF6}" destId="{40D960D0-D26B-4774-81FF-E82A3C954484}" srcOrd="4" destOrd="0" presId="urn:microsoft.com/office/officeart/2008/layout/LinedList"/>
    <dgm:cxn modelId="{4F88A25E-7AE3-40A2-9350-A7EE66343D70}" type="presParOf" srcId="{0F7693A7-7755-4AA4-AF95-541CA2264AF6}" destId="{56B22BD4-C0AE-49DE-B0A7-F01A3AD0FB01}" srcOrd="5" destOrd="0" presId="urn:microsoft.com/office/officeart/2008/layout/LinedList"/>
    <dgm:cxn modelId="{64344D1B-8DC0-404C-A1E7-D175587B79B4}" type="presParOf" srcId="{56B22BD4-C0AE-49DE-B0A7-F01A3AD0FB01}" destId="{FBED6115-12B9-4226-9CC7-CC776D91E573}" srcOrd="0" destOrd="0" presId="urn:microsoft.com/office/officeart/2008/layout/LinedList"/>
    <dgm:cxn modelId="{0B3E8842-D7DD-449E-8610-85708FC9ED10}" type="presParOf" srcId="{56B22BD4-C0AE-49DE-B0A7-F01A3AD0FB01}" destId="{A178D74B-6137-4219-BE37-170FE2760FF6}" srcOrd="1" destOrd="0" presId="urn:microsoft.com/office/officeart/2008/layout/LinedList"/>
    <dgm:cxn modelId="{A9AEB111-4BE7-48BC-BB8C-83EED1DDB995}" type="presParOf" srcId="{A178D74B-6137-4219-BE37-170FE2760FF6}" destId="{C440771F-FB95-44BB-A5C6-2A093E0FEF14}" srcOrd="0" destOrd="0" presId="urn:microsoft.com/office/officeart/2008/layout/LinedList"/>
    <dgm:cxn modelId="{F7C170B1-17E0-4E1B-897E-7A789875378E}" type="presParOf" srcId="{A178D74B-6137-4219-BE37-170FE2760FF6}" destId="{AB096070-8B22-4B79-96D3-D4D0F5253C04}" srcOrd="1" destOrd="0" presId="urn:microsoft.com/office/officeart/2008/layout/LinedList"/>
    <dgm:cxn modelId="{EB4747E9-67BC-418C-A5DF-4F2930AC96C7}" type="presParOf" srcId="{AB096070-8B22-4B79-96D3-D4D0F5253C04}" destId="{2C1F2603-BFF0-4AE2-B259-38682BA68376}" srcOrd="0" destOrd="0" presId="urn:microsoft.com/office/officeart/2008/layout/LinedList"/>
    <dgm:cxn modelId="{A260D9DC-8F3F-4877-99F3-E86A57045519}" type="presParOf" srcId="{AB096070-8B22-4B79-96D3-D4D0F5253C04}" destId="{90685D17-A733-408B-8EDF-40345A53B8FA}" srcOrd="1" destOrd="0" presId="urn:microsoft.com/office/officeart/2008/layout/LinedList"/>
    <dgm:cxn modelId="{EECECAF4-FF26-4794-9520-1039B214666D}" type="presParOf" srcId="{AB096070-8B22-4B79-96D3-D4D0F5253C04}" destId="{ACA35BDF-BF18-41C7-A46F-9A5629AC2067}" srcOrd="2" destOrd="0" presId="urn:microsoft.com/office/officeart/2008/layout/LinedList"/>
    <dgm:cxn modelId="{C6CF08AE-F658-470F-A4F6-C46627F17B06}" type="presParOf" srcId="{A178D74B-6137-4219-BE37-170FE2760FF6}" destId="{C9BCBADE-55AC-4AD5-ACCF-7442F0CF32E9}" srcOrd="2" destOrd="0" presId="urn:microsoft.com/office/officeart/2008/layout/LinedList"/>
    <dgm:cxn modelId="{B9210178-0882-411C-80C3-2DA867E7B635}" type="presParOf" srcId="{A178D74B-6137-4219-BE37-170FE2760FF6}" destId="{B84463E8-3889-422E-AE26-4D56E32143A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AA0C4-750E-4C93-A60B-ED4E56DF5C03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1F8B351A-B8AC-4553-933C-79661931C1B6}">
      <dgm:prSet phldrT="[Text]" custT="1"/>
      <dgm:spPr/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Admin</a:t>
          </a:r>
          <a:r>
            <a:rPr lang="en-SG" sz="1500" baseline="0" dirty="0">
              <a:latin typeface="Lexend Deca" panose="020B0604020202020204" charset="-78"/>
              <a:cs typeface="Lexend Deca" panose="020B0604020202020204" charset="-78"/>
            </a:rPr>
            <a:t> Class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8F8C90A3-B42B-4502-9CC1-8C371BD6C0B9}" type="parTrans" cxnId="{BB7FD48D-9C21-4475-8249-1601F07070EF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E8255C08-26EE-437D-9984-0158D67383F4}" type="sibTrans" cxnId="{BB7FD48D-9C21-4475-8249-1601F07070EF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7A9B1C46-1926-4E59-B703-A9A449EB2019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insertProduct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O(1) 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4C99FD1B-149C-40A9-B471-E0C8D1B097AC}" type="parTrans" cxnId="{F968E179-614E-4CE6-ABE8-916F3C406237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B191CE36-0D4B-48E5-A5B1-C8F3D557E160}" type="sibTrans" cxnId="{F968E179-614E-4CE6-ABE8-916F3C406237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00044E2A-21FC-45CC-91FE-BBBF509B3D40}">
      <dgm:prSet phldrT="[Text]" custT="1"/>
      <dgm:spPr/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Cart Tree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B7B35C34-6953-4109-B76F-16491FE627CA}" type="parTrans" cxnId="{7D2ED00F-73E5-498D-9181-DE3BD09C1D23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02B6656B-D008-40D7-867F-BB485724EE8C}" type="sibTrans" cxnId="{7D2ED00F-73E5-498D-9181-DE3BD09C1D23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7E81DD98-BA06-48FF-8995-BB74C30BFEC6}">
      <dgm:prSet custT="1"/>
      <dgm:spPr/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Hash</a:t>
          </a:r>
          <a:r>
            <a:rPr lang="en-SG" sz="1500" baseline="0" dirty="0">
              <a:latin typeface="Lexend Deca" panose="020B0604020202020204" charset="-78"/>
              <a:cs typeface="Lexend Deca" panose="020B0604020202020204" charset="-78"/>
            </a:rPr>
            <a:t> Table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3E829E28-7BF3-4A0F-A360-892DFA2F37BE}" type="parTrans" cxnId="{B3E86E4D-F6E4-4C2C-8A37-94DCB30900F7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14D27EAA-986B-47AA-97A1-AC89BC34D6CE}" type="sibTrans" cxnId="{B3E86E4D-F6E4-4C2C-8A37-94DCB30900F7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F22BFE1D-B601-40C6-BCBD-E1B2CB989CB7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Hash O(1)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A28530CC-44C3-4252-A7F8-EDE0A17B48DB}" type="parTrans" cxnId="{AE85BC19-A69B-4C51-BA9C-5E34D1D5D16C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66E6BED3-3F55-488A-A623-64BF65AE8853}" type="sibTrans" cxnId="{AE85BC19-A69B-4C51-BA9C-5E34D1D5D16C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3F401DB4-093B-4A18-8208-7474E94C866C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Insert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9F454B60-934F-4956-9B10-03DABC97CF69}" type="parTrans" cxnId="{47C3B7D2-5FE7-47BB-8542-8EF98095F405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42B165F8-483E-45DF-9EB7-2DD291082761}" type="sibTrans" cxnId="{47C3B7D2-5FE7-47BB-8542-8EF98095F405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525CDDC4-B7AE-4CDD-9B13-ADF720C58F26}">
      <dgm:prSet custT="1"/>
      <dgm:spPr/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Wishlist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122FC1F7-B7A4-4D90-98DF-F20D51354BBF}" type="parTrans" cxnId="{20F49965-9561-4385-995B-CD91959316AE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00E7DFA4-B1F2-4C7B-AEEE-E6FCF4F18A32}" type="sibTrans" cxnId="{20F49965-9561-4385-995B-CD91959316AE}">
      <dgm:prSet/>
      <dgm:spPr/>
      <dgm:t>
        <a:bodyPr/>
        <a:lstStyle/>
        <a:p>
          <a:endParaRPr lang="en-PK" sz="1500">
            <a:latin typeface="Lexend Deca" panose="020B0604020202020204" charset="-78"/>
            <a:cs typeface="Lexend Deca" panose="020B0604020202020204" charset="-78"/>
          </a:endParaRPr>
        </a:p>
      </dgm:t>
    </dgm:pt>
    <dgm:pt modelId="{E1E9B483-6925-4DC2-8A4B-79E97E473B14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insertToWishlist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O(n) 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7D83D62E-86BD-4C80-8385-9A6FB8760477}" type="parTrans" cxnId="{ED088A01-C385-47B8-B479-50FA7110BF59}">
      <dgm:prSet/>
      <dgm:spPr/>
      <dgm:t>
        <a:bodyPr/>
        <a:lstStyle/>
        <a:p>
          <a:endParaRPr lang="en-PK" sz="1500"/>
        </a:p>
      </dgm:t>
    </dgm:pt>
    <dgm:pt modelId="{A335A08D-723D-4587-B821-F0420B7587AC}" type="sibTrans" cxnId="{ED088A01-C385-47B8-B479-50FA7110BF59}">
      <dgm:prSet/>
      <dgm:spPr/>
      <dgm:t>
        <a:bodyPr/>
        <a:lstStyle/>
        <a:p>
          <a:endParaRPr lang="en-PK" sz="1500"/>
        </a:p>
      </dgm:t>
    </dgm:pt>
    <dgm:pt modelId="{65BB006F-53B3-4390-B6F6-7CE57CC15E2A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Rehash O(1)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667E7FB7-40F2-44F2-AF36-4D3F7F96FD46}" type="parTrans" cxnId="{A6ABD884-192F-484A-A385-EA6F435B06AD}">
      <dgm:prSet/>
      <dgm:spPr/>
      <dgm:t>
        <a:bodyPr/>
        <a:lstStyle/>
        <a:p>
          <a:endParaRPr lang="en-PK" sz="1500"/>
        </a:p>
      </dgm:t>
    </dgm:pt>
    <dgm:pt modelId="{F9713840-F24E-4B8D-9294-CF2735438B97}" type="sibTrans" cxnId="{A6ABD884-192F-484A-A385-EA6F435B06AD}">
      <dgm:prSet/>
      <dgm:spPr/>
      <dgm:t>
        <a:bodyPr/>
        <a:lstStyle/>
        <a:p>
          <a:endParaRPr lang="en-PK" sz="1500"/>
        </a:p>
      </dgm:t>
    </dgm:pt>
    <dgm:pt modelId="{22C9CC56-9342-4E5E-9245-C4EC13556230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Insert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66F75BE9-84AF-4B90-8B97-C39F840C0EAB}" type="parTrans" cxnId="{6B0F45C6-F883-4EEE-A186-A31E63A8780F}">
      <dgm:prSet/>
      <dgm:spPr/>
      <dgm:t>
        <a:bodyPr/>
        <a:lstStyle/>
        <a:p>
          <a:endParaRPr lang="en-PK" sz="1500"/>
        </a:p>
      </dgm:t>
    </dgm:pt>
    <dgm:pt modelId="{DF12E095-5137-4460-B23C-913ED9218259}" type="sibTrans" cxnId="{6B0F45C6-F883-4EEE-A186-A31E63A8780F}">
      <dgm:prSet/>
      <dgm:spPr/>
      <dgm:t>
        <a:bodyPr/>
        <a:lstStyle/>
        <a:p>
          <a:endParaRPr lang="en-PK" sz="1500"/>
        </a:p>
      </dgm:t>
    </dgm:pt>
    <dgm:pt modelId="{FB7F9625-ABF4-4568-BA73-35DC2D7D8598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Search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D8F3DE10-AC04-4352-9471-8F1BFFC5D93C}" type="parTrans" cxnId="{1205E1A2-5AE2-451A-8D2F-18BDA0B3D5D0}">
      <dgm:prSet/>
      <dgm:spPr/>
      <dgm:t>
        <a:bodyPr/>
        <a:lstStyle/>
        <a:p>
          <a:endParaRPr lang="en-PK" sz="1500"/>
        </a:p>
      </dgm:t>
    </dgm:pt>
    <dgm:pt modelId="{54F3BBE8-2021-4FF0-8CC7-9212482B0195}" type="sibTrans" cxnId="{1205E1A2-5AE2-451A-8D2F-18BDA0B3D5D0}">
      <dgm:prSet/>
      <dgm:spPr/>
      <dgm:t>
        <a:bodyPr/>
        <a:lstStyle/>
        <a:p>
          <a:endParaRPr lang="en-PK" sz="1500"/>
        </a:p>
      </dgm:t>
    </dgm:pt>
    <dgm:pt modelId="{A0DB9E63-6D1A-4DC5-A4E5-46D555F62E4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toString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5A6CAC4B-CC0D-4EAE-8A15-C726389635D4}" type="parTrans" cxnId="{A7F91C6E-CFCC-47F7-98CA-1BA73FCBC19A}">
      <dgm:prSet/>
      <dgm:spPr/>
      <dgm:t>
        <a:bodyPr/>
        <a:lstStyle/>
        <a:p>
          <a:endParaRPr lang="en-PK" sz="1500"/>
        </a:p>
      </dgm:t>
    </dgm:pt>
    <dgm:pt modelId="{0493D572-48F6-4CC5-9ACF-718C8D307395}" type="sibTrans" cxnId="{A7F91C6E-CFCC-47F7-98CA-1BA73FCBC19A}">
      <dgm:prSet/>
      <dgm:spPr/>
      <dgm:t>
        <a:bodyPr/>
        <a:lstStyle/>
        <a:p>
          <a:endParaRPr lang="en-PK" sz="1500"/>
        </a:p>
      </dgm:t>
    </dgm:pt>
    <dgm:pt modelId="{E3C7E8BA-3094-451F-A8D6-57095ADB356C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getPrime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90DBB659-17DE-4896-AA33-4F9688F0B268}" type="parTrans" cxnId="{36D8DCA3-5040-44A4-99C1-D94C234AEDB4}">
      <dgm:prSet/>
      <dgm:spPr/>
      <dgm:t>
        <a:bodyPr/>
        <a:lstStyle/>
        <a:p>
          <a:endParaRPr lang="en-PK" sz="1500"/>
        </a:p>
      </dgm:t>
    </dgm:pt>
    <dgm:pt modelId="{9AC45423-1EDC-487A-B413-3A5DD9587BB3}" type="sibTrans" cxnId="{36D8DCA3-5040-44A4-99C1-D94C234AEDB4}">
      <dgm:prSet/>
      <dgm:spPr/>
      <dgm:t>
        <a:bodyPr/>
        <a:lstStyle/>
        <a:p>
          <a:endParaRPr lang="en-PK" sz="1500"/>
        </a:p>
      </dgm:t>
    </dgm:pt>
    <dgm:pt modelId="{C1F19472-F639-4E1C-8414-A676533FCB7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isPrime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C57B0795-0EA3-4693-8626-1DF3120C8012}" type="parTrans" cxnId="{47F58597-C2E5-4371-914E-80A8083C312C}">
      <dgm:prSet/>
      <dgm:spPr/>
      <dgm:t>
        <a:bodyPr/>
        <a:lstStyle/>
        <a:p>
          <a:endParaRPr lang="en-PK" sz="1500"/>
        </a:p>
      </dgm:t>
    </dgm:pt>
    <dgm:pt modelId="{A051B882-714C-41C2-8360-2882DED12AC2}" type="sibTrans" cxnId="{47F58597-C2E5-4371-914E-80A8083C312C}">
      <dgm:prSet/>
      <dgm:spPr/>
      <dgm:t>
        <a:bodyPr/>
        <a:lstStyle/>
        <a:p>
          <a:endParaRPr lang="en-PK" sz="1500"/>
        </a:p>
      </dgm:t>
    </dgm:pt>
    <dgm:pt modelId="{71EC9D31-256C-49A8-AE7C-D99CF7C12C83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DA8521BF-E8B8-40F7-9E29-8C3D1E9E9590}" type="parTrans" cxnId="{69A74C43-29EB-4029-86CB-DB708A20838A}">
      <dgm:prSet/>
      <dgm:spPr/>
      <dgm:t>
        <a:bodyPr/>
        <a:lstStyle/>
        <a:p>
          <a:endParaRPr lang="en-PK" sz="1500"/>
        </a:p>
      </dgm:t>
    </dgm:pt>
    <dgm:pt modelId="{1447305E-F921-49F5-AA10-477F4F0D1E46}" type="sibTrans" cxnId="{69A74C43-29EB-4029-86CB-DB708A20838A}">
      <dgm:prSet/>
      <dgm:spPr/>
      <dgm:t>
        <a:bodyPr/>
        <a:lstStyle/>
        <a:p>
          <a:endParaRPr lang="en-PK" sz="1500"/>
        </a:p>
      </dgm:t>
    </dgm:pt>
    <dgm:pt modelId="{53DA19B4-F90A-4478-BBD7-1218FE7D7D2D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priceUpdate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53B04B56-7236-4FB2-8B0D-A027DB42FFAE}" type="parTrans" cxnId="{353D188B-24D6-4097-911D-EEFFAEF38495}">
      <dgm:prSet/>
      <dgm:spPr/>
      <dgm:t>
        <a:bodyPr/>
        <a:lstStyle/>
        <a:p>
          <a:endParaRPr lang="en-PK" sz="1500"/>
        </a:p>
      </dgm:t>
    </dgm:pt>
    <dgm:pt modelId="{51BC9BB3-AF52-4325-89F6-D4BCAE38A327}" type="sibTrans" cxnId="{353D188B-24D6-4097-911D-EEFFAEF38495}">
      <dgm:prSet/>
      <dgm:spPr/>
      <dgm:t>
        <a:bodyPr/>
        <a:lstStyle/>
        <a:p>
          <a:endParaRPr lang="en-PK" sz="1500"/>
        </a:p>
      </dgm:t>
    </dgm:pt>
    <dgm:pt modelId="{9122DB18-CF80-460A-93BC-A3DADBEDF3AF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productInc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8D7096FE-8A54-4744-8E98-2416F25854B4}" type="parTrans" cxnId="{6092239F-C7DF-4DBE-AC2A-C0F187BAD67C}">
      <dgm:prSet/>
      <dgm:spPr/>
      <dgm:t>
        <a:bodyPr/>
        <a:lstStyle/>
        <a:p>
          <a:endParaRPr lang="en-PK" sz="1500"/>
        </a:p>
      </dgm:t>
    </dgm:pt>
    <dgm:pt modelId="{4786410A-A9A7-46A6-B794-8A485357DDFC}" type="sibTrans" cxnId="{6092239F-C7DF-4DBE-AC2A-C0F187BAD67C}">
      <dgm:prSet/>
      <dgm:spPr/>
      <dgm:t>
        <a:bodyPr/>
        <a:lstStyle/>
        <a:p>
          <a:endParaRPr lang="en-PK" sz="1500"/>
        </a:p>
      </dgm:t>
    </dgm:pt>
    <dgm:pt modelId="{08AC388D-7F1F-46BE-BBB0-817064D33987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productDec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CB13CC2F-8FA1-4B1E-9521-879E72D59F22}" type="parTrans" cxnId="{F88EE5EC-B055-4090-A022-DC0D2F79DE2D}">
      <dgm:prSet/>
      <dgm:spPr/>
      <dgm:t>
        <a:bodyPr/>
        <a:lstStyle/>
        <a:p>
          <a:endParaRPr lang="en-PK" sz="1500"/>
        </a:p>
      </dgm:t>
    </dgm:pt>
    <dgm:pt modelId="{B49EAB84-8F08-4435-BFCC-DA11C5412D1D}" type="sibTrans" cxnId="{F88EE5EC-B055-4090-A022-DC0D2F79DE2D}">
      <dgm:prSet/>
      <dgm:spPr/>
      <dgm:t>
        <a:bodyPr/>
        <a:lstStyle/>
        <a:p>
          <a:endParaRPr lang="en-PK" sz="1500"/>
        </a:p>
      </dgm:t>
    </dgm:pt>
    <dgm:pt modelId="{B8AB73D3-EE90-430A-B435-C9997501FF9A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searchProduct O(1)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7EE10246-F66D-46CB-8833-99B3773BAB8F}" type="parTrans" cxnId="{9B39B141-D00E-47A5-8CD9-C19AA83E1497}">
      <dgm:prSet/>
      <dgm:spPr/>
      <dgm:t>
        <a:bodyPr/>
        <a:lstStyle/>
        <a:p>
          <a:endParaRPr lang="en-PK" sz="1500"/>
        </a:p>
      </dgm:t>
    </dgm:pt>
    <dgm:pt modelId="{748DE536-F742-486D-A0E9-14D0107E13F0}" type="sibTrans" cxnId="{9B39B141-D00E-47A5-8CD9-C19AA83E1497}">
      <dgm:prSet/>
      <dgm:spPr/>
      <dgm:t>
        <a:bodyPr/>
        <a:lstStyle/>
        <a:p>
          <a:endParaRPr lang="en-PK" sz="1500"/>
        </a:p>
      </dgm:t>
    </dgm:pt>
    <dgm:pt modelId="{59E2FB15-EB44-449A-9E81-B73B943AD0C3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printWishlist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A121B2C6-4194-40C1-846C-495B095F8DF2}" type="parTrans" cxnId="{2645B65D-9903-474B-A23F-A10BCDF7D828}">
      <dgm:prSet/>
      <dgm:spPr/>
      <dgm:t>
        <a:bodyPr/>
        <a:lstStyle/>
        <a:p>
          <a:endParaRPr lang="en-PK" sz="1500"/>
        </a:p>
      </dgm:t>
    </dgm:pt>
    <dgm:pt modelId="{80CB9620-BC9F-4DFB-B119-BBD57D9E37C4}" type="sibTrans" cxnId="{2645B65D-9903-474B-A23F-A10BCDF7D828}">
      <dgm:prSet/>
      <dgm:spPr/>
      <dgm:t>
        <a:bodyPr/>
        <a:lstStyle/>
        <a:p>
          <a:endParaRPr lang="en-PK" sz="1500"/>
        </a:p>
      </dgm:t>
    </dgm:pt>
    <dgm:pt modelId="{1DA44D10-0DE5-4892-8AFD-AF15884FE9D5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productList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E306AE48-ACFA-4FCA-8652-A74380A05A6A}" type="parTrans" cxnId="{FEB27571-692D-49D5-B440-FED2E2B9C701}">
      <dgm:prSet/>
      <dgm:spPr/>
      <dgm:t>
        <a:bodyPr/>
        <a:lstStyle/>
        <a:p>
          <a:endParaRPr lang="en-PK" sz="1500"/>
        </a:p>
      </dgm:t>
    </dgm:pt>
    <dgm:pt modelId="{8A6838B0-0E51-4105-9D5D-4CFD66938F46}" type="sibTrans" cxnId="{FEB27571-692D-49D5-B440-FED2E2B9C701}">
      <dgm:prSet/>
      <dgm:spPr/>
      <dgm:t>
        <a:bodyPr/>
        <a:lstStyle/>
        <a:p>
          <a:endParaRPr lang="en-PK" sz="1500"/>
        </a:p>
      </dgm:t>
    </dgm:pt>
    <dgm:pt modelId="{92D5E09D-C11C-4B08-9466-204E545D719A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Find O(n)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95DDD200-E72C-4F32-8C7B-CF8643B11D78}" type="parTrans" cxnId="{F9C35AF8-201E-4B06-8431-D310B1F897BB}">
      <dgm:prSet/>
      <dgm:spPr/>
      <dgm:t>
        <a:bodyPr/>
        <a:lstStyle/>
        <a:p>
          <a:endParaRPr lang="en-PK"/>
        </a:p>
      </dgm:t>
    </dgm:pt>
    <dgm:pt modelId="{7AE85AA8-890C-4E68-BE2A-25A275C9B059}" type="sibTrans" cxnId="{F9C35AF8-201E-4B06-8431-D310B1F897BB}">
      <dgm:prSet/>
      <dgm:spPr/>
      <dgm:t>
        <a:bodyPr/>
        <a:lstStyle/>
        <a:p>
          <a:endParaRPr lang="en-PK"/>
        </a:p>
      </dgm:t>
    </dgm:pt>
    <dgm:pt modelId="{7DCF6ACB-03C6-42CC-9821-2F0B8D98BB37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BCC6F5E0-D122-421A-8136-B9E1778730D7}" type="parTrans" cxnId="{989A8BD0-EE54-41C5-9687-D78B4B82359D}">
      <dgm:prSet/>
      <dgm:spPr/>
      <dgm:t>
        <a:bodyPr/>
        <a:lstStyle/>
        <a:p>
          <a:endParaRPr lang="en-PK"/>
        </a:p>
      </dgm:t>
    </dgm:pt>
    <dgm:pt modelId="{B0C32C72-9922-4772-B6B2-82D44E5B0B88}" type="sibTrans" cxnId="{989A8BD0-EE54-41C5-9687-D78B4B82359D}">
      <dgm:prSet/>
      <dgm:spPr/>
      <dgm:t>
        <a:bodyPr/>
        <a:lstStyle/>
        <a:p>
          <a:endParaRPr lang="en-PK"/>
        </a:p>
      </dgm:t>
    </dgm:pt>
    <dgm:pt modelId="{966693D7-0BBF-460F-96C4-276A595ACB3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3C4AB24B-2450-4B7E-AE8F-21FE49EB11B0}" type="parTrans" cxnId="{8810A0B9-351E-4832-AFE5-C67E1D7E7D5B}">
      <dgm:prSet/>
      <dgm:spPr/>
      <dgm:t>
        <a:bodyPr/>
        <a:lstStyle/>
        <a:p>
          <a:endParaRPr lang="en-PK"/>
        </a:p>
      </dgm:t>
    </dgm:pt>
    <dgm:pt modelId="{D5D8FCE0-50CA-4C10-B684-8E87CAC11D95}" type="sibTrans" cxnId="{8810A0B9-351E-4832-AFE5-C67E1D7E7D5B}">
      <dgm:prSet/>
      <dgm:spPr/>
      <dgm:t>
        <a:bodyPr/>
        <a:lstStyle/>
        <a:p>
          <a:endParaRPr lang="en-PK"/>
        </a:p>
      </dgm:t>
    </dgm:pt>
    <dgm:pt modelId="{9EC08C6A-7186-4421-BDD6-B7A565E77F5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Deleteitem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51D325EC-4FE9-4D0C-89FC-94DF5DD01D72}" type="parTrans" cxnId="{00A0D493-7D92-4357-9F4C-0238F37508E7}">
      <dgm:prSet/>
      <dgm:spPr/>
    </dgm:pt>
    <dgm:pt modelId="{AF347D20-3EC0-45E4-9529-57B3E3303FEF}" type="sibTrans" cxnId="{00A0D493-7D92-4357-9F4C-0238F37508E7}">
      <dgm:prSet/>
      <dgm:spPr/>
    </dgm:pt>
    <dgm:pt modelId="{BF772A25-CB1B-4236-ADC1-6BA94DC14C8A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sz="1500" dirty="0" err="1">
              <a:latin typeface="Lexend Deca" panose="020B0604020202020204" charset="-78"/>
              <a:cs typeface="Lexend Deca" panose="020B0604020202020204" charset="-78"/>
            </a:rPr>
            <a:t>CheckOut</a:t>
          </a:r>
          <a:r>
            <a:rPr lang="en-SG" sz="1500" dirty="0">
              <a:latin typeface="Lexend Deca" panose="020B0604020202020204" charset="-78"/>
              <a:cs typeface="Lexend Deca" panose="020B0604020202020204" charset="-78"/>
            </a:rPr>
            <a:t> O(1) </a:t>
          </a:r>
          <a:endParaRPr lang="en-PK" sz="1500" dirty="0">
            <a:latin typeface="Lexend Deca" panose="020B0604020202020204" charset="-78"/>
            <a:cs typeface="Lexend Deca" panose="020B0604020202020204" charset="-78"/>
          </a:endParaRPr>
        </a:p>
      </dgm:t>
    </dgm:pt>
    <dgm:pt modelId="{13E15E14-D59B-4825-928E-2AC9ED37358A}" type="parTrans" cxnId="{61001264-7B52-4F4C-90BF-1176BC648BA1}">
      <dgm:prSet/>
      <dgm:spPr/>
    </dgm:pt>
    <dgm:pt modelId="{66E6C0E1-5739-481D-828D-5D72E1B1480B}" type="sibTrans" cxnId="{61001264-7B52-4F4C-90BF-1176BC648BA1}">
      <dgm:prSet/>
      <dgm:spPr/>
    </dgm:pt>
    <dgm:pt modelId="{67D62EBF-7126-46C2-A8B9-017EE9D359B1}" type="pres">
      <dgm:prSet presAssocID="{361AA0C4-750E-4C93-A60B-ED4E56DF5C03}" presName="Name0" presStyleCnt="0">
        <dgm:presLayoutVars>
          <dgm:dir/>
          <dgm:animLvl val="lvl"/>
          <dgm:resizeHandles val="exact"/>
        </dgm:presLayoutVars>
      </dgm:prSet>
      <dgm:spPr/>
    </dgm:pt>
    <dgm:pt modelId="{BC57A08E-C267-4451-BA38-70F3084231F7}" type="pres">
      <dgm:prSet presAssocID="{525CDDC4-B7AE-4CDD-9B13-ADF720C58F26}" presName="composite" presStyleCnt="0"/>
      <dgm:spPr/>
    </dgm:pt>
    <dgm:pt modelId="{FCF6DAB8-EC5C-4CCB-AAC7-476CDA4600CD}" type="pres">
      <dgm:prSet presAssocID="{525CDDC4-B7AE-4CDD-9B13-ADF720C58F2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8664D9E-0F0B-4C68-A038-4095B703ADF5}" type="pres">
      <dgm:prSet presAssocID="{525CDDC4-B7AE-4CDD-9B13-ADF720C58F26}" presName="desTx" presStyleLbl="alignAccFollowNode1" presStyleIdx="0" presStyleCnt="4">
        <dgm:presLayoutVars>
          <dgm:bulletEnabled val="1"/>
        </dgm:presLayoutVars>
      </dgm:prSet>
      <dgm:spPr/>
    </dgm:pt>
    <dgm:pt modelId="{05A75A91-D13E-4310-8BFF-6AB7AC040BDB}" type="pres">
      <dgm:prSet presAssocID="{00E7DFA4-B1F2-4C7B-AEEE-E6FCF4F18A32}" presName="space" presStyleCnt="0"/>
      <dgm:spPr/>
    </dgm:pt>
    <dgm:pt modelId="{5F8C5E11-2A5C-41F1-8102-B5A0AF924CF5}" type="pres">
      <dgm:prSet presAssocID="{1F8B351A-B8AC-4553-933C-79661931C1B6}" presName="composite" presStyleCnt="0"/>
      <dgm:spPr/>
    </dgm:pt>
    <dgm:pt modelId="{E1BE6099-5661-4D9F-A9DE-BB48B278E0CA}" type="pres">
      <dgm:prSet presAssocID="{1F8B351A-B8AC-4553-933C-79661931C1B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3EBEE15-6670-44E2-8F4B-D621EDF7ED51}" type="pres">
      <dgm:prSet presAssocID="{1F8B351A-B8AC-4553-933C-79661931C1B6}" presName="desTx" presStyleLbl="alignAccFollowNode1" presStyleIdx="1" presStyleCnt="4">
        <dgm:presLayoutVars>
          <dgm:bulletEnabled val="1"/>
        </dgm:presLayoutVars>
      </dgm:prSet>
      <dgm:spPr/>
    </dgm:pt>
    <dgm:pt modelId="{8BD5858E-BF69-4A75-98DD-2AF6C054555D}" type="pres">
      <dgm:prSet presAssocID="{E8255C08-26EE-437D-9984-0158D67383F4}" presName="space" presStyleCnt="0"/>
      <dgm:spPr/>
    </dgm:pt>
    <dgm:pt modelId="{30F03396-C04F-4A56-973B-272244B68FEC}" type="pres">
      <dgm:prSet presAssocID="{00044E2A-21FC-45CC-91FE-BBBF509B3D40}" presName="composite" presStyleCnt="0"/>
      <dgm:spPr/>
    </dgm:pt>
    <dgm:pt modelId="{3DFAB49C-E9AB-4E57-B387-0E71FEF0B6AD}" type="pres">
      <dgm:prSet presAssocID="{00044E2A-21FC-45CC-91FE-BBBF509B3D4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360D99F-4F5C-4641-94EC-1E5F34DE47AF}" type="pres">
      <dgm:prSet presAssocID="{00044E2A-21FC-45CC-91FE-BBBF509B3D40}" presName="desTx" presStyleLbl="alignAccFollowNode1" presStyleIdx="2" presStyleCnt="4">
        <dgm:presLayoutVars>
          <dgm:bulletEnabled val="1"/>
        </dgm:presLayoutVars>
      </dgm:prSet>
      <dgm:spPr/>
    </dgm:pt>
    <dgm:pt modelId="{705BBDE3-DF34-47EE-AEDB-2FF612AF8196}" type="pres">
      <dgm:prSet presAssocID="{02B6656B-D008-40D7-867F-BB485724EE8C}" presName="space" presStyleCnt="0"/>
      <dgm:spPr/>
    </dgm:pt>
    <dgm:pt modelId="{3A2AA1A7-9380-4369-AB0F-3EACD693D75B}" type="pres">
      <dgm:prSet presAssocID="{7E81DD98-BA06-48FF-8995-BB74C30BFEC6}" presName="composite" presStyleCnt="0"/>
      <dgm:spPr/>
    </dgm:pt>
    <dgm:pt modelId="{92B0D5D7-FFD7-42A2-B31D-555228078C45}" type="pres">
      <dgm:prSet presAssocID="{7E81DD98-BA06-48FF-8995-BB74C30BFEC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ECE046F-240D-4DA1-A835-F7ACB41A482C}" type="pres">
      <dgm:prSet presAssocID="{7E81DD98-BA06-48FF-8995-BB74C30BFEC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D088A01-C385-47B8-B479-50FA7110BF59}" srcId="{525CDDC4-B7AE-4CDD-9B13-ADF720C58F26}" destId="{E1E9B483-6925-4DC2-8A4B-79E97E473B14}" srcOrd="0" destOrd="0" parTransId="{7D83D62E-86BD-4C80-8385-9A6FB8760477}" sibTransId="{A335A08D-723D-4587-B821-F0420B7587AC}"/>
    <dgm:cxn modelId="{7D2ED00F-73E5-498D-9181-DE3BD09C1D23}" srcId="{361AA0C4-750E-4C93-A60B-ED4E56DF5C03}" destId="{00044E2A-21FC-45CC-91FE-BBBF509B3D40}" srcOrd="2" destOrd="0" parTransId="{B7B35C34-6953-4109-B76F-16491FE627CA}" sibTransId="{02B6656B-D008-40D7-867F-BB485724EE8C}"/>
    <dgm:cxn modelId="{080D3111-7212-4826-A902-7912CE0F3C3E}" type="presOf" srcId="{08AC388D-7F1F-46BE-BBB0-817064D33987}" destId="{63EBEE15-6670-44E2-8F4B-D621EDF7ED51}" srcOrd="0" destOrd="3" presId="urn:microsoft.com/office/officeart/2005/8/layout/hList1"/>
    <dgm:cxn modelId="{E0FA6712-EC54-4DF5-99DC-59DE33F774B6}" type="presOf" srcId="{C1F19472-F639-4E1C-8414-A676533FCB7D}" destId="{2ECE046F-240D-4DA1-A835-F7ACB41A482C}" srcOrd="0" destOrd="6" presId="urn:microsoft.com/office/officeart/2005/8/layout/hList1"/>
    <dgm:cxn modelId="{FCA65713-04CD-4D29-883D-AEE8C33CD9DB}" type="presOf" srcId="{71EC9D31-256C-49A8-AE7C-D99CF7C12C83}" destId="{63EBEE15-6670-44E2-8F4B-D621EDF7ED51}" srcOrd="0" destOrd="6" presId="urn:microsoft.com/office/officeart/2005/8/layout/hList1"/>
    <dgm:cxn modelId="{262CD815-4591-4E58-9AB5-2C89B880CA84}" type="presOf" srcId="{E3C7E8BA-3094-451F-A8D6-57095ADB356C}" destId="{2ECE046F-240D-4DA1-A835-F7ACB41A482C}" srcOrd="0" destOrd="5" presId="urn:microsoft.com/office/officeart/2005/8/layout/hList1"/>
    <dgm:cxn modelId="{D65F4C16-CC3F-42C0-B618-1505B7260639}" type="presOf" srcId="{FB7F9625-ABF4-4568-BA73-35DC2D7D8598}" destId="{2ECE046F-240D-4DA1-A835-F7ACB41A482C}" srcOrd="0" destOrd="3" presId="urn:microsoft.com/office/officeart/2005/8/layout/hList1"/>
    <dgm:cxn modelId="{AB9DA518-80D1-42FC-B73E-B76C25A305B5}" type="presOf" srcId="{9122DB18-CF80-460A-93BC-A3DADBEDF3AF}" destId="{63EBEE15-6670-44E2-8F4B-D621EDF7ED51}" srcOrd="0" destOrd="2" presId="urn:microsoft.com/office/officeart/2005/8/layout/hList1"/>
    <dgm:cxn modelId="{AE85BC19-A69B-4C51-BA9C-5E34D1D5D16C}" srcId="{7E81DD98-BA06-48FF-8995-BB74C30BFEC6}" destId="{F22BFE1D-B601-40C6-BCBD-E1B2CB989CB7}" srcOrd="0" destOrd="0" parTransId="{A28530CC-44C3-4252-A7F8-EDE0A17B48DB}" sibTransId="{66E6BED3-3F55-488A-A623-64BF65AE8853}"/>
    <dgm:cxn modelId="{6D6C2321-A624-4BAD-902A-4241A82BF954}" type="presOf" srcId="{22C9CC56-9342-4E5E-9245-C4EC13556230}" destId="{2ECE046F-240D-4DA1-A835-F7ACB41A482C}" srcOrd="0" destOrd="2" presId="urn:microsoft.com/office/officeart/2005/8/layout/hList1"/>
    <dgm:cxn modelId="{3D5FE222-9D73-46B0-B92D-136CB11BCB50}" type="presOf" srcId="{1F8B351A-B8AC-4553-933C-79661931C1B6}" destId="{E1BE6099-5661-4D9F-A9DE-BB48B278E0CA}" srcOrd="0" destOrd="0" presId="urn:microsoft.com/office/officeart/2005/8/layout/hList1"/>
    <dgm:cxn modelId="{3739BA29-1450-42AC-9650-BC7405C10D0A}" type="presOf" srcId="{B8AB73D3-EE90-430A-B435-C9997501FF9A}" destId="{63EBEE15-6670-44E2-8F4B-D621EDF7ED51}" srcOrd="0" destOrd="4" presId="urn:microsoft.com/office/officeart/2005/8/layout/hList1"/>
    <dgm:cxn modelId="{55269733-9B6C-4BC5-83A0-FBE313092E97}" type="presOf" srcId="{F22BFE1D-B601-40C6-BCBD-E1B2CB989CB7}" destId="{2ECE046F-240D-4DA1-A835-F7ACB41A482C}" srcOrd="0" destOrd="0" presId="urn:microsoft.com/office/officeart/2005/8/layout/hList1"/>
    <dgm:cxn modelId="{2645B65D-9903-474B-A23F-A10BCDF7D828}" srcId="{525CDDC4-B7AE-4CDD-9B13-ADF720C58F26}" destId="{59E2FB15-EB44-449A-9E81-B73B943AD0C3}" srcOrd="1" destOrd="0" parTransId="{A121B2C6-4194-40C1-846C-495B095F8DF2}" sibTransId="{80CB9620-BC9F-4DFB-B119-BBD57D9E37C4}"/>
    <dgm:cxn modelId="{9B39B141-D00E-47A5-8CD9-C19AA83E1497}" srcId="{1F8B351A-B8AC-4553-933C-79661931C1B6}" destId="{B8AB73D3-EE90-430A-B435-C9997501FF9A}" srcOrd="4" destOrd="0" parTransId="{7EE10246-F66D-46CB-8833-99B3773BAB8F}" sibTransId="{748DE536-F742-486D-A0E9-14D0107E13F0}"/>
    <dgm:cxn modelId="{69A74C43-29EB-4029-86CB-DB708A20838A}" srcId="{1F8B351A-B8AC-4553-933C-79661931C1B6}" destId="{71EC9D31-256C-49A8-AE7C-D99CF7C12C83}" srcOrd="6" destOrd="0" parTransId="{DA8521BF-E8B8-40F7-9E29-8C3D1E9E9590}" sibTransId="{1447305E-F921-49F5-AA10-477F4F0D1E46}"/>
    <dgm:cxn modelId="{61001264-7B52-4F4C-90BF-1176BC648BA1}" srcId="{00044E2A-21FC-45CC-91FE-BBBF509B3D40}" destId="{BF772A25-CB1B-4236-ADC1-6BA94DC14C8A}" srcOrd="3" destOrd="0" parTransId="{13E15E14-D59B-4825-928E-2AC9ED37358A}" sibTransId="{66E6C0E1-5739-481D-828D-5D72E1B1480B}"/>
    <dgm:cxn modelId="{20F49965-9561-4385-995B-CD91959316AE}" srcId="{361AA0C4-750E-4C93-A60B-ED4E56DF5C03}" destId="{525CDDC4-B7AE-4CDD-9B13-ADF720C58F26}" srcOrd="0" destOrd="0" parTransId="{122FC1F7-B7A4-4D90-98DF-F20D51354BBF}" sibTransId="{00E7DFA4-B1F2-4C7B-AEEE-E6FCF4F18A32}"/>
    <dgm:cxn modelId="{0AFA906B-F6D3-4F83-BD20-8F5DD55BC3A0}" type="presOf" srcId="{361AA0C4-750E-4C93-A60B-ED4E56DF5C03}" destId="{67D62EBF-7126-46C2-A8B9-017EE9D359B1}" srcOrd="0" destOrd="0" presId="urn:microsoft.com/office/officeart/2005/8/layout/hList1"/>
    <dgm:cxn modelId="{B3E86E4D-F6E4-4C2C-8A37-94DCB30900F7}" srcId="{361AA0C4-750E-4C93-A60B-ED4E56DF5C03}" destId="{7E81DD98-BA06-48FF-8995-BB74C30BFEC6}" srcOrd="3" destOrd="0" parTransId="{3E829E28-7BF3-4A0F-A360-892DFA2F37BE}" sibTransId="{14D27EAA-986B-47AA-97A1-AC89BC34D6CE}"/>
    <dgm:cxn modelId="{A7F91C6E-CFCC-47F7-98CA-1BA73FCBC19A}" srcId="{7E81DD98-BA06-48FF-8995-BB74C30BFEC6}" destId="{A0DB9E63-6D1A-4DC5-A4E5-46D555F62E49}" srcOrd="4" destOrd="0" parTransId="{5A6CAC4B-CC0D-4EAE-8A15-C726389635D4}" sibTransId="{0493D572-48F6-4CC5-9ACF-718C8D307395}"/>
    <dgm:cxn modelId="{FEB27571-692D-49D5-B440-FED2E2B9C701}" srcId="{1F8B351A-B8AC-4553-933C-79661931C1B6}" destId="{1DA44D10-0DE5-4892-8AFD-AF15884FE9D5}" srcOrd="5" destOrd="0" parTransId="{E306AE48-ACFA-4FCA-8652-A74380A05A6A}" sibTransId="{8A6838B0-0E51-4105-9D5D-4CFD66938F46}"/>
    <dgm:cxn modelId="{BE6AB152-F692-488B-AC89-E18B181647B0}" type="presOf" srcId="{00044E2A-21FC-45CC-91FE-BBBF509B3D40}" destId="{3DFAB49C-E9AB-4E57-B387-0E71FEF0B6AD}" srcOrd="0" destOrd="0" presId="urn:microsoft.com/office/officeart/2005/8/layout/hList1"/>
    <dgm:cxn modelId="{4CF58D76-41E9-4118-9EB2-F4261C471E18}" type="presOf" srcId="{966693D7-0BBF-460F-96C4-276A595ACB3D}" destId="{F360D99F-4F5C-4641-94EC-1E5F34DE47AF}" srcOrd="0" destOrd="4" presId="urn:microsoft.com/office/officeart/2005/8/layout/hList1"/>
    <dgm:cxn modelId="{F968E179-614E-4CE6-ABE8-916F3C406237}" srcId="{1F8B351A-B8AC-4553-933C-79661931C1B6}" destId="{7A9B1C46-1926-4E59-B703-A9A449EB2019}" srcOrd="0" destOrd="0" parTransId="{4C99FD1B-149C-40A9-B471-E0C8D1B097AC}" sibTransId="{B191CE36-0D4B-48E5-A5B1-C8F3D557E160}"/>
    <dgm:cxn modelId="{F373017E-6781-48B6-8921-A3866570B045}" type="presOf" srcId="{525CDDC4-B7AE-4CDD-9B13-ADF720C58F26}" destId="{FCF6DAB8-EC5C-4CCB-AAC7-476CDA4600CD}" srcOrd="0" destOrd="0" presId="urn:microsoft.com/office/officeart/2005/8/layout/hList1"/>
    <dgm:cxn modelId="{4F9A9683-7BB9-46D6-8E27-5A5337FD931C}" type="presOf" srcId="{7A9B1C46-1926-4E59-B703-A9A449EB2019}" destId="{63EBEE15-6670-44E2-8F4B-D621EDF7ED51}" srcOrd="0" destOrd="0" presId="urn:microsoft.com/office/officeart/2005/8/layout/hList1"/>
    <dgm:cxn modelId="{A6ABD884-192F-484A-A385-EA6F435B06AD}" srcId="{7E81DD98-BA06-48FF-8995-BB74C30BFEC6}" destId="{65BB006F-53B3-4390-B6F6-7CE57CC15E2A}" srcOrd="1" destOrd="0" parTransId="{667E7FB7-40F2-44F2-AF36-4D3F7F96FD46}" sibTransId="{F9713840-F24E-4B8D-9294-CF2735438B97}"/>
    <dgm:cxn modelId="{F1FF8585-FEB8-4EAD-A954-BBC1076E486A}" type="presOf" srcId="{7E81DD98-BA06-48FF-8995-BB74C30BFEC6}" destId="{92B0D5D7-FFD7-42A2-B31D-555228078C45}" srcOrd="0" destOrd="0" presId="urn:microsoft.com/office/officeart/2005/8/layout/hList1"/>
    <dgm:cxn modelId="{353D188B-24D6-4097-911D-EEFFAEF38495}" srcId="{1F8B351A-B8AC-4553-933C-79661931C1B6}" destId="{53DA19B4-F90A-4478-BBD7-1218FE7D7D2D}" srcOrd="1" destOrd="0" parTransId="{53B04B56-7236-4FB2-8B0D-A027DB42FFAE}" sibTransId="{51BC9BB3-AF52-4325-89F6-D4BCAE38A327}"/>
    <dgm:cxn modelId="{DC17838C-83FE-473D-9E1D-411394B2FE76}" type="presOf" srcId="{59E2FB15-EB44-449A-9E81-B73B943AD0C3}" destId="{18664D9E-0F0B-4C68-A038-4095B703ADF5}" srcOrd="0" destOrd="1" presId="urn:microsoft.com/office/officeart/2005/8/layout/hList1"/>
    <dgm:cxn modelId="{BB7FD48D-9C21-4475-8249-1601F07070EF}" srcId="{361AA0C4-750E-4C93-A60B-ED4E56DF5C03}" destId="{1F8B351A-B8AC-4553-933C-79661931C1B6}" srcOrd="1" destOrd="0" parTransId="{8F8C90A3-B42B-4502-9CC1-8C371BD6C0B9}" sibTransId="{E8255C08-26EE-437D-9984-0158D67383F4}"/>
    <dgm:cxn modelId="{00A0D493-7D92-4357-9F4C-0238F37508E7}" srcId="{00044E2A-21FC-45CC-91FE-BBBF509B3D40}" destId="{9EC08C6A-7186-4421-BDD6-B7A565E77F56}" srcOrd="2" destOrd="0" parTransId="{51D325EC-4FE9-4D0C-89FC-94DF5DD01D72}" sibTransId="{AF347D20-3EC0-45E4-9529-57B3E3303FEF}"/>
    <dgm:cxn modelId="{F56F1797-3C59-49FF-A52C-E508CE75E9EB}" type="presOf" srcId="{BF772A25-CB1B-4236-ADC1-6BA94DC14C8A}" destId="{F360D99F-4F5C-4641-94EC-1E5F34DE47AF}" srcOrd="0" destOrd="3" presId="urn:microsoft.com/office/officeart/2005/8/layout/hList1"/>
    <dgm:cxn modelId="{47F58597-C2E5-4371-914E-80A8083C312C}" srcId="{7E81DD98-BA06-48FF-8995-BB74C30BFEC6}" destId="{C1F19472-F639-4E1C-8414-A676533FCB7D}" srcOrd="6" destOrd="0" parTransId="{C57B0795-0EA3-4693-8626-1DF3120C8012}" sibTransId="{A051B882-714C-41C2-8360-2882DED12AC2}"/>
    <dgm:cxn modelId="{6092239F-C7DF-4DBE-AC2A-C0F187BAD67C}" srcId="{1F8B351A-B8AC-4553-933C-79661931C1B6}" destId="{9122DB18-CF80-460A-93BC-A3DADBEDF3AF}" srcOrd="2" destOrd="0" parTransId="{8D7096FE-8A54-4744-8E98-2416F25854B4}" sibTransId="{4786410A-A9A7-46A6-B794-8A485357DDFC}"/>
    <dgm:cxn modelId="{1205E1A2-5AE2-451A-8D2F-18BDA0B3D5D0}" srcId="{7E81DD98-BA06-48FF-8995-BB74C30BFEC6}" destId="{FB7F9625-ABF4-4568-BA73-35DC2D7D8598}" srcOrd="3" destOrd="0" parTransId="{D8F3DE10-AC04-4352-9471-8F1BFFC5D93C}" sibTransId="{54F3BBE8-2021-4FF0-8CC7-9212482B0195}"/>
    <dgm:cxn modelId="{36D8DCA3-5040-44A4-99C1-D94C234AEDB4}" srcId="{7E81DD98-BA06-48FF-8995-BB74C30BFEC6}" destId="{E3C7E8BA-3094-451F-A8D6-57095ADB356C}" srcOrd="5" destOrd="0" parTransId="{90DBB659-17DE-4896-AA33-4F9688F0B268}" sibTransId="{9AC45423-1EDC-487A-B413-3A5DD9587BB3}"/>
    <dgm:cxn modelId="{6D1203A7-779A-4364-8942-8FDB9543A4A8}" type="presOf" srcId="{53DA19B4-F90A-4478-BBD7-1218FE7D7D2D}" destId="{63EBEE15-6670-44E2-8F4B-D621EDF7ED51}" srcOrd="0" destOrd="1" presId="urn:microsoft.com/office/officeart/2005/8/layout/hList1"/>
    <dgm:cxn modelId="{8810A0B9-351E-4832-AFE5-C67E1D7E7D5B}" srcId="{00044E2A-21FC-45CC-91FE-BBBF509B3D40}" destId="{966693D7-0BBF-460F-96C4-276A595ACB3D}" srcOrd="4" destOrd="0" parTransId="{3C4AB24B-2450-4B7E-AE8F-21FE49EB11B0}" sibTransId="{D5D8FCE0-50CA-4C10-B684-8E87CAC11D95}"/>
    <dgm:cxn modelId="{46608ABF-E0AB-4400-870F-FF396CF62E6E}" type="presOf" srcId="{7DCF6ACB-03C6-42CC-9821-2F0B8D98BB37}" destId="{F360D99F-4F5C-4641-94EC-1E5F34DE47AF}" srcOrd="0" destOrd="5" presId="urn:microsoft.com/office/officeart/2005/8/layout/hList1"/>
    <dgm:cxn modelId="{6B0F45C6-F883-4EEE-A186-A31E63A8780F}" srcId="{7E81DD98-BA06-48FF-8995-BB74C30BFEC6}" destId="{22C9CC56-9342-4E5E-9245-C4EC13556230}" srcOrd="2" destOrd="0" parTransId="{66F75BE9-84AF-4B90-8B97-C39F840C0EAB}" sibTransId="{DF12E095-5137-4460-B23C-913ED9218259}"/>
    <dgm:cxn modelId="{B88C10C8-498A-46C4-ACD2-BE3D6BF1D123}" type="presOf" srcId="{E1E9B483-6925-4DC2-8A4B-79E97E473B14}" destId="{18664D9E-0F0B-4C68-A038-4095B703ADF5}" srcOrd="0" destOrd="0" presId="urn:microsoft.com/office/officeart/2005/8/layout/hList1"/>
    <dgm:cxn modelId="{967FEECB-4DE7-4175-8540-D10F584ACF72}" type="presOf" srcId="{9EC08C6A-7186-4421-BDD6-B7A565E77F56}" destId="{F360D99F-4F5C-4641-94EC-1E5F34DE47AF}" srcOrd="0" destOrd="2" presId="urn:microsoft.com/office/officeart/2005/8/layout/hList1"/>
    <dgm:cxn modelId="{989A8BD0-EE54-41C5-9687-D78B4B82359D}" srcId="{00044E2A-21FC-45CC-91FE-BBBF509B3D40}" destId="{7DCF6ACB-03C6-42CC-9821-2F0B8D98BB37}" srcOrd="5" destOrd="0" parTransId="{BCC6F5E0-D122-421A-8136-B9E1778730D7}" sibTransId="{B0C32C72-9922-4772-B6B2-82D44E5B0B88}"/>
    <dgm:cxn modelId="{47C3B7D2-5FE7-47BB-8542-8EF98095F405}" srcId="{00044E2A-21FC-45CC-91FE-BBBF509B3D40}" destId="{3F401DB4-093B-4A18-8208-7474E94C866C}" srcOrd="0" destOrd="0" parTransId="{9F454B60-934F-4956-9B10-03DABC97CF69}" sibTransId="{42B165F8-483E-45DF-9EB7-2DD291082761}"/>
    <dgm:cxn modelId="{30FFD7E5-6CBD-42DE-80E2-55B6FD6EAA76}" type="presOf" srcId="{A0DB9E63-6D1A-4DC5-A4E5-46D555F62E49}" destId="{2ECE046F-240D-4DA1-A835-F7ACB41A482C}" srcOrd="0" destOrd="4" presId="urn:microsoft.com/office/officeart/2005/8/layout/hList1"/>
    <dgm:cxn modelId="{F88EE5EC-B055-4090-A022-DC0D2F79DE2D}" srcId="{1F8B351A-B8AC-4553-933C-79661931C1B6}" destId="{08AC388D-7F1F-46BE-BBB0-817064D33987}" srcOrd="3" destOrd="0" parTransId="{CB13CC2F-8FA1-4B1E-9521-879E72D59F22}" sibTransId="{B49EAB84-8F08-4435-BFCC-DA11C5412D1D}"/>
    <dgm:cxn modelId="{2C285CF2-49A0-483F-9846-460C50AFF9D0}" type="presOf" srcId="{92D5E09D-C11C-4B08-9466-204E545D719A}" destId="{F360D99F-4F5C-4641-94EC-1E5F34DE47AF}" srcOrd="0" destOrd="1" presId="urn:microsoft.com/office/officeart/2005/8/layout/hList1"/>
    <dgm:cxn modelId="{F9C35AF8-201E-4B06-8431-D310B1F897BB}" srcId="{00044E2A-21FC-45CC-91FE-BBBF509B3D40}" destId="{92D5E09D-C11C-4B08-9466-204E545D719A}" srcOrd="1" destOrd="0" parTransId="{95DDD200-E72C-4F32-8C7B-CF8643B11D78}" sibTransId="{7AE85AA8-890C-4E68-BE2A-25A275C9B059}"/>
    <dgm:cxn modelId="{46B024FB-E714-44E1-A5AD-684EE42D1190}" type="presOf" srcId="{3F401DB4-093B-4A18-8208-7474E94C866C}" destId="{F360D99F-4F5C-4641-94EC-1E5F34DE47AF}" srcOrd="0" destOrd="0" presId="urn:microsoft.com/office/officeart/2005/8/layout/hList1"/>
    <dgm:cxn modelId="{359023FD-56C0-42C0-9A82-5D106C90AB8F}" type="presOf" srcId="{65BB006F-53B3-4390-B6F6-7CE57CC15E2A}" destId="{2ECE046F-240D-4DA1-A835-F7ACB41A482C}" srcOrd="0" destOrd="1" presId="urn:microsoft.com/office/officeart/2005/8/layout/hList1"/>
    <dgm:cxn modelId="{03B72AFF-6631-429B-B5CA-64695AEBE62A}" type="presOf" srcId="{1DA44D10-0DE5-4892-8AFD-AF15884FE9D5}" destId="{63EBEE15-6670-44E2-8F4B-D621EDF7ED51}" srcOrd="0" destOrd="5" presId="urn:microsoft.com/office/officeart/2005/8/layout/hList1"/>
    <dgm:cxn modelId="{C740D3D2-3EFE-4E0A-9AA8-E5523DA06CBA}" type="presParOf" srcId="{67D62EBF-7126-46C2-A8B9-017EE9D359B1}" destId="{BC57A08E-C267-4451-BA38-70F3084231F7}" srcOrd="0" destOrd="0" presId="urn:microsoft.com/office/officeart/2005/8/layout/hList1"/>
    <dgm:cxn modelId="{6BCA7429-2C7D-4CE2-A533-4BB66CA01620}" type="presParOf" srcId="{BC57A08E-C267-4451-BA38-70F3084231F7}" destId="{FCF6DAB8-EC5C-4CCB-AAC7-476CDA4600CD}" srcOrd="0" destOrd="0" presId="urn:microsoft.com/office/officeart/2005/8/layout/hList1"/>
    <dgm:cxn modelId="{774F489E-8F79-4B50-AFE2-2B896DC63166}" type="presParOf" srcId="{BC57A08E-C267-4451-BA38-70F3084231F7}" destId="{18664D9E-0F0B-4C68-A038-4095B703ADF5}" srcOrd="1" destOrd="0" presId="urn:microsoft.com/office/officeart/2005/8/layout/hList1"/>
    <dgm:cxn modelId="{B314834C-A69B-401E-857D-F47EB0429604}" type="presParOf" srcId="{67D62EBF-7126-46C2-A8B9-017EE9D359B1}" destId="{05A75A91-D13E-4310-8BFF-6AB7AC040BDB}" srcOrd="1" destOrd="0" presId="urn:microsoft.com/office/officeart/2005/8/layout/hList1"/>
    <dgm:cxn modelId="{28550421-A0DB-4C6D-8BB8-8396C4D38935}" type="presParOf" srcId="{67D62EBF-7126-46C2-A8B9-017EE9D359B1}" destId="{5F8C5E11-2A5C-41F1-8102-B5A0AF924CF5}" srcOrd="2" destOrd="0" presId="urn:microsoft.com/office/officeart/2005/8/layout/hList1"/>
    <dgm:cxn modelId="{9C1EAC7E-0274-465F-97D4-EF7EEC45AC13}" type="presParOf" srcId="{5F8C5E11-2A5C-41F1-8102-B5A0AF924CF5}" destId="{E1BE6099-5661-4D9F-A9DE-BB48B278E0CA}" srcOrd="0" destOrd="0" presId="urn:microsoft.com/office/officeart/2005/8/layout/hList1"/>
    <dgm:cxn modelId="{D3806461-A4E9-45D0-838D-A2EAF05A4605}" type="presParOf" srcId="{5F8C5E11-2A5C-41F1-8102-B5A0AF924CF5}" destId="{63EBEE15-6670-44E2-8F4B-D621EDF7ED51}" srcOrd="1" destOrd="0" presId="urn:microsoft.com/office/officeart/2005/8/layout/hList1"/>
    <dgm:cxn modelId="{FFC7FF23-CAE5-45A5-8B73-F209A0F2673C}" type="presParOf" srcId="{67D62EBF-7126-46C2-A8B9-017EE9D359B1}" destId="{8BD5858E-BF69-4A75-98DD-2AF6C054555D}" srcOrd="3" destOrd="0" presId="urn:microsoft.com/office/officeart/2005/8/layout/hList1"/>
    <dgm:cxn modelId="{08A916A4-9C46-4101-ACB3-5278ABDE57EA}" type="presParOf" srcId="{67D62EBF-7126-46C2-A8B9-017EE9D359B1}" destId="{30F03396-C04F-4A56-973B-272244B68FEC}" srcOrd="4" destOrd="0" presId="urn:microsoft.com/office/officeart/2005/8/layout/hList1"/>
    <dgm:cxn modelId="{A6CAD31A-3277-406E-AB91-895E3F2399BC}" type="presParOf" srcId="{30F03396-C04F-4A56-973B-272244B68FEC}" destId="{3DFAB49C-E9AB-4E57-B387-0E71FEF0B6AD}" srcOrd="0" destOrd="0" presId="urn:microsoft.com/office/officeart/2005/8/layout/hList1"/>
    <dgm:cxn modelId="{578D364E-11B7-4ED7-BCCE-E58FA72FDB7B}" type="presParOf" srcId="{30F03396-C04F-4A56-973B-272244B68FEC}" destId="{F360D99F-4F5C-4641-94EC-1E5F34DE47AF}" srcOrd="1" destOrd="0" presId="urn:microsoft.com/office/officeart/2005/8/layout/hList1"/>
    <dgm:cxn modelId="{14B29663-10CD-4565-9320-A326A28A9AD9}" type="presParOf" srcId="{67D62EBF-7126-46C2-A8B9-017EE9D359B1}" destId="{705BBDE3-DF34-47EE-AEDB-2FF612AF8196}" srcOrd="5" destOrd="0" presId="urn:microsoft.com/office/officeart/2005/8/layout/hList1"/>
    <dgm:cxn modelId="{AEB7244C-47E1-4DC5-9693-EA31A1FCBBE4}" type="presParOf" srcId="{67D62EBF-7126-46C2-A8B9-017EE9D359B1}" destId="{3A2AA1A7-9380-4369-AB0F-3EACD693D75B}" srcOrd="6" destOrd="0" presId="urn:microsoft.com/office/officeart/2005/8/layout/hList1"/>
    <dgm:cxn modelId="{75F40C47-67E7-40C8-A9B6-329681D9D992}" type="presParOf" srcId="{3A2AA1A7-9380-4369-AB0F-3EACD693D75B}" destId="{92B0D5D7-FFD7-42A2-B31D-555228078C45}" srcOrd="0" destOrd="0" presId="urn:microsoft.com/office/officeart/2005/8/layout/hList1"/>
    <dgm:cxn modelId="{8B1B79DA-221F-4B31-843B-01887FACA0EC}" type="presParOf" srcId="{3A2AA1A7-9380-4369-AB0F-3EACD693D75B}" destId="{2ECE046F-240D-4DA1-A835-F7ACB41A482C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DFD4A-9364-46B4-851C-497F9ACE35F7}">
      <dsp:nvSpPr>
        <dsp:cNvPr id="0" name=""/>
        <dsp:cNvSpPr/>
      </dsp:nvSpPr>
      <dsp:spPr>
        <a:xfrm>
          <a:off x="307021" y="1119"/>
          <a:ext cx="572691" cy="57269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1DED0-42DB-48F5-A3C9-966325CAD843}">
      <dsp:nvSpPr>
        <dsp:cNvPr id="0" name=""/>
        <dsp:cNvSpPr/>
      </dsp:nvSpPr>
      <dsp:spPr>
        <a:xfrm>
          <a:off x="364290" y="58388"/>
          <a:ext cx="458153" cy="458153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60464-9522-4692-A6B6-0AA19C774E35}">
      <dsp:nvSpPr>
        <dsp:cNvPr id="0" name=""/>
        <dsp:cNvSpPr/>
      </dsp:nvSpPr>
      <dsp:spPr>
        <a:xfrm rot="16200000">
          <a:off x="-351573" y="1289675"/>
          <a:ext cx="1660805" cy="34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1</a:t>
          </a:r>
          <a:endParaRPr lang="en-PK" sz="15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-351573" y="1289675"/>
        <a:ext cx="1660805" cy="343615"/>
      </dsp:txXfrm>
    </dsp:sp>
    <dsp:sp modelId="{94E6AAEC-84CB-4C5D-BF97-9B9DFFBA0334}">
      <dsp:nvSpPr>
        <dsp:cNvPr id="0" name=""/>
        <dsp:cNvSpPr/>
      </dsp:nvSpPr>
      <dsp:spPr>
        <a:xfrm>
          <a:off x="707905" y="1119"/>
          <a:ext cx="1965065" cy="22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An interactive Management interface for the creators to showcase all our products with their descriptions. </a:t>
          </a:r>
          <a:endParaRPr lang="en-PK" sz="15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707905" y="1119"/>
        <a:ext cx="1965065" cy="2290766"/>
      </dsp:txXfrm>
    </dsp:sp>
    <dsp:sp modelId="{39686EB4-2CD0-473F-97E6-D76352037EA7}">
      <dsp:nvSpPr>
        <dsp:cNvPr id="0" name=""/>
        <dsp:cNvSpPr/>
      </dsp:nvSpPr>
      <dsp:spPr>
        <a:xfrm>
          <a:off x="3017996" y="1119"/>
          <a:ext cx="572691" cy="57269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FDF6D-EAA8-40D0-9524-F988E5EA9742}">
      <dsp:nvSpPr>
        <dsp:cNvPr id="0" name=""/>
        <dsp:cNvSpPr/>
      </dsp:nvSpPr>
      <dsp:spPr>
        <a:xfrm>
          <a:off x="3075266" y="58388"/>
          <a:ext cx="458153" cy="45815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A2631-653F-4497-9172-3605ED518D8E}">
      <dsp:nvSpPr>
        <dsp:cNvPr id="0" name=""/>
        <dsp:cNvSpPr/>
      </dsp:nvSpPr>
      <dsp:spPr>
        <a:xfrm rot="16200000">
          <a:off x="2359401" y="1289675"/>
          <a:ext cx="1660805" cy="34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2</a:t>
          </a:r>
          <a:endParaRPr lang="en-PK" sz="15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2359401" y="1289675"/>
        <a:ext cx="1660805" cy="343615"/>
      </dsp:txXfrm>
    </dsp:sp>
    <dsp:sp modelId="{C85F5545-FE2F-44B7-82C5-A01210F56B91}">
      <dsp:nvSpPr>
        <dsp:cNvPr id="0" name=""/>
        <dsp:cNvSpPr/>
      </dsp:nvSpPr>
      <dsp:spPr>
        <a:xfrm>
          <a:off x="3418881" y="1119"/>
          <a:ext cx="1832521" cy="22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 user-friendly Cart interface for our buyers to view and purchase our products.</a:t>
          </a:r>
          <a:endParaRPr lang="en-PK" sz="15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3418881" y="1119"/>
        <a:ext cx="1832521" cy="2290766"/>
      </dsp:txXfrm>
    </dsp:sp>
    <dsp:sp modelId="{E3641C7F-B501-4D53-8D6B-B558FD5E8BAC}">
      <dsp:nvSpPr>
        <dsp:cNvPr id="0" name=""/>
        <dsp:cNvSpPr/>
      </dsp:nvSpPr>
      <dsp:spPr>
        <a:xfrm>
          <a:off x="5596428" y="1119"/>
          <a:ext cx="572691" cy="57269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9ED52-112D-4D2D-927A-D2E6A0518163}">
      <dsp:nvSpPr>
        <dsp:cNvPr id="0" name=""/>
        <dsp:cNvSpPr/>
      </dsp:nvSpPr>
      <dsp:spPr>
        <a:xfrm>
          <a:off x="5653697" y="58388"/>
          <a:ext cx="458153" cy="4581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FFE8-A108-4D86-B289-CE7E724512E6}">
      <dsp:nvSpPr>
        <dsp:cNvPr id="0" name=""/>
        <dsp:cNvSpPr/>
      </dsp:nvSpPr>
      <dsp:spPr>
        <a:xfrm rot="16200000">
          <a:off x="4937832" y="1289675"/>
          <a:ext cx="1660805" cy="34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3</a:t>
          </a:r>
          <a:endParaRPr lang="en-PK" sz="15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4937832" y="1289675"/>
        <a:ext cx="1660805" cy="343615"/>
      </dsp:txXfrm>
    </dsp:sp>
    <dsp:sp modelId="{C25FF7F9-17D4-4773-AC3B-AABBF3731C91}">
      <dsp:nvSpPr>
        <dsp:cNvPr id="0" name=""/>
        <dsp:cNvSpPr/>
      </dsp:nvSpPr>
      <dsp:spPr>
        <a:xfrm>
          <a:off x="5997312" y="1119"/>
          <a:ext cx="1821846" cy="22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 sep</a:t>
          </a:r>
          <a:r>
            <a:rPr lang="en-SG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a</a:t>
          </a:r>
          <a:r>
            <a:rPr lang="en" sz="15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rate class where all the out of stock products are placed in the wishlist category and displays it during every checkout</a:t>
          </a:r>
          <a:endParaRPr lang="en-PK" sz="15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5997312" y="1119"/>
        <a:ext cx="1821846" cy="2290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EB011-E21E-4BBB-A12B-383788355DCE}">
      <dsp:nvSpPr>
        <dsp:cNvPr id="0" name=""/>
        <dsp:cNvSpPr/>
      </dsp:nvSpPr>
      <dsp:spPr>
        <a:xfrm>
          <a:off x="0" y="1119"/>
          <a:ext cx="8126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3D4E1-8C2C-4D4F-838B-7D3A8BEDED87}">
      <dsp:nvSpPr>
        <dsp:cNvPr id="0" name=""/>
        <dsp:cNvSpPr/>
      </dsp:nvSpPr>
      <dsp:spPr>
        <a:xfrm>
          <a:off x="0" y="1119"/>
          <a:ext cx="1625236" cy="76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Management Interface</a:t>
          </a:r>
          <a:endParaRPr lang="en-PK" sz="18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0" y="1119"/>
        <a:ext cx="1625236" cy="763588"/>
      </dsp:txXfrm>
    </dsp:sp>
    <dsp:sp modelId="{5FF3975A-9CD8-4426-9093-4F3016BDAC97}">
      <dsp:nvSpPr>
        <dsp:cNvPr id="0" name=""/>
        <dsp:cNvSpPr/>
      </dsp:nvSpPr>
      <dsp:spPr>
        <a:xfrm>
          <a:off x="1747128" y="35794"/>
          <a:ext cx="6379052" cy="6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8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Hashing</a:t>
          </a:r>
          <a:endParaRPr lang="en-PK" sz="28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1747128" y="35794"/>
        <a:ext cx="6379052" cy="693493"/>
      </dsp:txXfrm>
    </dsp:sp>
    <dsp:sp modelId="{055D372D-F901-4FB3-B7BC-3B84F586466A}">
      <dsp:nvSpPr>
        <dsp:cNvPr id="0" name=""/>
        <dsp:cNvSpPr/>
      </dsp:nvSpPr>
      <dsp:spPr>
        <a:xfrm>
          <a:off x="1625236" y="729288"/>
          <a:ext cx="6500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1A6AD-7889-4D52-B55A-8DD05DBCC8BA}">
      <dsp:nvSpPr>
        <dsp:cNvPr id="0" name=""/>
        <dsp:cNvSpPr/>
      </dsp:nvSpPr>
      <dsp:spPr>
        <a:xfrm>
          <a:off x="0" y="764708"/>
          <a:ext cx="8126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AECB0-F3F6-483C-8E5E-DBEAFAE7C9E1}">
      <dsp:nvSpPr>
        <dsp:cNvPr id="0" name=""/>
        <dsp:cNvSpPr/>
      </dsp:nvSpPr>
      <dsp:spPr>
        <a:xfrm>
          <a:off x="0" y="764708"/>
          <a:ext cx="1625236" cy="76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User’s Cart Interface</a:t>
          </a:r>
          <a:endParaRPr lang="en-PK" sz="18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0" y="764708"/>
        <a:ext cx="1625236" cy="763588"/>
      </dsp:txXfrm>
    </dsp:sp>
    <dsp:sp modelId="{BC1B26AB-5DC5-4E42-A0BE-D65678230422}">
      <dsp:nvSpPr>
        <dsp:cNvPr id="0" name=""/>
        <dsp:cNvSpPr/>
      </dsp:nvSpPr>
      <dsp:spPr>
        <a:xfrm>
          <a:off x="1747128" y="799383"/>
          <a:ext cx="6379052" cy="6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8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Binary Search Tree</a:t>
          </a:r>
          <a:endParaRPr lang="en-PK" sz="28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1747128" y="799383"/>
        <a:ext cx="6379052" cy="693493"/>
      </dsp:txXfrm>
    </dsp:sp>
    <dsp:sp modelId="{F0C2C46D-0D44-4A14-B57A-A1A4CFFC9696}">
      <dsp:nvSpPr>
        <dsp:cNvPr id="0" name=""/>
        <dsp:cNvSpPr/>
      </dsp:nvSpPr>
      <dsp:spPr>
        <a:xfrm>
          <a:off x="1625236" y="1492877"/>
          <a:ext cx="6500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960D0-D26B-4774-81FF-E82A3C954484}">
      <dsp:nvSpPr>
        <dsp:cNvPr id="0" name=""/>
        <dsp:cNvSpPr/>
      </dsp:nvSpPr>
      <dsp:spPr>
        <a:xfrm>
          <a:off x="0" y="1528297"/>
          <a:ext cx="8126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D6115-12B9-4226-9CC7-CC776D91E573}">
      <dsp:nvSpPr>
        <dsp:cNvPr id="0" name=""/>
        <dsp:cNvSpPr/>
      </dsp:nvSpPr>
      <dsp:spPr>
        <a:xfrm>
          <a:off x="0" y="1528297"/>
          <a:ext cx="1625236" cy="76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Wishlist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Interface.</a:t>
          </a:r>
          <a:endParaRPr lang="en-PK" sz="18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0" y="1528297"/>
        <a:ext cx="1625236" cy="763588"/>
      </dsp:txXfrm>
    </dsp:sp>
    <dsp:sp modelId="{90685D17-A733-408B-8EDF-40345A53B8FA}">
      <dsp:nvSpPr>
        <dsp:cNvPr id="0" name=""/>
        <dsp:cNvSpPr/>
      </dsp:nvSpPr>
      <dsp:spPr>
        <a:xfrm>
          <a:off x="1747128" y="1562972"/>
          <a:ext cx="6379052" cy="6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800" b="0" kern="12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Doubly</a:t>
          </a:r>
          <a:r>
            <a:rPr lang="en-US" sz="2800" b="0" kern="1200" baseline="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rPr>
            <a:t> Linked List</a:t>
          </a:r>
          <a:endParaRPr lang="en-PK" sz="2800" b="0" kern="1200" dirty="0">
            <a:solidFill>
              <a:schemeClr val="bg1"/>
            </a:solidFill>
            <a:latin typeface="Lexend Deca" panose="020B0604020202020204" charset="-78"/>
            <a:cs typeface="Lexend Deca" panose="020B0604020202020204" charset="-78"/>
          </a:endParaRPr>
        </a:p>
      </dsp:txBody>
      <dsp:txXfrm>
        <a:off x="1747128" y="1562972"/>
        <a:ext cx="6379052" cy="693493"/>
      </dsp:txXfrm>
    </dsp:sp>
    <dsp:sp modelId="{C9BCBADE-55AC-4AD5-ACCF-7442F0CF32E9}">
      <dsp:nvSpPr>
        <dsp:cNvPr id="0" name=""/>
        <dsp:cNvSpPr/>
      </dsp:nvSpPr>
      <dsp:spPr>
        <a:xfrm>
          <a:off x="1625236" y="2256465"/>
          <a:ext cx="6500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DAB8-EC5C-4CCB-AAC7-476CDA4600CD}">
      <dsp:nvSpPr>
        <dsp:cNvPr id="0" name=""/>
        <dsp:cNvSpPr/>
      </dsp:nvSpPr>
      <dsp:spPr>
        <a:xfrm>
          <a:off x="3028" y="5375"/>
          <a:ext cx="182095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Wishlist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3028" y="5375"/>
        <a:ext cx="1820953" cy="518400"/>
      </dsp:txXfrm>
    </dsp:sp>
    <dsp:sp modelId="{18664D9E-0F0B-4C68-A038-4095B703ADF5}">
      <dsp:nvSpPr>
        <dsp:cNvPr id="0" name=""/>
        <dsp:cNvSpPr/>
      </dsp:nvSpPr>
      <dsp:spPr>
        <a:xfrm>
          <a:off x="3028" y="523775"/>
          <a:ext cx="1820953" cy="2570864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insertToWishlist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O(n) 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printWishlist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3028" y="523775"/>
        <a:ext cx="1820953" cy="2570864"/>
      </dsp:txXfrm>
    </dsp:sp>
    <dsp:sp modelId="{E1BE6099-5661-4D9F-A9DE-BB48B278E0CA}">
      <dsp:nvSpPr>
        <dsp:cNvPr id="0" name=""/>
        <dsp:cNvSpPr/>
      </dsp:nvSpPr>
      <dsp:spPr>
        <a:xfrm>
          <a:off x="2078915" y="5375"/>
          <a:ext cx="182095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Admin</a:t>
          </a:r>
          <a:r>
            <a:rPr lang="en-SG" sz="1500" kern="1200" baseline="0" dirty="0">
              <a:latin typeface="Lexend Deca" panose="020B0604020202020204" charset="-78"/>
              <a:cs typeface="Lexend Deca" panose="020B0604020202020204" charset="-78"/>
            </a:rPr>
            <a:t> Class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2078915" y="5375"/>
        <a:ext cx="1820953" cy="518400"/>
      </dsp:txXfrm>
    </dsp:sp>
    <dsp:sp modelId="{63EBEE15-6670-44E2-8F4B-D621EDF7ED51}">
      <dsp:nvSpPr>
        <dsp:cNvPr id="0" name=""/>
        <dsp:cNvSpPr/>
      </dsp:nvSpPr>
      <dsp:spPr>
        <a:xfrm>
          <a:off x="2078915" y="523775"/>
          <a:ext cx="1820953" cy="2570864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insertProduct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O(1) 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priceUpdate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productInc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productDec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searchProduct O(1)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productList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2078915" y="523775"/>
        <a:ext cx="1820953" cy="2570864"/>
      </dsp:txXfrm>
    </dsp:sp>
    <dsp:sp modelId="{3DFAB49C-E9AB-4E57-B387-0E71FEF0B6AD}">
      <dsp:nvSpPr>
        <dsp:cNvPr id="0" name=""/>
        <dsp:cNvSpPr/>
      </dsp:nvSpPr>
      <dsp:spPr>
        <a:xfrm>
          <a:off x="4154802" y="5375"/>
          <a:ext cx="182095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Cart Tree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4154802" y="5375"/>
        <a:ext cx="1820953" cy="518400"/>
      </dsp:txXfrm>
    </dsp:sp>
    <dsp:sp modelId="{F360D99F-4F5C-4641-94EC-1E5F34DE47AF}">
      <dsp:nvSpPr>
        <dsp:cNvPr id="0" name=""/>
        <dsp:cNvSpPr/>
      </dsp:nvSpPr>
      <dsp:spPr>
        <a:xfrm>
          <a:off x="4154802" y="523775"/>
          <a:ext cx="1820953" cy="2570864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Insert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Find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Deleteitem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O(1)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CheckOut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O(1) 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4154802" y="523775"/>
        <a:ext cx="1820953" cy="2570864"/>
      </dsp:txXfrm>
    </dsp:sp>
    <dsp:sp modelId="{92B0D5D7-FFD7-42A2-B31D-555228078C45}">
      <dsp:nvSpPr>
        <dsp:cNvPr id="0" name=""/>
        <dsp:cNvSpPr/>
      </dsp:nvSpPr>
      <dsp:spPr>
        <a:xfrm>
          <a:off x="6230689" y="5375"/>
          <a:ext cx="182095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Hash</a:t>
          </a:r>
          <a:r>
            <a:rPr lang="en-SG" sz="1500" kern="1200" baseline="0" dirty="0">
              <a:latin typeface="Lexend Deca" panose="020B0604020202020204" charset="-78"/>
              <a:cs typeface="Lexend Deca" panose="020B0604020202020204" charset="-78"/>
            </a:rPr>
            <a:t> Table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6230689" y="5375"/>
        <a:ext cx="1820953" cy="518400"/>
      </dsp:txXfrm>
    </dsp:sp>
    <dsp:sp modelId="{2ECE046F-240D-4DA1-A835-F7ACB41A482C}">
      <dsp:nvSpPr>
        <dsp:cNvPr id="0" name=""/>
        <dsp:cNvSpPr/>
      </dsp:nvSpPr>
      <dsp:spPr>
        <a:xfrm>
          <a:off x="6230689" y="523775"/>
          <a:ext cx="1820953" cy="2570864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Hash O(1)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Rehash O(1)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Insert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Search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toString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getPrime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 err="1">
              <a:latin typeface="Lexend Deca" panose="020B0604020202020204" charset="-78"/>
              <a:cs typeface="Lexend Deca" panose="020B0604020202020204" charset="-78"/>
            </a:rPr>
            <a:t>isPrime</a:t>
          </a:r>
          <a:r>
            <a:rPr lang="en-SG" sz="1500" kern="1200" dirty="0">
              <a:latin typeface="Lexend Deca" panose="020B0604020202020204" charset="-78"/>
              <a:cs typeface="Lexend Deca" panose="020B0604020202020204" charset="-78"/>
            </a:rPr>
            <a:t> O(n)</a:t>
          </a:r>
          <a:endParaRPr lang="en-PK" sz="1500" kern="1200" dirty="0">
            <a:latin typeface="Lexend Deca" panose="020B0604020202020204" charset="-78"/>
            <a:cs typeface="Lexend Deca" panose="020B0604020202020204" charset="-78"/>
          </a:endParaRPr>
        </a:p>
      </dsp:txBody>
      <dsp:txXfrm>
        <a:off x="6230689" y="523775"/>
        <a:ext cx="1820953" cy="2570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54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0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5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1742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484682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60" r:id="rId6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72494" y="1837962"/>
            <a:ext cx="460380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Pribor </a:t>
            </a:r>
            <a:r>
              <a:rPr lang="en-US" sz="6000" dirty="0"/>
              <a:t>O</a:t>
            </a:r>
            <a:r>
              <a:rPr lang="en-US" sz="5400" dirty="0"/>
              <a:t>nline 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D92FF-CA7F-40B0-8809-600DB684DD6D}"/>
              </a:ext>
            </a:extLst>
          </p:cNvPr>
          <p:cNvSpPr txBox="1"/>
          <p:nvPr/>
        </p:nvSpPr>
        <p:spPr>
          <a:xfrm>
            <a:off x="572494" y="2774879"/>
            <a:ext cx="457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ALL WEATHER LEATHER!</a:t>
            </a:r>
            <a:endParaRPr lang="en-PK" sz="1600" spc="6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E1433E9-E9BA-4F98-9AB4-912102A9BA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654" t="28266" r="57671" b="30854"/>
          <a:stretch/>
        </p:blipFill>
        <p:spPr>
          <a:xfrm>
            <a:off x="475303" y="972076"/>
            <a:ext cx="991372" cy="12034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0DE69-0C01-4B28-B4C3-695982919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3858DCB5-650C-461F-A72E-E8129BDB9C4A}"/>
              </a:ext>
            </a:extLst>
          </p:cNvPr>
          <p:cNvSpPr txBox="1">
            <a:spLocks/>
          </p:cNvSpPr>
          <p:nvPr/>
        </p:nvSpPr>
        <p:spPr>
          <a:xfrm>
            <a:off x="0" y="262394"/>
            <a:ext cx="9144000" cy="10734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Binary Search Tree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User’s Cart Class</a:t>
            </a:r>
            <a:endParaRPr lang="en-US" sz="2800" b="1" u="sn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C1C620-E4FE-45E5-A4CC-6BD08DF97291}"/>
              </a:ext>
            </a:extLst>
          </p:cNvPr>
          <p:cNvGrpSpPr/>
          <p:nvPr/>
        </p:nvGrpSpPr>
        <p:grpSpPr>
          <a:xfrm>
            <a:off x="3667045" y="1548403"/>
            <a:ext cx="1809909" cy="734575"/>
            <a:chOff x="556531" y="1930066"/>
            <a:chExt cx="1809909" cy="7345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D4E792-F8AE-4FED-BEAA-B09A67E0193D}"/>
                </a:ext>
              </a:extLst>
            </p:cNvPr>
            <p:cNvSpPr/>
            <p:nvPr/>
          </p:nvSpPr>
          <p:spPr>
            <a:xfrm>
              <a:off x="623461" y="2304093"/>
              <a:ext cx="167342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E584F3-179D-4582-B103-E84AFF073B87}"/>
                </a:ext>
              </a:extLst>
            </p:cNvPr>
            <p:cNvSpPr/>
            <p:nvPr/>
          </p:nvSpPr>
          <p:spPr>
            <a:xfrm>
              <a:off x="623461" y="2304093"/>
              <a:ext cx="36355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647CF7-BADF-47C4-88B3-635B50D2371F}"/>
                </a:ext>
              </a:extLst>
            </p:cNvPr>
            <p:cNvSpPr/>
            <p:nvPr/>
          </p:nvSpPr>
          <p:spPr>
            <a:xfrm>
              <a:off x="1933331" y="2304093"/>
              <a:ext cx="36355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B7483E-EA4D-454B-933B-127F56A0B9E5}"/>
                </a:ext>
              </a:extLst>
            </p:cNvPr>
            <p:cNvSpPr txBox="1"/>
            <p:nvPr/>
          </p:nvSpPr>
          <p:spPr>
            <a:xfrm>
              <a:off x="957425" y="2304092"/>
              <a:ext cx="1005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Product 1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395B3E-176F-4CFB-8F5F-1A129C145EF6}"/>
                </a:ext>
              </a:extLst>
            </p:cNvPr>
            <p:cNvSpPr txBox="1"/>
            <p:nvPr/>
          </p:nvSpPr>
          <p:spPr>
            <a:xfrm>
              <a:off x="1204446" y="1930066"/>
              <a:ext cx="51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exend Deca" panose="020B0604020202020204" charset="-78"/>
                  <a:cs typeface="Lexend Deca" panose="020B0604020202020204" charset="-78"/>
                </a:rPr>
                <a:t>Null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674066-48E5-40CA-9ABA-FB8EE1AEAFCA}"/>
                </a:ext>
              </a:extLst>
            </p:cNvPr>
            <p:cNvSpPr txBox="1"/>
            <p:nvPr/>
          </p:nvSpPr>
          <p:spPr>
            <a:xfrm>
              <a:off x="1863411" y="2304092"/>
              <a:ext cx="503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84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D7A0AE-031C-422C-9D03-D1A12AFFF5AD}"/>
                </a:ext>
              </a:extLst>
            </p:cNvPr>
            <p:cNvSpPr txBox="1"/>
            <p:nvPr/>
          </p:nvSpPr>
          <p:spPr>
            <a:xfrm>
              <a:off x="556531" y="2319426"/>
              <a:ext cx="497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83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20FD01-4C91-401C-A78C-246191693B81}"/>
              </a:ext>
            </a:extLst>
          </p:cNvPr>
          <p:cNvGrpSpPr/>
          <p:nvPr/>
        </p:nvGrpSpPr>
        <p:grpSpPr>
          <a:xfrm>
            <a:off x="5474329" y="2204462"/>
            <a:ext cx="1809909" cy="734575"/>
            <a:chOff x="556531" y="1930066"/>
            <a:chExt cx="1809909" cy="7345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61B957-6177-4AF3-A931-8208E7B4AB24}"/>
                </a:ext>
              </a:extLst>
            </p:cNvPr>
            <p:cNvSpPr/>
            <p:nvPr/>
          </p:nvSpPr>
          <p:spPr>
            <a:xfrm>
              <a:off x="623461" y="2304093"/>
              <a:ext cx="167342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8CC9DC-B41D-4CC7-A057-E9BB64E103D0}"/>
                </a:ext>
              </a:extLst>
            </p:cNvPr>
            <p:cNvSpPr/>
            <p:nvPr/>
          </p:nvSpPr>
          <p:spPr>
            <a:xfrm>
              <a:off x="623461" y="2304093"/>
              <a:ext cx="36355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00796D-BB13-42BA-9CAF-C99C8D652D29}"/>
                </a:ext>
              </a:extLst>
            </p:cNvPr>
            <p:cNvSpPr/>
            <p:nvPr/>
          </p:nvSpPr>
          <p:spPr>
            <a:xfrm>
              <a:off x="1933331" y="2304093"/>
              <a:ext cx="36355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62FA7A-08CF-43E2-8A64-3183096C70D5}"/>
                </a:ext>
              </a:extLst>
            </p:cNvPr>
            <p:cNvSpPr txBox="1"/>
            <p:nvPr/>
          </p:nvSpPr>
          <p:spPr>
            <a:xfrm>
              <a:off x="957425" y="2304092"/>
              <a:ext cx="1005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Product </a:t>
              </a:r>
              <a:r>
                <a:rPr lang="en-US" sz="1200" dirty="0">
                  <a:latin typeface="Lexend Deca" panose="020B0604020202020204" charset="-78"/>
                  <a:cs typeface="Lexend Deca" panose="020B0604020202020204" charset="-78"/>
                </a:rPr>
                <a:t>3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A75BD4-6EBA-4445-914C-340AE51583D5}"/>
                </a:ext>
              </a:extLst>
            </p:cNvPr>
            <p:cNvSpPr txBox="1"/>
            <p:nvPr/>
          </p:nvSpPr>
          <p:spPr>
            <a:xfrm>
              <a:off x="1204446" y="1930066"/>
              <a:ext cx="511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84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76DCE6-7B65-47DC-9949-F783A49D237B}"/>
                </a:ext>
              </a:extLst>
            </p:cNvPr>
            <p:cNvSpPr txBox="1"/>
            <p:nvPr/>
          </p:nvSpPr>
          <p:spPr>
            <a:xfrm>
              <a:off x="1863411" y="2304092"/>
              <a:ext cx="503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88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B67341-F563-4CE3-B317-368BC7588047}"/>
                </a:ext>
              </a:extLst>
            </p:cNvPr>
            <p:cNvSpPr txBox="1"/>
            <p:nvPr/>
          </p:nvSpPr>
          <p:spPr>
            <a:xfrm>
              <a:off x="556531" y="2319426"/>
              <a:ext cx="497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87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DF7422-E4CE-4DA0-A38C-AA616B372916}"/>
              </a:ext>
            </a:extLst>
          </p:cNvPr>
          <p:cNvGrpSpPr/>
          <p:nvPr/>
        </p:nvGrpSpPr>
        <p:grpSpPr>
          <a:xfrm>
            <a:off x="1854329" y="2163386"/>
            <a:ext cx="1809909" cy="734575"/>
            <a:chOff x="556531" y="1930066"/>
            <a:chExt cx="1809909" cy="7345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F27547-05D4-4524-BE3F-E1E183648AAC}"/>
                </a:ext>
              </a:extLst>
            </p:cNvPr>
            <p:cNvSpPr/>
            <p:nvPr/>
          </p:nvSpPr>
          <p:spPr>
            <a:xfrm>
              <a:off x="623461" y="2304093"/>
              <a:ext cx="167342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05127E-CFA3-49BE-8F91-6AF1960A6EDE}"/>
                </a:ext>
              </a:extLst>
            </p:cNvPr>
            <p:cNvSpPr/>
            <p:nvPr/>
          </p:nvSpPr>
          <p:spPr>
            <a:xfrm>
              <a:off x="623461" y="2304093"/>
              <a:ext cx="36355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2EF67C-3ED1-4651-8561-2BC1E3A8FF63}"/>
                </a:ext>
              </a:extLst>
            </p:cNvPr>
            <p:cNvSpPr/>
            <p:nvPr/>
          </p:nvSpPr>
          <p:spPr>
            <a:xfrm>
              <a:off x="1933331" y="2304093"/>
              <a:ext cx="363554" cy="360548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BED00C-A006-4379-AFDC-6104C37EECEA}"/>
                </a:ext>
              </a:extLst>
            </p:cNvPr>
            <p:cNvSpPr txBox="1"/>
            <p:nvPr/>
          </p:nvSpPr>
          <p:spPr>
            <a:xfrm>
              <a:off x="957425" y="2304092"/>
              <a:ext cx="1005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Product </a:t>
              </a:r>
              <a:r>
                <a:rPr lang="en-US" sz="1200" dirty="0">
                  <a:latin typeface="Lexend Deca" panose="020B0604020202020204" charset="-78"/>
                  <a:cs typeface="Lexend Deca" panose="020B0604020202020204" charset="-78"/>
                </a:rPr>
                <a:t>2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F2205C-3D8B-42AC-AA49-3950F93B1346}"/>
                </a:ext>
              </a:extLst>
            </p:cNvPr>
            <p:cNvSpPr txBox="1"/>
            <p:nvPr/>
          </p:nvSpPr>
          <p:spPr>
            <a:xfrm>
              <a:off x="1204446" y="1930066"/>
              <a:ext cx="511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83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D555E-7E15-4727-8BC3-98130D28D05F}"/>
                </a:ext>
              </a:extLst>
            </p:cNvPr>
            <p:cNvSpPr txBox="1"/>
            <p:nvPr/>
          </p:nvSpPr>
          <p:spPr>
            <a:xfrm>
              <a:off x="1863411" y="2304092"/>
              <a:ext cx="503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86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19C41A-8679-42D0-AFB8-8F454266E0ED}"/>
                </a:ext>
              </a:extLst>
            </p:cNvPr>
            <p:cNvSpPr txBox="1"/>
            <p:nvPr/>
          </p:nvSpPr>
          <p:spPr>
            <a:xfrm>
              <a:off x="556531" y="2319426"/>
              <a:ext cx="497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exend Deca" panose="020B0604020202020204" charset="-78"/>
                  <a:cs typeface="Lexend Deca" panose="020B0604020202020204" charset="-78"/>
                </a:rPr>
                <a:t>85</a:t>
              </a:r>
              <a:endParaRPr lang="en-PK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FB1283-0E90-4B00-AF0B-F3DEF2FE10F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013696" y="2086102"/>
            <a:ext cx="617451" cy="231173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11C66F-01FB-4D2B-BED0-5602069B577F}"/>
              </a:ext>
            </a:extLst>
          </p:cNvPr>
          <p:cNvCxnSpPr>
            <a:cxnSpLocks/>
          </p:cNvCxnSpPr>
          <p:nvPr/>
        </p:nvCxnSpPr>
        <p:spPr>
          <a:xfrm flipH="1" flipV="1">
            <a:off x="5512855" y="2055494"/>
            <a:ext cx="617451" cy="215784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A8199B-E71A-49F5-84A0-9E98F28624CF}"/>
              </a:ext>
            </a:extLst>
          </p:cNvPr>
          <p:cNvCxnSpPr>
            <a:cxnSpLocks/>
          </p:cNvCxnSpPr>
          <p:nvPr/>
        </p:nvCxnSpPr>
        <p:spPr>
          <a:xfrm flipH="1" flipV="1">
            <a:off x="7032724" y="3042285"/>
            <a:ext cx="181959" cy="407926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B9637CC-A51F-44D9-A38D-587638F5657D}"/>
              </a:ext>
            </a:extLst>
          </p:cNvPr>
          <p:cNvCxnSpPr>
            <a:cxnSpLocks/>
          </p:cNvCxnSpPr>
          <p:nvPr/>
        </p:nvCxnSpPr>
        <p:spPr>
          <a:xfrm flipH="1">
            <a:off x="5541077" y="3042285"/>
            <a:ext cx="181959" cy="407926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3DED98B-FE98-441B-8A47-43D82C1AC0B2}"/>
              </a:ext>
            </a:extLst>
          </p:cNvPr>
          <p:cNvCxnSpPr>
            <a:cxnSpLocks/>
          </p:cNvCxnSpPr>
          <p:nvPr/>
        </p:nvCxnSpPr>
        <p:spPr>
          <a:xfrm flipH="1" flipV="1">
            <a:off x="3412724" y="3042285"/>
            <a:ext cx="181959" cy="407926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BA6042-2DBC-474A-B980-AA9EFB1FC64A}"/>
              </a:ext>
            </a:extLst>
          </p:cNvPr>
          <p:cNvCxnSpPr>
            <a:cxnSpLocks/>
          </p:cNvCxnSpPr>
          <p:nvPr/>
        </p:nvCxnSpPr>
        <p:spPr>
          <a:xfrm flipH="1">
            <a:off x="1921077" y="3042285"/>
            <a:ext cx="181959" cy="407926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FCBB3E6-9DF1-4F47-AEF6-446B686B78E1}"/>
              </a:ext>
            </a:extLst>
          </p:cNvPr>
          <p:cNvGrpSpPr/>
          <p:nvPr/>
        </p:nvGrpSpPr>
        <p:grpSpPr>
          <a:xfrm>
            <a:off x="1016122" y="3594535"/>
            <a:ext cx="1809909" cy="650970"/>
            <a:chOff x="556531" y="1930066"/>
            <a:chExt cx="1809909" cy="65097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34997A-7BF2-4F2C-9153-09F2BCD94B07}"/>
                </a:ext>
              </a:extLst>
            </p:cNvPr>
            <p:cNvSpPr/>
            <p:nvPr/>
          </p:nvSpPr>
          <p:spPr>
            <a:xfrm>
              <a:off x="623461" y="2304093"/>
              <a:ext cx="167342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A48475-C9C6-4D47-A427-7B5CD9B77FEE}"/>
                </a:ext>
              </a:extLst>
            </p:cNvPr>
            <p:cNvSpPr/>
            <p:nvPr/>
          </p:nvSpPr>
          <p:spPr>
            <a:xfrm>
              <a:off x="62346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DCC2734-911B-4910-AA7E-3CCC6EBD293C}"/>
                </a:ext>
              </a:extLst>
            </p:cNvPr>
            <p:cNvSpPr/>
            <p:nvPr/>
          </p:nvSpPr>
          <p:spPr>
            <a:xfrm>
              <a:off x="193333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0B3EB82-5764-46F9-8E6F-754F8EF52C83}"/>
                </a:ext>
              </a:extLst>
            </p:cNvPr>
            <p:cNvSpPr txBox="1"/>
            <p:nvPr/>
          </p:nvSpPr>
          <p:spPr>
            <a:xfrm>
              <a:off x="957425" y="2304092"/>
              <a:ext cx="1005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Product </a:t>
              </a:r>
              <a:r>
                <a:rPr lang="en-US" sz="1050" dirty="0">
                  <a:latin typeface="Lexend Deca" panose="020B0604020202020204" charset="-78"/>
                  <a:cs typeface="Lexend Deca" panose="020B0604020202020204" charset="-78"/>
                </a:rPr>
                <a:t>4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31A4A81-4242-4B03-841E-4EFF0D80B2B5}"/>
                </a:ext>
              </a:extLst>
            </p:cNvPr>
            <p:cNvSpPr txBox="1"/>
            <p:nvPr/>
          </p:nvSpPr>
          <p:spPr>
            <a:xfrm>
              <a:off x="1204446" y="1930066"/>
              <a:ext cx="51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85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A55AC8E-CB76-4D1A-BAE5-F5D67DF68F1F}"/>
                </a:ext>
              </a:extLst>
            </p:cNvPr>
            <p:cNvSpPr txBox="1"/>
            <p:nvPr/>
          </p:nvSpPr>
          <p:spPr>
            <a:xfrm>
              <a:off x="1863411" y="2304092"/>
              <a:ext cx="5030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90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A49521-B7C3-4E10-A04A-062A690AAA03}"/>
                </a:ext>
              </a:extLst>
            </p:cNvPr>
            <p:cNvSpPr txBox="1"/>
            <p:nvPr/>
          </p:nvSpPr>
          <p:spPr>
            <a:xfrm>
              <a:off x="556531" y="2319426"/>
              <a:ext cx="4974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89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CEF2AE3-770A-45D4-AE46-78C26B8A1324}"/>
              </a:ext>
            </a:extLst>
          </p:cNvPr>
          <p:cNvGrpSpPr/>
          <p:nvPr/>
        </p:nvGrpSpPr>
        <p:grpSpPr>
          <a:xfrm>
            <a:off x="2823406" y="3594535"/>
            <a:ext cx="1809909" cy="650970"/>
            <a:chOff x="556531" y="1930066"/>
            <a:chExt cx="1809909" cy="65097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8C19439-C044-4C17-8308-2052D57AFFE7}"/>
                </a:ext>
              </a:extLst>
            </p:cNvPr>
            <p:cNvSpPr/>
            <p:nvPr/>
          </p:nvSpPr>
          <p:spPr>
            <a:xfrm>
              <a:off x="623461" y="2304093"/>
              <a:ext cx="167342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75FEF3-C4F3-4285-80CA-8A426AE8F77B}"/>
                </a:ext>
              </a:extLst>
            </p:cNvPr>
            <p:cNvSpPr/>
            <p:nvPr/>
          </p:nvSpPr>
          <p:spPr>
            <a:xfrm>
              <a:off x="62346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E65FECF-AD51-4F2B-9842-96393097776D}"/>
                </a:ext>
              </a:extLst>
            </p:cNvPr>
            <p:cNvSpPr/>
            <p:nvPr/>
          </p:nvSpPr>
          <p:spPr>
            <a:xfrm>
              <a:off x="193333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056CE6D-E987-450A-A194-A401F7E22610}"/>
                </a:ext>
              </a:extLst>
            </p:cNvPr>
            <p:cNvSpPr txBox="1"/>
            <p:nvPr/>
          </p:nvSpPr>
          <p:spPr>
            <a:xfrm>
              <a:off x="957425" y="2304092"/>
              <a:ext cx="1005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Product </a:t>
              </a:r>
              <a:r>
                <a:rPr lang="en-US" sz="1050" dirty="0">
                  <a:latin typeface="Lexend Deca" panose="020B0604020202020204" charset="-78"/>
                  <a:cs typeface="Lexend Deca" panose="020B0604020202020204" charset="-78"/>
                </a:rPr>
                <a:t>5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2767D7-BD84-45E2-80F0-7E2A96E30926}"/>
                </a:ext>
              </a:extLst>
            </p:cNvPr>
            <p:cNvSpPr txBox="1"/>
            <p:nvPr/>
          </p:nvSpPr>
          <p:spPr>
            <a:xfrm>
              <a:off x="1204446" y="1930066"/>
              <a:ext cx="51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86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AB1693-D411-4183-A54E-8B7EA98E809F}"/>
                </a:ext>
              </a:extLst>
            </p:cNvPr>
            <p:cNvSpPr txBox="1"/>
            <p:nvPr/>
          </p:nvSpPr>
          <p:spPr>
            <a:xfrm>
              <a:off x="1863411" y="2304092"/>
              <a:ext cx="5030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92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AC6DF2-3D3D-41DC-AFDE-66D402437AC2}"/>
                </a:ext>
              </a:extLst>
            </p:cNvPr>
            <p:cNvSpPr txBox="1"/>
            <p:nvPr/>
          </p:nvSpPr>
          <p:spPr>
            <a:xfrm>
              <a:off x="556531" y="2319426"/>
              <a:ext cx="4974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91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2FC0170-5B74-4E71-9C4D-E9AE798DCFC9}"/>
              </a:ext>
            </a:extLst>
          </p:cNvPr>
          <p:cNvGrpSpPr/>
          <p:nvPr/>
        </p:nvGrpSpPr>
        <p:grpSpPr>
          <a:xfrm>
            <a:off x="4637630" y="3594535"/>
            <a:ext cx="1809909" cy="650970"/>
            <a:chOff x="556531" y="1930066"/>
            <a:chExt cx="1809909" cy="65097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4B89DE5-9DF2-482C-A488-2054F5F48ADF}"/>
                </a:ext>
              </a:extLst>
            </p:cNvPr>
            <p:cNvSpPr/>
            <p:nvPr/>
          </p:nvSpPr>
          <p:spPr>
            <a:xfrm>
              <a:off x="623461" y="2304093"/>
              <a:ext cx="167342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7B3DAE6-832E-48BB-84B1-4D1D8A31C4E4}"/>
                </a:ext>
              </a:extLst>
            </p:cNvPr>
            <p:cNvSpPr/>
            <p:nvPr/>
          </p:nvSpPr>
          <p:spPr>
            <a:xfrm>
              <a:off x="62346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B55474D-A3EC-4995-962D-2D47FD08B7F9}"/>
                </a:ext>
              </a:extLst>
            </p:cNvPr>
            <p:cNvSpPr/>
            <p:nvPr/>
          </p:nvSpPr>
          <p:spPr>
            <a:xfrm>
              <a:off x="193333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EBC081-F4DF-4BDC-8EB5-65630924A924}"/>
                </a:ext>
              </a:extLst>
            </p:cNvPr>
            <p:cNvSpPr txBox="1"/>
            <p:nvPr/>
          </p:nvSpPr>
          <p:spPr>
            <a:xfrm>
              <a:off x="957425" y="2304092"/>
              <a:ext cx="1005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Product </a:t>
              </a:r>
              <a:r>
                <a:rPr lang="en-US" sz="1050" dirty="0">
                  <a:latin typeface="Lexend Deca" panose="020B0604020202020204" charset="-78"/>
                  <a:cs typeface="Lexend Deca" panose="020B0604020202020204" charset="-78"/>
                </a:rPr>
                <a:t>6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C9B113-AF45-4A32-A3C6-68E6B9FD5CEE}"/>
                </a:ext>
              </a:extLst>
            </p:cNvPr>
            <p:cNvSpPr txBox="1"/>
            <p:nvPr/>
          </p:nvSpPr>
          <p:spPr>
            <a:xfrm>
              <a:off x="1204446" y="1930066"/>
              <a:ext cx="51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87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CD1C4BC-0335-4C9F-9867-8355DB0A2A64}"/>
                </a:ext>
              </a:extLst>
            </p:cNvPr>
            <p:cNvSpPr txBox="1"/>
            <p:nvPr/>
          </p:nvSpPr>
          <p:spPr>
            <a:xfrm>
              <a:off x="1863411" y="2304092"/>
              <a:ext cx="5030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94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27F43F5-C638-47B0-84B5-1B016479A20B}"/>
                </a:ext>
              </a:extLst>
            </p:cNvPr>
            <p:cNvSpPr txBox="1"/>
            <p:nvPr/>
          </p:nvSpPr>
          <p:spPr>
            <a:xfrm>
              <a:off x="556531" y="2319426"/>
              <a:ext cx="4974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93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3E45157-A60E-4074-82FD-51729F6501AF}"/>
              </a:ext>
            </a:extLst>
          </p:cNvPr>
          <p:cNvGrpSpPr/>
          <p:nvPr/>
        </p:nvGrpSpPr>
        <p:grpSpPr>
          <a:xfrm>
            <a:off x="6444914" y="3594535"/>
            <a:ext cx="1809909" cy="650970"/>
            <a:chOff x="556531" y="1930066"/>
            <a:chExt cx="1809909" cy="6509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7564AD5-E2F7-4CC9-AD57-347A76DB77CD}"/>
                </a:ext>
              </a:extLst>
            </p:cNvPr>
            <p:cNvSpPr/>
            <p:nvPr/>
          </p:nvSpPr>
          <p:spPr>
            <a:xfrm>
              <a:off x="623461" y="2304093"/>
              <a:ext cx="167342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A95CC63-819D-47DE-BB3F-D998A9E9CB2E}"/>
                </a:ext>
              </a:extLst>
            </p:cNvPr>
            <p:cNvSpPr/>
            <p:nvPr/>
          </p:nvSpPr>
          <p:spPr>
            <a:xfrm>
              <a:off x="62346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99E796D-30B9-46FF-B484-2F5FDD67BCB9}"/>
                </a:ext>
              </a:extLst>
            </p:cNvPr>
            <p:cNvSpPr/>
            <p:nvPr/>
          </p:nvSpPr>
          <p:spPr>
            <a:xfrm>
              <a:off x="1933331" y="2304093"/>
              <a:ext cx="363554" cy="26160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1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6356130-F7E6-4A4C-8F44-0D8CBBFE40BD}"/>
                </a:ext>
              </a:extLst>
            </p:cNvPr>
            <p:cNvSpPr txBox="1"/>
            <p:nvPr/>
          </p:nvSpPr>
          <p:spPr>
            <a:xfrm>
              <a:off x="957425" y="2304092"/>
              <a:ext cx="1005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Product </a:t>
              </a:r>
              <a:r>
                <a:rPr lang="en-US" sz="1050" dirty="0">
                  <a:latin typeface="Lexend Deca" panose="020B0604020202020204" charset="-78"/>
                  <a:cs typeface="Lexend Deca" panose="020B0604020202020204" charset="-78"/>
                </a:rPr>
                <a:t>7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97B108-C5D7-4623-AA7E-F749DD83051C}"/>
                </a:ext>
              </a:extLst>
            </p:cNvPr>
            <p:cNvSpPr txBox="1"/>
            <p:nvPr/>
          </p:nvSpPr>
          <p:spPr>
            <a:xfrm>
              <a:off x="1204446" y="1930066"/>
              <a:ext cx="51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Lexend Deca" panose="020B0604020202020204" charset="-78"/>
                  <a:cs typeface="Lexend Deca" panose="020B0604020202020204" charset="-78"/>
                </a:rPr>
                <a:t>88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39D47BE-88F0-49BF-9DB6-77F01459295A}"/>
                </a:ext>
              </a:extLst>
            </p:cNvPr>
            <p:cNvSpPr txBox="1"/>
            <p:nvPr/>
          </p:nvSpPr>
          <p:spPr>
            <a:xfrm>
              <a:off x="1863411" y="2304092"/>
              <a:ext cx="5030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96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0D4FC05-5D5E-46BB-9F31-DA189FDEF04C}"/>
                </a:ext>
              </a:extLst>
            </p:cNvPr>
            <p:cNvSpPr txBox="1"/>
            <p:nvPr/>
          </p:nvSpPr>
          <p:spPr>
            <a:xfrm>
              <a:off x="556531" y="2319426"/>
              <a:ext cx="4974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exend Deca" panose="020B0604020202020204" charset="-78"/>
                  <a:cs typeface="Lexend Deca" panose="020B0604020202020204" charset="-78"/>
                </a:rPr>
                <a:t>95</a:t>
              </a:r>
              <a:endParaRPr lang="en-PK" sz="1100" dirty="0"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B9EFE04-75C0-4938-8F56-52358362A026}"/>
              </a:ext>
            </a:extLst>
          </p:cNvPr>
          <p:cNvCxnSpPr>
            <a:cxnSpLocks/>
          </p:cNvCxnSpPr>
          <p:nvPr/>
        </p:nvCxnSpPr>
        <p:spPr>
          <a:xfrm flipV="1">
            <a:off x="4633315" y="2440386"/>
            <a:ext cx="1" cy="23094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D0DEAD9-AB69-4998-84C1-44E5853C1AA8}"/>
              </a:ext>
            </a:extLst>
          </p:cNvPr>
          <p:cNvSpPr/>
          <p:nvPr/>
        </p:nvSpPr>
        <p:spPr>
          <a:xfrm>
            <a:off x="4937760" y="1677725"/>
            <a:ext cx="962108" cy="206734"/>
          </a:xfrm>
          <a:custGeom>
            <a:avLst/>
            <a:gdLst>
              <a:gd name="connsiteX0" fmla="*/ 0 w 962108"/>
              <a:gd name="connsiteY0" fmla="*/ 206734 h 206734"/>
              <a:gd name="connsiteX1" fmla="*/ 0 w 962108"/>
              <a:gd name="connsiteY1" fmla="*/ 0 h 206734"/>
              <a:gd name="connsiteX2" fmla="*/ 962108 w 962108"/>
              <a:gd name="connsiteY2" fmla="*/ 0 h 20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108" h="206734">
                <a:moveTo>
                  <a:pt x="0" y="206734"/>
                </a:moveTo>
                <a:lnTo>
                  <a:pt x="0" y="0"/>
                </a:lnTo>
                <a:lnTo>
                  <a:pt x="962108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6E2D732-7B5F-48C3-9315-C8AF4036B45C}"/>
              </a:ext>
            </a:extLst>
          </p:cNvPr>
          <p:cNvSpPr txBox="1"/>
          <p:nvPr/>
        </p:nvSpPr>
        <p:spPr>
          <a:xfrm>
            <a:off x="5895196" y="151762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Product.price is used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918370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EEBD3-ADAE-4F4C-B766-A3E439E33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C6571-55FB-4E65-B3F7-01E9FD700599}"/>
              </a:ext>
            </a:extLst>
          </p:cNvPr>
          <p:cNvSpPr txBox="1"/>
          <p:nvPr/>
        </p:nvSpPr>
        <p:spPr>
          <a:xfrm>
            <a:off x="5356065" y="1906364"/>
            <a:ext cx="50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86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5AB94-1AEA-4313-AB09-31975FAC1081}"/>
              </a:ext>
            </a:extLst>
          </p:cNvPr>
          <p:cNvSpPr/>
          <p:nvPr/>
        </p:nvSpPr>
        <p:spPr>
          <a:xfrm>
            <a:off x="623461" y="2304093"/>
            <a:ext cx="167342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48A16-8C5A-474D-96EF-75DAE4EAAD82}"/>
              </a:ext>
            </a:extLst>
          </p:cNvPr>
          <p:cNvSpPr/>
          <p:nvPr/>
        </p:nvSpPr>
        <p:spPr>
          <a:xfrm>
            <a:off x="623461" y="2304093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78E16-91B6-4A4C-B9C0-711D97812304}"/>
              </a:ext>
            </a:extLst>
          </p:cNvPr>
          <p:cNvSpPr/>
          <p:nvPr/>
        </p:nvSpPr>
        <p:spPr>
          <a:xfrm>
            <a:off x="1933331" y="2304093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8CCBE-0A76-4AE6-BFE3-CA445FA19815}"/>
              </a:ext>
            </a:extLst>
          </p:cNvPr>
          <p:cNvSpPr/>
          <p:nvPr/>
        </p:nvSpPr>
        <p:spPr>
          <a:xfrm>
            <a:off x="2695834" y="2304092"/>
            <a:ext cx="167342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F7DFB-EFA6-4E53-BD10-A623C78FDE38}"/>
              </a:ext>
            </a:extLst>
          </p:cNvPr>
          <p:cNvSpPr/>
          <p:nvPr/>
        </p:nvSpPr>
        <p:spPr>
          <a:xfrm>
            <a:off x="2695834" y="2304092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F7BF8-F799-42E0-8A47-98B0A0FDC5FA}"/>
              </a:ext>
            </a:extLst>
          </p:cNvPr>
          <p:cNvSpPr/>
          <p:nvPr/>
        </p:nvSpPr>
        <p:spPr>
          <a:xfrm>
            <a:off x="4005703" y="2304092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36B922-81F1-4A33-AE48-67712465258E}"/>
              </a:ext>
            </a:extLst>
          </p:cNvPr>
          <p:cNvSpPr/>
          <p:nvPr/>
        </p:nvSpPr>
        <p:spPr>
          <a:xfrm>
            <a:off x="4770869" y="2280390"/>
            <a:ext cx="167342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27464-47EF-46C4-86F2-65469E9F7495}"/>
              </a:ext>
            </a:extLst>
          </p:cNvPr>
          <p:cNvSpPr/>
          <p:nvPr/>
        </p:nvSpPr>
        <p:spPr>
          <a:xfrm>
            <a:off x="4770869" y="2280390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FBC45-569C-40E1-8179-13442F546752}"/>
              </a:ext>
            </a:extLst>
          </p:cNvPr>
          <p:cNvSpPr/>
          <p:nvPr/>
        </p:nvSpPr>
        <p:spPr>
          <a:xfrm>
            <a:off x="6080738" y="2280390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FD829-0398-4E5F-AC1A-97C821884960}"/>
              </a:ext>
            </a:extLst>
          </p:cNvPr>
          <p:cNvSpPr/>
          <p:nvPr/>
        </p:nvSpPr>
        <p:spPr>
          <a:xfrm>
            <a:off x="6849332" y="2280390"/>
            <a:ext cx="167342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FD2CF-8C89-421E-A6EC-23A31C9F263A}"/>
              </a:ext>
            </a:extLst>
          </p:cNvPr>
          <p:cNvSpPr/>
          <p:nvPr/>
        </p:nvSpPr>
        <p:spPr>
          <a:xfrm>
            <a:off x="6849332" y="2280390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1E7AF-B6A7-4384-B22B-28F2445AC796}"/>
              </a:ext>
            </a:extLst>
          </p:cNvPr>
          <p:cNvSpPr/>
          <p:nvPr/>
        </p:nvSpPr>
        <p:spPr>
          <a:xfrm>
            <a:off x="8159201" y="2280390"/>
            <a:ext cx="363554" cy="36054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D3A9B-0FFA-496C-A00E-993826F1B391}"/>
              </a:ext>
            </a:extLst>
          </p:cNvPr>
          <p:cNvSpPr txBox="1"/>
          <p:nvPr/>
        </p:nvSpPr>
        <p:spPr>
          <a:xfrm>
            <a:off x="957425" y="2304092"/>
            <a:ext cx="100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User 1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84F36-6106-40B5-A873-7F36F21D7DBB}"/>
              </a:ext>
            </a:extLst>
          </p:cNvPr>
          <p:cNvSpPr txBox="1"/>
          <p:nvPr/>
        </p:nvSpPr>
        <p:spPr>
          <a:xfrm>
            <a:off x="3018588" y="2304090"/>
            <a:ext cx="101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User 2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FFCB0-FD13-4591-ADC4-91C8EE25F001}"/>
              </a:ext>
            </a:extLst>
          </p:cNvPr>
          <p:cNvSpPr txBox="1"/>
          <p:nvPr/>
        </p:nvSpPr>
        <p:spPr>
          <a:xfrm>
            <a:off x="5102024" y="2280390"/>
            <a:ext cx="10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User 3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42149-54B5-4ED7-8BF2-2F9053D97C15}"/>
              </a:ext>
            </a:extLst>
          </p:cNvPr>
          <p:cNvSpPr txBox="1"/>
          <p:nvPr/>
        </p:nvSpPr>
        <p:spPr>
          <a:xfrm>
            <a:off x="7173470" y="2280390"/>
            <a:ext cx="102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User 4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895921-B3AB-4314-BA12-752144F7AAC7}"/>
              </a:ext>
            </a:extLst>
          </p:cNvPr>
          <p:cNvSpPr txBox="1"/>
          <p:nvPr/>
        </p:nvSpPr>
        <p:spPr>
          <a:xfrm>
            <a:off x="2621885" y="2304537"/>
            <a:ext cx="51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84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BA1C4-FB74-4027-B308-AD01009CFB1F}"/>
              </a:ext>
            </a:extLst>
          </p:cNvPr>
          <p:cNvSpPr txBox="1"/>
          <p:nvPr/>
        </p:nvSpPr>
        <p:spPr>
          <a:xfrm>
            <a:off x="1204446" y="1930066"/>
            <a:ext cx="51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84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DFAC4D-9FC7-48BB-97BA-EE870D562FD9}"/>
              </a:ext>
            </a:extLst>
          </p:cNvPr>
          <p:cNvSpPr txBox="1"/>
          <p:nvPr/>
        </p:nvSpPr>
        <p:spPr>
          <a:xfrm>
            <a:off x="3269821" y="1953764"/>
            <a:ext cx="503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85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7EE7F-B7CD-4766-87F7-A7D64C5D7AF4}"/>
              </a:ext>
            </a:extLst>
          </p:cNvPr>
          <p:cNvSpPr txBox="1"/>
          <p:nvPr/>
        </p:nvSpPr>
        <p:spPr>
          <a:xfrm>
            <a:off x="7434528" y="1930064"/>
            <a:ext cx="4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87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460B1-39B3-40F8-AE96-3BCD835CA77E}"/>
              </a:ext>
            </a:extLst>
          </p:cNvPr>
          <p:cNvSpPr txBox="1"/>
          <p:nvPr/>
        </p:nvSpPr>
        <p:spPr>
          <a:xfrm>
            <a:off x="1863411" y="2304092"/>
            <a:ext cx="503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85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7F3A3-62C9-47E8-97DF-A7D48EC4AACD}"/>
              </a:ext>
            </a:extLst>
          </p:cNvPr>
          <p:cNvSpPr txBox="1"/>
          <p:nvPr/>
        </p:nvSpPr>
        <p:spPr>
          <a:xfrm>
            <a:off x="3944465" y="2304090"/>
            <a:ext cx="50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86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35FACC-D120-42A7-ABF2-D9086775299A}"/>
              </a:ext>
            </a:extLst>
          </p:cNvPr>
          <p:cNvSpPr txBox="1"/>
          <p:nvPr/>
        </p:nvSpPr>
        <p:spPr>
          <a:xfrm>
            <a:off x="4691704" y="2280390"/>
            <a:ext cx="503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85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9638E2-3AE5-4781-9C4B-B36CD9FD9EED}"/>
              </a:ext>
            </a:extLst>
          </p:cNvPr>
          <p:cNvSpPr txBox="1"/>
          <p:nvPr/>
        </p:nvSpPr>
        <p:spPr>
          <a:xfrm>
            <a:off x="6013808" y="2280390"/>
            <a:ext cx="4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87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144F1E-05E8-4B60-A410-0C94F9B24C35}"/>
              </a:ext>
            </a:extLst>
          </p:cNvPr>
          <p:cNvSpPr txBox="1"/>
          <p:nvPr/>
        </p:nvSpPr>
        <p:spPr>
          <a:xfrm>
            <a:off x="6777687" y="2280390"/>
            <a:ext cx="50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86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FFC373-BEE2-4F9B-A36F-A29EA66A35ED}"/>
              </a:ext>
            </a:extLst>
          </p:cNvPr>
          <p:cNvSpPr txBox="1"/>
          <p:nvPr/>
        </p:nvSpPr>
        <p:spPr>
          <a:xfrm>
            <a:off x="8092271" y="2295725"/>
            <a:ext cx="503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88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A837E-463D-49E2-8264-DEAA31FE9FBE}"/>
              </a:ext>
            </a:extLst>
          </p:cNvPr>
          <p:cNvSpPr txBox="1"/>
          <p:nvPr/>
        </p:nvSpPr>
        <p:spPr>
          <a:xfrm>
            <a:off x="556531" y="2319426"/>
            <a:ext cx="4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Deca" panose="020B0604020202020204" charset="-78"/>
                <a:cs typeface="Lexend Deca" panose="020B0604020202020204" charset="-78"/>
              </a:rPr>
              <a:t>83</a:t>
            </a:r>
            <a:endParaRPr lang="en-PK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AD0947-4E8D-45DC-A8D8-13EA2B70974E}"/>
              </a:ext>
            </a:extLst>
          </p:cNvPr>
          <p:cNvCxnSpPr>
            <a:cxnSpLocks/>
          </p:cNvCxnSpPr>
          <p:nvPr/>
        </p:nvCxnSpPr>
        <p:spPr>
          <a:xfrm>
            <a:off x="4369257" y="2491618"/>
            <a:ext cx="386515" cy="0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74D538-0952-492B-A5E9-CF38AF2F4E2C}"/>
              </a:ext>
            </a:extLst>
          </p:cNvPr>
          <p:cNvCxnSpPr>
            <a:cxnSpLocks/>
          </p:cNvCxnSpPr>
          <p:nvPr/>
        </p:nvCxnSpPr>
        <p:spPr>
          <a:xfrm>
            <a:off x="6462816" y="2473054"/>
            <a:ext cx="386515" cy="0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3C31F8-55A1-48F5-906E-09513A2F7027}"/>
              </a:ext>
            </a:extLst>
          </p:cNvPr>
          <p:cNvCxnSpPr>
            <a:cxnSpLocks/>
          </p:cNvCxnSpPr>
          <p:nvPr/>
        </p:nvCxnSpPr>
        <p:spPr>
          <a:xfrm>
            <a:off x="2296885" y="2491618"/>
            <a:ext cx="386515" cy="0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94;p17">
            <a:extLst>
              <a:ext uri="{FF2B5EF4-FFF2-40B4-BE49-F238E27FC236}">
                <a16:creationId xmlns:a16="http://schemas.microsoft.com/office/drawing/2014/main" id="{AFB7A8A1-055D-44A3-AFCA-DFA5B853C0D4}"/>
              </a:ext>
            </a:extLst>
          </p:cNvPr>
          <p:cNvSpPr txBox="1">
            <a:spLocks/>
          </p:cNvSpPr>
          <p:nvPr/>
        </p:nvSpPr>
        <p:spPr>
          <a:xfrm>
            <a:off x="0" y="262394"/>
            <a:ext cx="9144000" cy="10734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Doubly Linked List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Wishlist Class</a:t>
            </a:r>
            <a:endParaRPr lang="en-US" sz="2800" b="1" u="sn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391D4F-1AF3-4F1D-B829-87A8AE24C4CB}"/>
              </a:ext>
            </a:extLst>
          </p:cNvPr>
          <p:cNvCxnSpPr>
            <a:cxnSpLocks/>
          </p:cNvCxnSpPr>
          <p:nvPr/>
        </p:nvCxnSpPr>
        <p:spPr>
          <a:xfrm flipV="1">
            <a:off x="1460172" y="2790907"/>
            <a:ext cx="0" cy="41346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4A4259-089E-41AB-849C-4507141D8B0B}"/>
              </a:ext>
            </a:extLst>
          </p:cNvPr>
          <p:cNvSpPr txBox="1"/>
          <p:nvPr/>
        </p:nvSpPr>
        <p:spPr>
          <a:xfrm>
            <a:off x="782285" y="3246672"/>
            <a:ext cx="1332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Pointer temp</a:t>
            </a:r>
            <a:endParaRPr lang="en-PK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3C573E-5177-4F31-A8E8-B2BE37CEC377}"/>
              </a:ext>
            </a:extLst>
          </p:cNvPr>
          <p:cNvSpPr txBox="1"/>
          <p:nvPr/>
        </p:nvSpPr>
        <p:spPr>
          <a:xfrm>
            <a:off x="556531" y="3838508"/>
            <a:ext cx="8038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The class structure uses doubly linked list for storage of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UsersWishlist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It stores them using </a:t>
            </a:r>
            <a:r>
              <a:rPr lang="en-US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addToWishlist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() method and adds Users total purchase amount using method.</a:t>
            </a:r>
            <a:endParaRPr lang="en-PK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936668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0" y="532737"/>
            <a:ext cx="9144000" cy="5306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O Analysis of Data Structures</a:t>
            </a:r>
            <a:endParaRPr dirty="0"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4F7626C-6D00-41F9-9715-C78224E5D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492491"/>
              </p:ext>
            </p:extLst>
          </p:nvPr>
        </p:nvGraphicFramePr>
        <p:xfrm>
          <a:off x="544664" y="1510747"/>
          <a:ext cx="8054671" cy="310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071194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5F3DD9-2A1E-4094-8577-7AB81CCF8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48" b="6121"/>
          <a:stretch/>
        </p:blipFill>
        <p:spPr>
          <a:xfrm>
            <a:off x="4869864" y="1557867"/>
            <a:ext cx="3599181" cy="2023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F5ED-BE69-4DA6-BD42-2D736446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3" y="1827234"/>
            <a:ext cx="6014400" cy="1489032"/>
          </a:xfrm>
        </p:spPr>
        <p:txBody>
          <a:bodyPr/>
          <a:lstStyle/>
          <a:p>
            <a:r>
              <a:rPr lang="en-US" sz="4000" dirty="0"/>
              <a:t>Graphical </a:t>
            </a:r>
            <a:br>
              <a:rPr lang="en-US" sz="4000" dirty="0"/>
            </a:br>
            <a:r>
              <a:rPr lang="en-US" sz="4000" dirty="0"/>
              <a:t>User </a:t>
            </a:r>
            <a:br>
              <a:rPr lang="en-US" sz="4000" dirty="0"/>
            </a:br>
            <a:r>
              <a:rPr lang="en-US" sz="4000" dirty="0"/>
              <a:t>Interface (GUI)</a:t>
            </a:r>
            <a:endParaRPr lang="en-PK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D44CC-B18A-4B57-B5C6-A42D44546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4" name="Google Shape;333;p32">
            <a:extLst>
              <a:ext uri="{FF2B5EF4-FFF2-40B4-BE49-F238E27FC236}">
                <a16:creationId xmlns:a16="http://schemas.microsoft.com/office/drawing/2014/main" id="{C1858348-B7B1-417E-8565-D99F1116152F}"/>
              </a:ext>
            </a:extLst>
          </p:cNvPr>
          <p:cNvGrpSpPr/>
          <p:nvPr/>
        </p:nvGrpSpPr>
        <p:grpSpPr>
          <a:xfrm>
            <a:off x="5638711" y="529223"/>
            <a:ext cx="883698" cy="4114933"/>
            <a:chOff x="3008050" y="423600"/>
            <a:chExt cx="1053025" cy="4903400"/>
          </a:xfrm>
        </p:grpSpPr>
        <p:sp>
          <p:nvSpPr>
            <p:cNvPr id="6" name="Google Shape;335;p32">
              <a:extLst>
                <a:ext uri="{FF2B5EF4-FFF2-40B4-BE49-F238E27FC236}">
                  <a16:creationId xmlns:a16="http://schemas.microsoft.com/office/drawing/2014/main" id="{151AD20C-05A8-4E8B-9B57-C5E4B2ECAD1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6;p32">
              <a:extLst>
                <a:ext uri="{FF2B5EF4-FFF2-40B4-BE49-F238E27FC236}">
                  <a16:creationId xmlns:a16="http://schemas.microsoft.com/office/drawing/2014/main" id="{572C91A4-33E6-4201-A977-A093F880ED33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;p32">
              <a:extLst>
                <a:ext uri="{FF2B5EF4-FFF2-40B4-BE49-F238E27FC236}">
                  <a16:creationId xmlns:a16="http://schemas.microsoft.com/office/drawing/2014/main" id="{6254A942-21C9-490C-AEEB-461765F0E7C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33;p32">
            <a:extLst>
              <a:ext uri="{FF2B5EF4-FFF2-40B4-BE49-F238E27FC236}">
                <a16:creationId xmlns:a16="http://schemas.microsoft.com/office/drawing/2014/main" id="{C0A3BC66-B265-49CA-838B-88F7D9014BA6}"/>
              </a:ext>
            </a:extLst>
          </p:cNvPr>
          <p:cNvGrpSpPr/>
          <p:nvPr/>
        </p:nvGrpSpPr>
        <p:grpSpPr>
          <a:xfrm rot="16200000">
            <a:off x="5613615" y="373570"/>
            <a:ext cx="2119546" cy="4396359"/>
            <a:chOff x="2547150" y="238125"/>
            <a:chExt cx="2525675" cy="5238750"/>
          </a:xfrm>
        </p:grpSpPr>
        <p:sp>
          <p:nvSpPr>
            <p:cNvPr id="10" name="Google Shape;334;p32">
              <a:extLst>
                <a:ext uri="{FF2B5EF4-FFF2-40B4-BE49-F238E27FC236}">
                  <a16:creationId xmlns:a16="http://schemas.microsoft.com/office/drawing/2014/main" id="{D3EBF89D-0C4A-45D0-B275-3702BE50BA83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5;p32">
              <a:extLst>
                <a:ext uri="{FF2B5EF4-FFF2-40B4-BE49-F238E27FC236}">
                  <a16:creationId xmlns:a16="http://schemas.microsoft.com/office/drawing/2014/main" id="{D859BF92-DCDF-41AD-B4AB-5AC08E48F6D6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6;p32">
              <a:extLst>
                <a:ext uri="{FF2B5EF4-FFF2-40B4-BE49-F238E27FC236}">
                  <a16:creationId xmlns:a16="http://schemas.microsoft.com/office/drawing/2014/main" id="{6A137455-C69F-4144-8142-D99E7C64967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;p32">
              <a:extLst>
                <a:ext uri="{FF2B5EF4-FFF2-40B4-BE49-F238E27FC236}">
                  <a16:creationId xmlns:a16="http://schemas.microsoft.com/office/drawing/2014/main" id="{6E55B446-8385-4F7E-8473-981C40CF101C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176827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7B82-EC37-4BD7-B7BF-7A2ED1BB44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58E80A-3711-4AC4-8E6B-DC368038D6BD}"/>
              </a:ext>
            </a:extLst>
          </p:cNvPr>
          <p:cNvGrpSpPr/>
          <p:nvPr/>
        </p:nvGrpSpPr>
        <p:grpSpPr>
          <a:xfrm>
            <a:off x="2695493" y="744247"/>
            <a:ext cx="6333792" cy="3518008"/>
            <a:chOff x="3245197" y="1049571"/>
            <a:chExt cx="5784087" cy="3212683"/>
          </a:xfrm>
        </p:grpSpPr>
        <p:grpSp>
          <p:nvGrpSpPr>
            <p:cNvPr id="5" name="Google Shape;356;p34">
              <a:extLst>
                <a:ext uri="{FF2B5EF4-FFF2-40B4-BE49-F238E27FC236}">
                  <a16:creationId xmlns:a16="http://schemas.microsoft.com/office/drawing/2014/main" id="{491C66AE-50FF-4940-B8D2-670C25608A03}"/>
                </a:ext>
              </a:extLst>
            </p:cNvPr>
            <p:cNvGrpSpPr/>
            <p:nvPr/>
          </p:nvGrpSpPr>
          <p:grpSpPr>
            <a:xfrm>
              <a:off x="3245197" y="1049571"/>
              <a:ext cx="5784087" cy="3212683"/>
              <a:chOff x="1177450" y="241631"/>
              <a:chExt cx="6173152" cy="3616776"/>
            </a:xfrm>
          </p:grpSpPr>
          <p:sp>
            <p:nvSpPr>
              <p:cNvPr id="6" name="Google Shape;357;p34">
                <a:extLst>
                  <a:ext uri="{FF2B5EF4-FFF2-40B4-BE49-F238E27FC236}">
                    <a16:creationId xmlns:a16="http://schemas.microsoft.com/office/drawing/2014/main" id="{10960322-4DD9-4255-AF59-2876B31E24FF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358;p34">
                <a:extLst>
                  <a:ext uri="{FF2B5EF4-FFF2-40B4-BE49-F238E27FC236}">
                    <a16:creationId xmlns:a16="http://schemas.microsoft.com/office/drawing/2014/main" id="{68CC2A3F-53D4-4431-BBB6-641DC4AEB4AD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359;p34">
                <a:extLst>
                  <a:ext uri="{FF2B5EF4-FFF2-40B4-BE49-F238E27FC236}">
                    <a16:creationId xmlns:a16="http://schemas.microsoft.com/office/drawing/2014/main" id="{B87D31C2-1885-4DA9-8D6E-2973A22B721E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3F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360;p34">
                <a:extLst>
                  <a:ext uri="{FF2B5EF4-FFF2-40B4-BE49-F238E27FC236}">
                    <a16:creationId xmlns:a16="http://schemas.microsoft.com/office/drawing/2014/main" id="{3EF88269-16CA-4891-9248-E1ACC0A0C614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" name="Google Shape;362;p34">
              <a:extLst>
                <a:ext uri="{FF2B5EF4-FFF2-40B4-BE49-F238E27FC236}">
                  <a16:creationId xmlns:a16="http://schemas.microsoft.com/office/drawing/2014/main" id="{49AEDE0B-76A6-4ED4-9CF6-A7DA9E41BBCB}"/>
                </a:ext>
              </a:extLst>
            </p:cNvPr>
            <p:cNvPicPr preferRelativeResize="0"/>
            <p:nvPr/>
          </p:nvPicPr>
          <p:blipFill rotWithShape="1">
            <a:blip r:embed="rId2"/>
            <a:srcRect l="27297" t="23467" r="5724" b="10768"/>
            <a:stretch/>
          </p:blipFill>
          <p:spPr>
            <a:xfrm>
              <a:off x="3898687" y="1224501"/>
              <a:ext cx="4481988" cy="27034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F8AF3C4-F58C-4631-BEFD-8ADD1D8FC38B}"/>
              </a:ext>
            </a:extLst>
          </p:cNvPr>
          <p:cNvSpPr txBox="1">
            <a:spLocks/>
          </p:cNvSpPr>
          <p:nvPr/>
        </p:nvSpPr>
        <p:spPr>
          <a:xfrm>
            <a:off x="422523" y="2017680"/>
            <a:ext cx="4539000" cy="11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400" dirty="0"/>
              <a:t>Data </a:t>
            </a:r>
          </a:p>
          <a:p>
            <a:r>
              <a:rPr lang="en-US" sz="4400" dirty="0"/>
              <a:t>Samples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308811756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7611-2250-44E1-9E36-9D0E6D30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955"/>
            <a:ext cx="9144000" cy="498832"/>
          </a:xfrm>
        </p:spPr>
        <p:txBody>
          <a:bodyPr/>
          <a:lstStyle/>
          <a:p>
            <a:pPr algn="ctr"/>
            <a:r>
              <a:rPr lang="en-US" dirty="0"/>
              <a:t>References Used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7B82-EC37-4BD7-B7BF-7A2ED1BB44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812D7-EC41-442C-9D6A-D0E82CB70291}"/>
              </a:ext>
            </a:extLst>
          </p:cNvPr>
          <p:cNvSpPr/>
          <p:nvPr/>
        </p:nvSpPr>
        <p:spPr>
          <a:xfrm>
            <a:off x="2064134" y="1208599"/>
            <a:ext cx="4964103" cy="333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20" name="Google Shape;344;p33">
            <a:extLst>
              <a:ext uri="{FF2B5EF4-FFF2-40B4-BE49-F238E27FC236}">
                <a16:creationId xmlns:a16="http://schemas.microsoft.com/office/drawing/2014/main" id="{A19CB111-066A-4F75-91DF-6AF660F03E7F}"/>
              </a:ext>
            </a:extLst>
          </p:cNvPr>
          <p:cNvGrpSpPr/>
          <p:nvPr/>
        </p:nvGrpSpPr>
        <p:grpSpPr>
          <a:xfrm rot="16200000">
            <a:off x="2825228" y="-115078"/>
            <a:ext cx="3493544" cy="6013678"/>
            <a:chOff x="2112475" y="238125"/>
            <a:chExt cx="3395050" cy="5238750"/>
          </a:xfrm>
        </p:grpSpPr>
        <p:sp>
          <p:nvSpPr>
            <p:cNvPr id="21" name="Google Shape;345;p33">
              <a:extLst>
                <a:ext uri="{FF2B5EF4-FFF2-40B4-BE49-F238E27FC236}">
                  <a16:creationId xmlns:a16="http://schemas.microsoft.com/office/drawing/2014/main" id="{8C7561D7-C200-4E4A-8880-4FD3F5C111BE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33">
              <a:extLst>
                <a:ext uri="{FF2B5EF4-FFF2-40B4-BE49-F238E27FC236}">
                  <a16:creationId xmlns:a16="http://schemas.microsoft.com/office/drawing/2014/main" id="{F249CAF0-78A1-48CC-9162-7E3AB5F36D59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33">
              <a:extLst>
                <a:ext uri="{FF2B5EF4-FFF2-40B4-BE49-F238E27FC236}">
                  <a16:creationId xmlns:a16="http://schemas.microsoft.com/office/drawing/2014/main" id="{7021AF28-49D4-49A8-AB82-A81D4B790891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33">
              <a:extLst>
                <a:ext uri="{FF2B5EF4-FFF2-40B4-BE49-F238E27FC236}">
                  <a16:creationId xmlns:a16="http://schemas.microsoft.com/office/drawing/2014/main" id="{58497ACF-633D-48BE-834F-9B9ED31F2A04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D934C56-304A-43BD-9B0B-4A666573523D}"/>
              </a:ext>
            </a:extLst>
          </p:cNvPr>
          <p:cNvSpPr txBox="1"/>
          <p:nvPr/>
        </p:nvSpPr>
        <p:spPr>
          <a:xfrm>
            <a:off x="2194560" y="1591960"/>
            <a:ext cx="4206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Lexend Deca" panose="020B0604020202020204" charset="-78"/>
                <a:cs typeface="Lexend Deca" panose="020B0604020202020204" charset="-78"/>
              </a:rPr>
              <a:t>Data Structure Selection:</a:t>
            </a:r>
          </a:p>
          <a:p>
            <a:r>
              <a:rPr lang="en-SG" sz="1200" dirty="0">
                <a:latin typeface="Lexend Deca" panose="020B0604020202020204" charset="-78"/>
                <a:cs typeface="Lexend Deca" panose="020B0604020202020204" charset="-78"/>
              </a:rPr>
              <a:t>https://www.careerdrill.com/blog/coding-interview/choosing-the-right-data-structure-to-solve-problems/</a:t>
            </a:r>
          </a:p>
          <a:p>
            <a:endParaRPr lang="en-PK" sz="120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8C94EB-8582-42EF-B0D4-C2B611004FE5}"/>
              </a:ext>
            </a:extLst>
          </p:cNvPr>
          <p:cNvSpPr txBox="1"/>
          <p:nvPr/>
        </p:nvSpPr>
        <p:spPr>
          <a:xfrm>
            <a:off x="2194559" y="2468852"/>
            <a:ext cx="420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Lexend Deca" panose="020B0604020202020204" charset="-78"/>
                <a:cs typeface="Lexend Deca" panose="020B0604020202020204" charset="-78"/>
              </a:rPr>
              <a:t>GUI Guide:</a:t>
            </a:r>
          </a:p>
          <a:p>
            <a:r>
              <a:rPr lang="en-SG" sz="1200" dirty="0">
                <a:latin typeface="Lexend Deca" panose="020B0604020202020204" charset="-78"/>
                <a:cs typeface="Lexend Deca" panose="020B0604020202020204" charset="-78"/>
              </a:rPr>
              <a:t>https://www.youtube.com/watch?v=mDxEGtMNPtA</a:t>
            </a:r>
            <a:endParaRPr lang="en-PK" sz="120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13987-6E38-4A91-8F18-29A1744B9ECF}"/>
              </a:ext>
            </a:extLst>
          </p:cNvPr>
          <p:cNvSpPr txBox="1"/>
          <p:nvPr/>
        </p:nvSpPr>
        <p:spPr>
          <a:xfrm>
            <a:off x="2194559" y="2994127"/>
            <a:ext cx="420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Lexend Deca" panose="020B0604020202020204" charset="-78"/>
                <a:cs typeface="Lexend Deca" panose="020B0604020202020204" charset="-78"/>
              </a:rPr>
              <a:t>Pribor Instagram Page for Data : https://www.instagram.com/pribor.official/?utm_medium=copy_link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7BF348-18F6-4576-A00A-F7C667D1B640}"/>
              </a:ext>
            </a:extLst>
          </p:cNvPr>
          <p:cNvSpPr txBox="1"/>
          <p:nvPr/>
        </p:nvSpPr>
        <p:spPr>
          <a:xfrm>
            <a:off x="2194559" y="3704068"/>
            <a:ext cx="420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Lexend Deca" panose="020B0604020202020204" charset="-78"/>
                <a:cs typeface="Lexend Deca" panose="020B0604020202020204" charset="-78"/>
              </a:rPr>
              <a:t>PowerPoint Presentation Template:</a:t>
            </a:r>
          </a:p>
          <a:p>
            <a:r>
              <a:rPr lang="en-SG" sz="1200" dirty="0">
                <a:latin typeface="Lexend Deca" panose="020B0604020202020204" charset="-78"/>
                <a:cs typeface="Lexend Deca" panose="020B0604020202020204" charset="-78"/>
              </a:rPr>
              <a:t>SlidesCarnival.com</a:t>
            </a:r>
          </a:p>
        </p:txBody>
      </p:sp>
    </p:spTree>
    <p:extLst>
      <p:ext uri="{BB962C8B-B14F-4D97-AF65-F5344CB8AC3E}">
        <p14:creationId xmlns:p14="http://schemas.microsoft.com/office/powerpoint/2010/main" val="200422487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0" y="540689"/>
            <a:ext cx="9144000" cy="5226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3"/>
          <a:srcRect l="-2696" t="4961" r="2696" b="38136"/>
          <a:stretch/>
        </p:blipFill>
        <p:spPr>
          <a:xfrm>
            <a:off x="1825087" y="1827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1830112" y="34461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exend Deca" panose="020B0604020202020204" charset="-78"/>
                <a:ea typeface="Muli"/>
                <a:cs typeface="Lexend Deca" panose="020B0604020202020204" charset="-78"/>
                <a:sym typeface="Muli"/>
              </a:rPr>
              <a:t>Adeen Atif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u="sng" dirty="0">
                <a:solidFill>
                  <a:schemeClr val="lt1"/>
                </a:solidFill>
                <a:latin typeface="Lexend Deca" panose="020B0604020202020204" charset="-78"/>
                <a:ea typeface="Muli"/>
                <a:cs typeface="Lexend Deca" panose="020B0604020202020204" charset="-78"/>
                <a:sym typeface="Muli"/>
              </a:rPr>
              <a:t>Code Developer</a:t>
            </a: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4"/>
          <a:srcRect t="8460" b="47712"/>
          <a:stretch/>
        </p:blipFill>
        <p:spPr>
          <a:xfrm>
            <a:off x="3804812" y="1827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3777450" y="3446175"/>
            <a:ext cx="1589099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exend Deca" panose="020B0604020202020204" charset="-78"/>
                <a:ea typeface="Muli"/>
                <a:cs typeface="Lexend Deca" panose="020B0604020202020204" charset="-78"/>
                <a:sym typeface="Muli"/>
              </a:rPr>
              <a:t>Aman Ullah Faisal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u="sng" dirty="0">
                <a:solidFill>
                  <a:schemeClr val="lt1"/>
                </a:solidFill>
                <a:latin typeface="Lexend Deca" panose="020B0604020202020204" charset="-78"/>
                <a:ea typeface="Muli"/>
                <a:cs typeface="Lexend Deca" panose="020B0604020202020204" charset="-78"/>
                <a:sym typeface="Muli"/>
              </a:rPr>
              <a:t>Presentation Maker</a:t>
            </a:r>
            <a:endParaRPr sz="1200" u="sng" dirty="0">
              <a:solidFill>
                <a:schemeClr val="lt1"/>
              </a:solidFill>
              <a:latin typeface="Lexend Deca" panose="020B0604020202020204" charset="-78"/>
              <a:ea typeface="Muli"/>
              <a:cs typeface="Lexend Deca" panose="020B0604020202020204" charset="-78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>
          <a:blip r:embed="rId5"/>
          <a:srcRect t="12500" b="12500"/>
          <a:stretch/>
        </p:blipFill>
        <p:spPr>
          <a:xfrm>
            <a:off x="5784537" y="1827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5789562" y="34461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exend Deca" panose="020B0604020202020204" charset="-78"/>
                <a:ea typeface="Muli"/>
                <a:cs typeface="Lexend Deca" panose="020B0604020202020204" charset="-78"/>
                <a:sym typeface="Muli"/>
              </a:rPr>
              <a:t>Nada Waqar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u="sng" dirty="0">
                <a:solidFill>
                  <a:schemeClr val="lt1"/>
                </a:solidFill>
                <a:latin typeface="Lexend Deca" panose="020B0604020202020204" charset="-78"/>
                <a:ea typeface="Muli"/>
                <a:cs typeface="Lexend Deca" panose="020B0604020202020204" charset="-78"/>
                <a:sym typeface="Muli"/>
              </a:rPr>
              <a:t>GUI Maker</a:t>
            </a:r>
            <a:endParaRPr sz="1200" u="sng" dirty="0">
              <a:solidFill>
                <a:schemeClr val="lt1"/>
              </a:solidFill>
              <a:latin typeface="Lexend Deca" panose="020B0604020202020204" charset="-78"/>
              <a:ea typeface="Muli"/>
              <a:cs typeface="Lexend Deca" panose="020B0604020202020204" charset="-78"/>
              <a:sym typeface="Muli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40745" y="2202916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68;p35">
            <a:extLst>
              <a:ext uri="{FF2B5EF4-FFF2-40B4-BE49-F238E27FC236}">
                <a16:creationId xmlns:a16="http://schemas.microsoft.com/office/drawing/2014/main" id="{98EA3783-CA90-4C50-A710-5BE60F2B3963}"/>
              </a:ext>
            </a:extLst>
          </p:cNvPr>
          <p:cNvSpPr txBox="1">
            <a:spLocks/>
          </p:cNvSpPr>
          <p:nvPr/>
        </p:nvSpPr>
        <p:spPr>
          <a:xfrm>
            <a:off x="239076" y="2418935"/>
            <a:ext cx="36174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ur-PK" sz="7200" dirty="0">
                <a:latin typeface="Al Qalam Fahad" panose="02000506000000020003" pitchFamily="2" charset="-78"/>
                <a:cs typeface="Al Qalam Fahad" panose="02000506000000020003" pitchFamily="2" charset="-78"/>
              </a:rPr>
              <a:t>اللہ حافظ</a:t>
            </a:r>
            <a:endParaRPr lang="en-SG" sz="7200" dirty="0">
              <a:latin typeface="Al Qalam Fahad" panose="02000506000000020003" pitchFamily="2" charset="-78"/>
              <a:cs typeface="Al Qalam Fahad" panose="02000506000000020003" pitchFamily="2" charset="-78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/>
      <p:bldP spid="368" grpId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914400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was Pribor Online necessary?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1001713" y="1352550"/>
            <a:ext cx="8142287" cy="3397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Lexend Deca" panose="020B0604020202020204" charset="-78"/>
                <a:cs typeface="Lexend Deca" panose="020B0604020202020204" charset="-78"/>
              </a:rPr>
              <a:t>It had became a necessity for the brand to have a platform where our worthy users and creators can connect and communicate.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Lexend Deca" panose="020B0604020202020204" charset="-78"/>
                <a:cs typeface="Lexend Deca" panose="020B0604020202020204" charset="-78"/>
              </a:rPr>
              <a:t>This platform was specially built to serve our 3 point agenda.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08EC762-02D9-4402-B93B-02E51B25D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785684"/>
              </p:ext>
            </p:extLst>
          </p:nvPr>
        </p:nvGraphicFramePr>
        <p:xfrm>
          <a:off x="508909" y="2571750"/>
          <a:ext cx="8126181" cy="229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1;p14">
            <a:extLst>
              <a:ext uri="{FF2B5EF4-FFF2-40B4-BE49-F238E27FC236}">
                <a16:creationId xmlns:a16="http://schemas.microsoft.com/office/drawing/2014/main" id="{C9AB5C02-79CD-4102-B8AB-B09468BDBF9F}"/>
              </a:ext>
            </a:extLst>
          </p:cNvPr>
          <p:cNvSpPr txBox="1">
            <a:spLocks/>
          </p:cNvSpPr>
          <p:nvPr/>
        </p:nvSpPr>
        <p:spPr>
          <a:xfrm>
            <a:off x="1" y="205975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2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Which Data Structures were necessary?</a:t>
            </a:r>
          </a:p>
        </p:txBody>
      </p:sp>
      <p:sp>
        <p:nvSpPr>
          <p:cNvPr id="25" name="Google Shape;73;p14">
            <a:extLst>
              <a:ext uri="{FF2B5EF4-FFF2-40B4-BE49-F238E27FC236}">
                <a16:creationId xmlns:a16="http://schemas.microsoft.com/office/drawing/2014/main" id="{14171086-D4D1-4630-8D13-B11E8F0C394C}"/>
              </a:ext>
            </a:extLst>
          </p:cNvPr>
          <p:cNvSpPr txBox="1">
            <a:spLocks/>
          </p:cNvSpPr>
          <p:nvPr/>
        </p:nvSpPr>
        <p:spPr>
          <a:xfrm>
            <a:off x="580549" y="1352549"/>
            <a:ext cx="8142031" cy="3397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Depending upon 3 point agenda and platform support, We chose these 3 Data Sturctures in accordance to their time and space complexities, relaiblity and feasibility.</a:t>
            </a:r>
          </a:p>
        </p:txBody>
      </p:sp>
      <p:sp>
        <p:nvSpPr>
          <p:cNvPr id="26" name="Google Shape;75;p14">
            <a:extLst>
              <a:ext uri="{FF2B5EF4-FFF2-40B4-BE49-F238E27FC236}">
                <a16:creationId xmlns:a16="http://schemas.microsoft.com/office/drawing/2014/main" id="{AA5A602E-FD89-40DD-8FE5-AE3C691D37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3</a:t>
            </a:fld>
            <a:endParaRPr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9CC6C6AA-3162-4081-8F46-9D0CC77E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518257"/>
              </p:ext>
            </p:extLst>
          </p:nvPr>
        </p:nvGraphicFramePr>
        <p:xfrm>
          <a:off x="437270" y="2237794"/>
          <a:ext cx="8126181" cy="229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0660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1F451-AFAC-4511-AA45-AD9FF2F15A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962686" y="465399"/>
            <a:ext cx="5218628" cy="4212701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0" y="1772214"/>
            <a:ext cx="9144000" cy="15990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Why these</a:t>
            </a:r>
            <a:br>
              <a:rPr lang="en-US" sz="4800" dirty="0"/>
            </a:br>
            <a:r>
              <a:rPr lang="en-US" sz="4800" dirty="0"/>
              <a:t> Data Structures?</a:t>
            </a:r>
            <a:endParaRPr sz="4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87;p48">
            <a:extLst>
              <a:ext uri="{FF2B5EF4-FFF2-40B4-BE49-F238E27FC236}">
                <a16:creationId xmlns:a16="http://schemas.microsoft.com/office/drawing/2014/main" id="{011B189E-2F69-48E7-B894-16B63FF5E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325" y="1341966"/>
            <a:ext cx="1575024" cy="1733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06CCE812-6F0D-4D62-AC61-607852FDF420}"/>
              </a:ext>
            </a:extLst>
          </p:cNvPr>
          <p:cNvSpPr txBox="1">
            <a:spLocks/>
          </p:cNvSpPr>
          <p:nvPr/>
        </p:nvSpPr>
        <p:spPr>
          <a:xfrm>
            <a:off x="308100" y="1100477"/>
            <a:ext cx="4263900" cy="59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Hashing</a:t>
            </a:r>
            <a:endParaRPr lang="en-US" dirty="0"/>
          </a:p>
        </p:txBody>
      </p:sp>
      <p:sp>
        <p:nvSpPr>
          <p:cNvPr id="11" name="Google Shape;95;p17">
            <a:extLst>
              <a:ext uri="{FF2B5EF4-FFF2-40B4-BE49-F238E27FC236}">
                <a16:creationId xmlns:a16="http://schemas.microsoft.com/office/drawing/2014/main" id="{AA81F006-E6E5-46DF-94DB-ABAD97EFBB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8100" y="1800206"/>
            <a:ext cx="4263900" cy="2721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 fontAlgn="base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Constant time operation.</a:t>
            </a:r>
          </a:p>
          <a:p>
            <a:pPr marL="400050" indent="-285750" algn="l" fontAlgn="base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Inserts are generally slow, reads are faster than trees.</a:t>
            </a:r>
          </a:p>
          <a:p>
            <a:pPr marL="400050" indent="-285750" algn="l" fontAlgn="base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Hashing is used so that searching a database can be done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11766934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75699" y="949401"/>
            <a:ext cx="4263900" cy="5921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Binary Search Tree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375699" y="1649130"/>
            <a:ext cx="4263900" cy="2721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SG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Binary Search Trees are memory-efficient.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SG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Use when the data need to be sorted.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SG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Search can be done for a range of values.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SG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Height balancing helps to reduce the running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SG" i="0" dirty="0">
              <a:solidFill>
                <a:schemeClr val="bg1"/>
              </a:solidFill>
              <a:effectLst/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08100" y="1637108"/>
            <a:ext cx="4263900" cy="5921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Doubly</a:t>
            </a:r>
            <a:r>
              <a:rPr lang="en-US" baseline="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Linked List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308100" y="2336838"/>
            <a:ext cx="4263900" cy="1523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SG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Easier to insert and delete the node from the doubly linked list..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SG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Insert or remove from double-linked lists faster.</a:t>
            </a:r>
          </a:p>
        </p:txBody>
      </p:sp>
      <p:pic>
        <p:nvPicPr>
          <p:cNvPr id="7" name="Google Shape;61;p13">
            <a:extLst>
              <a:ext uri="{FF2B5EF4-FFF2-40B4-BE49-F238E27FC236}">
                <a16:creationId xmlns:a16="http://schemas.microsoft.com/office/drawing/2014/main" id="{62F9FA64-C921-4990-8565-6511368D75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891" y="1066808"/>
            <a:ext cx="1782850" cy="203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27133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C282F-4A7E-401C-A106-5253F248C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5EC41-3E48-4191-941B-717E722A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962686" y="465399"/>
            <a:ext cx="5218628" cy="4212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B728F-CBC3-4519-9E4B-738E12C5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0502"/>
            <a:ext cx="9144000" cy="1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32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204E6-A282-4A4A-AABE-900645B80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1E9A67D6-AACF-4A3D-B31D-4BA0E350E1CE}"/>
              </a:ext>
            </a:extLst>
          </p:cNvPr>
          <p:cNvSpPr txBox="1">
            <a:spLocks/>
          </p:cNvSpPr>
          <p:nvPr/>
        </p:nvSpPr>
        <p:spPr>
          <a:xfrm>
            <a:off x="0" y="262394"/>
            <a:ext cx="9144000" cy="10734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b="1" u="sng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Hashing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Admin Class</a:t>
            </a:r>
            <a:endParaRPr lang="en-US" sz="2800" b="1" u="sn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69FA41-D1C2-4CBA-83E4-ECF7C8D02085}"/>
              </a:ext>
            </a:extLst>
          </p:cNvPr>
          <p:cNvGrpSpPr/>
          <p:nvPr/>
        </p:nvGrpSpPr>
        <p:grpSpPr>
          <a:xfrm>
            <a:off x="439962" y="1660272"/>
            <a:ext cx="1731896" cy="3029448"/>
            <a:chOff x="3644337" y="1700028"/>
            <a:chExt cx="1731896" cy="30294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6C57FF-25DF-4146-9F68-4012484F7FC5}"/>
                </a:ext>
              </a:extLst>
            </p:cNvPr>
            <p:cNvGrpSpPr/>
            <p:nvPr/>
          </p:nvGrpSpPr>
          <p:grpSpPr>
            <a:xfrm>
              <a:off x="4079071" y="1700028"/>
              <a:ext cx="985858" cy="3029448"/>
              <a:chOff x="1963972" y="1669774"/>
              <a:chExt cx="1057524" cy="4579952"/>
            </a:xfrm>
            <a:solidFill>
              <a:schemeClr val="accent3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E2A655-E114-4152-A75A-AD4E974D835F}"/>
                  </a:ext>
                </a:extLst>
              </p:cNvPr>
              <p:cNvSpPr/>
              <p:nvPr/>
            </p:nvSpPr>
            <p:spPr>
              <a:xfrm>
                <a:off x="1963972" y="1669774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Lexend Deca" panose="020B0604020202020204" charset="-78"/>
                    <a:cs typeface="Lexend Deca" panose="020B0604020202020204" charset="-78"/>
                  </a:rPr>
                  <a:t>Product 1</a:t>
                </a:r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9F069B-F7CB-46BA-B316-096B5E5B1C8B}"/>
                  </a:ext>
                </a:extLst>
              </p:cNvPr>
              <p:cNvSpPr/>
              <p:nvPr/>
            </p:nvSpPr>
            <p:spPr>
              <a:xfrm>
                <a:off x="1963972" y="2242268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BDA6A8-4300-4B2B-9EB4-63D397973B91}"/>
                  </a:ext>
                </a:extLst>
              </p:cNvPr>
              <p:cNvSpPr/>
              <p:nvPr/>
            </p:nvSpPr>
            <p:spPr>
              <a:xfrm>
                <a:off x="1963972" y="2814762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exend Deca" panose="020B0604020202020204" charset="-78"/>
                  <a:cs typeface="Lexend Deca" panose="020B0604020202020204" charset="-78"/>
                </a:endParaRPr>
              </a:p>
              <a:p>
                <a:pPr algn="ctr"/>
                <a:r>
                  <a:rPr lang="en-US" sz="1200" dirty="0">
                    <a:latin typeface="Lexend Deca" panose="020B0604020202020204" charset="-78"/>
                    <a:cs typeface="Lexend Deca" panose="020B0604020202020204" charset="-78"/>
                  </a:rPr>
                  <a:t>Product 8</a:t>
                </a:r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  <a:p>
                <a:pPr algn="ctr"/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32E49E-7AE6-4231-9116-D49C3DFE7EEE}"/>
                  </a:ext>
                </a:extLst>
              </p:cNvPr>
              <p:cNvSpPr/>
              <p:nvPr/>
            </p:nvSpPr>
            <p:spPr>
              <a:xfrm>
                <a:off x="1963972" y="3387256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Lexend Deca" panose="020B0604020202020204" charset="-78"/>
                    <a:cs typeface="Lexend Deca" panose="020B0604020202020204" charset="-78"/>
                  </a:rPr>
                  <a:t>Product 0</a:t>
                </a:r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5F9DC5-F85D-48AA-8CFC-B996D021724D}"/>
                  </a:ext>
                </a:extLst>
              </p:cNvPr>
              <p:cNvSpPr/>
              <p:nvPr/>
            </p:nvSpPr>
            <p:spPr>
              <a:xfrm>
                <a:off x="1963972" y="3959750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Lexend Deca" panose="020B0604020202020204" charset="-78"/>
                    <a:cs typeface="Lexend Deca" panose="020B0604020202020204" charset="-78"/>
                  </a:rPr>
                  <a:t>Product 6</a:t>
                </a:r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28FCBF-CFFE-4FCE-846A-4364DA3DFF22}"/>
                  </a:ext>
                </a:extLst>
              </p:cNvPr>
              <p:cNvSpPr/>
              <p:nvPr/>
            </p:nvSpPr>
            <p:spPr>
              <a:xfrm>
                <a:off x="1963972" y="4532244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27E0EC-D08B-47ED-A422-8F80C795AC88}"/>
                  </a:ext>
                </a:extLst>
              </p:cNvPr>
              <p:cNvSpPr/>
              <p:nvPr/>
            </p:nvSpPr>
            <p:spPr>
              <a:xfrm>
                <a:off x="1963972" y="5104738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Lexend Deca" panose="020B0604020202020204" charset="-78"/>
                    <a:cs typeface="Lexend Deca" panose="020B0604020202020204" charset="-78"/>
                  </a:rPr>
                  <a:t>Product 2</a:t>
                </a:r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6FFCE-845E-494C-AD5C-FEDBDE9E2DD7}"/>
                  </a:ext>
                </a:extLst>
              </p:cNvPr>
              <p:cNvSpPr/>
              <p:nvPr/>
            </p:nvSpPr>
            <p:spPr>
              <a:xfrm>
                <a:off x="1963972" y="5677232"/>
                <a:ext cx="1057524" cy="5724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Lexend Deca" panose="020B0604020202020204" charset="-78"/>
                    <a:cs typeface="Lexend Deca" panose="020B0604020202020204" charset="-78"/>
                  </a:rPr>
                  <a:t>Product 3</a:t>
                </a:r>
                <a:endParaRPr lang="en-PK" sz="1200" dirty="0">
                  <a:latin typeface="Lexend Deca" panose="020B0604020202020204" charset="-78"/>
                  <a:cs typeface="Lexend Deca" panose="020B0604020202020204" charset="-78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7AFF48-FE72-4047-AB81-BD19FF072559}"/>
                </a:ext>
              </a:extLst>
            </p:cNvPr>
            <p:cNvSpPr txBox="1"/>
            <p:nvPr/>
          </p:nvSpPr>
          <p:spPr>
            <a:xfrm>
              <a:off x="3644337" y="1712802"/>
              <a:ext cx="434734" cy="3003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00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01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02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03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04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05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06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07</a:t>
              </a:r>
              <a:endParaRPr lang="en-PK" sz="16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3C49CD48-C720-4C5E-A6C8-6350879A9ADB}"/>
                </a:ext>
              </a:extLst>
            </p:cNvPr>
            <p:cNvCxnSpPr>
              <a:cxnSpLocks/>
              <a:stCxn id="5" idx="3"/>
              <a:endCxn id="9" idx="3"/>
            </p:cNvCxnSpPr>
            <p:nvPr/>
          </p:nvCxnSpPr>
          <p:spPr>
            <a:xfrm>
              <a:off x="5064929" y="1889369"/>
              <a:ext cx="12700" cy="757362"/>
            </a:xfrm>
            <a:prstGeom prst="curvedConnector3">
              <a:avLst>
                <a:gd name="adj1" fmla="val 2488693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F206EF-C887-4D50-A7D7-53BC375C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6055" y="1981976"/>
              <a:ext cx="390178" cy="153250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EE9B0F-6A14-4FBE-A442-0A8011822854}"/>
              </a:ext>
            </a:extLst>
          </p:cNvPr>
          <p:cNvSpPr txBox="1"/>
          <p:nvPr/>
        </p:nvSpPr>
        <p:spPr>
          <a:xfrm>
            <a:off x="2512551" y="1643517"/>
            <a:ext cx="55898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The class structure uses Hash Table with a Hash Function for storage the storage of Products with their description price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It stores them using insertproduct() method and searches them with searchProduct() method and prints the list using printProductList()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The Hash Function uses the serial key assigned to every product for easy insertion and retrieval of the product.</a:t>
            </a:r>
            <a:endParaRPr lang="en-PK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15321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659</Words>
  <Application>Microsoft Office PowerPoint</Application>
  <PresentationFormat>On-screen Show (16:9)</PresentationFormat>
  <Paragraphs>164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Lexend Deca</vt:lpstr>
      <vt:lpstr>Al Qalam Fahad</vt:lpstr>
      <vt:lpstr>Arial</vt:lpstr>
      <vt:lpstr>Muli</vt:lpstr>
      <vt:lpstr>Calibri</vt:lpstr>
      <vt:lpstr>Aliena template</vt:lpstr>
      <vt:lpstr>Pribor Online </vt:lpstr>
      <vt:lpstr>Why was Pribor Online necessary?</vt:lpstr>
      <vt:lpstr>PowerPoint Presentation</vt:lpstr>
      <vt:lpstr>Why these  Data Structures?</vt:lpstr>
      <vt:lpstr>PowerPoint Presentation</vt:lpstr>
      <vt:lpstr>Binary Search Tree</vt:lpstr>
      <vt:lpstr>Doubly Linked List</vt:lpstr>
      <vt:lpstr>PowerPoint Presentation</vt:lpstr>
      <vt:lpstr>PowerPoint Presentation</vt:lpstr>
      <vt:lpstr>PowerPoint Presentation</vt:lpstr>
      <vt:lpstr>PowerPoint Presentation</vt:lpstr>
      <vt:lpstr>Big O Analysis of Data Structures</vt:lpstr>
      <vt:lpstr>Graphical  User  Interface (GUI)</vt:lpstr>
      <vt:lpstr>PowerPoint Presentation</vt:lpstr>
      <vt:lpstr>References Used</vt:lpstr>
      <vt:lpstr>Team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Pribor Online </dc:title>
  <cp:lastModifiedBy>AMANULLAH FAISAL - 22944</cp:lastModifiedBy>
  <cp:revision>13</cp:revision>
  <dcterms:modified xsi:type="dcterms:W3CDTF">2021-12-29T00:57:44Z</dcterms:modified>
</cp:coreProperties>
</file>