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727" autoAdjust="0"/>
  </p:normalViewPr>
  <p:slideViewPr>
    <p:cSldViewPr snapToGrid="0">
      <p:cViewPr>
        <p:scale>
          <a:sx n="71" d="100"/>
          <a:sy n="71" d="100"/>
        </p:scale>
        <p:origin x="1044" y="-2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1pPr>
            <a:lvl2pPr marL="914400" marR="0" lvl="1"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2pPr>
            <a:lvl3pPr marL="1371600" marR="0" lvl="2"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3pPr>
            <a:lvl4pPr marL="1828800" marR="0" lvl="3"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4pPr>
            <a:lvl5pPr marL="2286000" marR="0" lvl="4"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5pPr>
            <a:lvl6pPr marL="2743200" marR="0" lvl="5"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6pPr>
            <a:lvl7pPr marL="3200400" marR="0" lvl="6"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7pPr>
            <a:lvl8pPr marL="3657600" marR="0" lvl="7"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8pPr>
            <a:lvl9pPr marL="4114800" marR="0" lvl="8"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txBox="1">
            <a:spLocks noGrp="1"/>
          </p:cNvSpPr>
          <p:nvPr>
            <p:ph type="body" idx="1"/>
          </p:nvPr>
        </p:nvSpPr>
        <p:spPr>
          <a:xfrm>
            <a:off x="653040" y="4002120"/>
            <a:ext cx="5551560" cy="431028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000000"/>
              </a:buClr>
              <a:buSzPts val="1100"/>
              <a:buFont typeface="Arial"/>
              <a:buNone/>
            </a:pPr>
            <a:r>
              <a:rPr lang="en-US" sz="1200" b="0" i="0" u="none" strike="noStrike" cap="none">
                <a:solidFill>
                  <a:srgbClr val="000000"/>
                </a:solidFill>
                <a:latin typeface="Arial"/>
                <a:ea typeface="Arial"/>
                <a:cs typeface="Arial"/>
                <a:sym typeface="Arial"/>
              </a:rPr>
              <a:t>At this point you should have a</a:t>
            </a:r>
            <a:r>
              <a:rPr lang="en-US" sz="1200">
                <a:solidFill>
                  <a:srgbClr val="000000"/>
                </a:solidFill>
              </a:rPr>
              <a:t> rough idea what a Jupyter Notebook is like and how GenePattern cells work within it.</a:t>
            </a:r>
            <a:endParaRPr/>
          </a:p>
          <a:p>
            <a:pPr marL="0" marR="0" lvl="0" indent="0" algn="l" rtl="0">
              <a:spcBef>
                <a:spcPts val="0"/>
              </a:spcBef>
              <a:spcAft>
                <a:spcPts val="0"/>
              </a:spcAft>
              <a:buClr>
                <a:srgbClr val="000000"/>
              </a:buClr>
              <a:buSzPts val="1100"/>
              <a:buFont typeface="Arial"/>
              <a:buNone/>
            </a:pPr>
            <a:r>
              <a:rPr lang="en-US" sz="1200" b="0" i="0" u="none" strike="noStrike" cap="none">
                <a:solidFill>
                  <a:srgbClr val="000000"/>
                </a:solidFill>
                <a:latin typeface="Arial"/>
                <a:ea typeface="Arial"/>
                <a:cs typeface="Arial"/>
                <a:sym typeface="Arial"/>
              </a:rPr>
              <a:t>.</a:t>
            </a:r>
            <a:endParaRPr/>
          </a:p>
          <a:p>
            <a:pPr marL="0" marR="0" lvl="0" indent="0" algn="l" rtl="0">
              <a:spcBef>
                <a:spcPts val="0"/>
              </a:spcBef>
              <a:spcAft>
                <a:spcPts val="0"/>
              </a:spcAft>
              <a:buClr>
                <a:srgbClr val="000000"/>
              </a:buClr>
              <a:buSzPts val="1100"/>
              <a:buFont typeface="Arial"/>
              <a:buNone/>
            </a:pPr>
            <a:r>
              <a:rPr lang="en-US" sz="1200" b="0" i="0" u="none" strike="noStrike" cap="none">
                <a:solidFill>
                  <a:srgbClr val="000000"/>
                </a:solidFill>
                <a:latin typeface="Arial"/>
                <a:ea typeface="Arial"/>
                <a:cs typeface="Arial"/>
                <a:sym typeface="Arial"/>
              </a:rPr>
              <a:t>In this section</a:t>
            </a:r>
            <a:r>
              <a:rPr lang="en-US" sz="1200">
                <a:solidFill>
                  <a:srgbClr val="000000"/>
                </a:solidFill>
              </a:rPr>
              <a:t> we are going to take a step back and review some of the basics of Jupyter Notebooks upon which the GenePattern notebooks are based. </a:t>
            </a:r>
            <a:endParaRPr sz="1200">
              <a:solidFill>
                <a:srgbClr val="000000"/>
              </a:solidFill>
            </a:endParaRPr>
          </a:p>
          <a:p>
            <a:pPr marL="0" marR="0" lvl="0" indent="0" algn="l" rtl="0">
              <a:spcBef>
                <a:spcPts val="0"/>
              </a:spcBef>
              <a:spcAft>
                <a:spcPts val="0"/>
              </a:spcAft>
              <a:buClr>
                <a:srgbClr val="000000"/>
              </a:buClr>
              <a:buSzPts val="1100"/>
              <a:buFont typeface="Arial"/>
              <a:buNone/>
            </a:pPr>
            <a:endParaRPr sz="1200">
              <a:solidFill>
                <a:srgbClr val="000000"/>
              </a:solidFill>
            </a:endParaRPr>
          </a:p>
          <a:p>
            <a:pPr marL="0" marR="0" lvl="0" indent="0" algn="l" rtl="0">
              <a:spcBef>
                <a:spcPts val="0"/>
              </a:spcBef>
              <a:spcAft>
                <a:spcPts val="0"/>
              </a:spcAft>
              <a:buClr>
                <a:srgbClr val="000000"/>
              </a:buClr>
              <a:buSzPts val="1100"/>
              <a:buFont typeface="Arial"/>
              <a:buNone/>
            </a:pPr>
            <a:r>
              <a:rPr lang="en-US" sz="1200">
                <a:solidFill>
                  <a:srgbClr val="000000"/>
                </a:solidFill>
              </a:rPr>
              <a:t>We’ll do a quick overview with a few slides and then we’ll open another notebook to try out some of these features...</a:t>
            </a:r>
            <a:endParaRPr/>
          </a:p>
        </p:txBody>
      </p:sp>
      <p:sp>
        <p:nvSpPr>
          <p:cNvPr id="252" name="Shape 25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Shape 324"/>
          <p:cNvSpPr txBox="1">
            <a:spLocks noGrp="1"/>
          </p:cNvSpPr>
          <p:nvPr>
            <p:ph type="body" idx="1"/>
          </p:nvPr>
        </p:nvSpPr>
        <p:spPr>
          <a:xfrm>
            <a:off x="653040" y="4002120"/>
            <a:ext cx="5551560" cy="431028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000000"/>
              </a:buClr>
              <a:buSzPts val="1100"/>
              <a:buFont typeface="Arial"/>
              <a:buNone/>
            </a:pPr>
            <a:endParaRPr dirty="0"/>
          </a:p>
          <a:p>
            <a:pPr marL="0" marR="0" lvl="0" indent="0" algn="l" rtl="0">
              <a:spcBef>
                <a:spcPts val="0"/>
              </a:spcBef>
              <a:spcAft>
                <a:spcPts val="0"/>
              </a:spcAft>
              <a:buClr>
                <a:srgbClr val="000000"/>
              </a:buClr>
              <a:buSzPts val="1100"/>
              <a:buFont typeface="Arial"/>
              <a:buNone/>
            </a:pPr>
            <a:r>
              <a:rPr lang="en-US" sz="1600" b="0" i="0" u="none" strike="noStrike" cap="none" dirty="0">
                <a:solidFill>
                  <a:srgbClr val="000000"/>
                </a:solidFill>
                <a:latin typeface="Arial"/>
                <a:ea typeface="Arial"/>
                <a:cs typeface="Arial"/>
                <a:sym typeface="Arial"/>
              </a:rPr>
              <a:t>For these people, GenePattern Notebook adds a rich text editor. This editor allows you to visually create text, headings, bulleted lists, links, tables and many other elements, without the need to write in a special syntax.</a:t>
            </a:r>
            <a:endParaRPr dirty="0"/>
          </a:p>
          <a:p>
            <a:pPr marL="0" marR="0" lvl="0" indent="0" algn="l" rtl="0">
              <a:spcBef>
                <a:spcPts val="0"/>
              </a:spcBef>
              <a:spcAft>
                <a:spcPts val="0"/>
              </a:spcAft>
              <a:buClr>
                <a:srgbClr val="000000"/>
              </a:buClr>
              <a:buSzPts val="1100"/>
              <a:buFont typeface="Arial"/>
              <a:buNone/>
            </a:pPr>
            <a:endParaRPr dirty="0"/>
          </a:p>
          <a:p>
            <a:pPr marL="0" marR="0" lvl="0" indent="0" algn="l" rtl="0">
              <a:spcBef>
                <a:spcPts val="0"/>
              </a:spcBef>
              <a:spcAft>
                <a:spcPts val="0"/>
              </a:spcAft>
              <a:buClr>
                <a:srgbClr val="000000"/>
              </a:buClr>
              <a:buSzPts val="1100"/>
              <a:buFont typeface="Arial"/>
              <a:buNone/>
            </a:pPr>
            <a:r>
              <a:rPr lang="en-US" sz="1600" b="0" i="0" u="none" strike="noStrike" cap="none" dirty="0">
                <a:solidFill>
                  <a:srgbClr val="000000"/>
                </a:solidFill>
                <a:latin typeface="Arial"/>
                <a:ea typeface="Arial"/>
                <a:cs typeface="Arial"/>
                <a:sym typeface="Arial"/>
              </a:rPr>
              <a:t>After you’re done, just click the “Run Cell” button and the rich text is rendered, exactly as you see it.</a:t>
            </a:r>
            <a:endParaRPr dirty="0"/>
          </a:p>
        </p:txBody>
      </p:sp>
      <p:sp>
        <p:nvSpPr>
          <p:cNvPr id="325" name="Shape 32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Shape 332"/>
          <p:cNvSpPr txBox="1">
            <a:spLocks noGrp="1"/>
          </p:cNvSpPr>
          <p:nvPr>
            <p:ph type="body" idx="1"/>
          </p:nvPr>
        </p:nvSpPr>
        <p:spPr>
          <a:xfrm>
            <a:off x="653040" y="4002120"/>
            <a:ext cx="5551560" cy="451476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000000"/>
              </a:buClr>
              <a:buSzPts val="1100"/>
              <a:buFont typeface="Arial"/>
              <a:buNone/>
            </a:pPr>
            <a:r>
              <a:rPr lang="en-US" sz="1600" b="0" i="0" u="none" strike="noStrike" cap="none" dirty="0">
                <a:solidFill>
                  <a:srgbClr val="000000"/>
                </a:solidFill>
                <a:latin typeface="Arial"/>
                <a:ea typeface="Arial"/>
                <a:cs typeface="Arial"/>
                <a:sym typeface="Arial"/>
              </a:rPr>
              <a:t>The final type of cell we’re going to talk about are code cells. </a:t>
            </a:r>
            <a:endParaRPr dirty="0"/>
          </a:p>
          <a:p>
            <a:pPr marL="0" marR="0" lvl="0" indent="0" algn="l" rtl="0">
              <a:spcBef>
                <a:spcPts val="0"/>
              </a:spcBef>
              <a:spcAft>
                <a:spcPts val="0"/>
              </a:spcAft>
              <a:buClr>
                <a:srgbClr val="000000"/>
              </a:buClr>
              <a:buSzPts val="1100"/>
              <a:buFont typeface="Arial"/>
              <a:buNone/>
            </a:pPr>
            <a:endParaRPr dirty="0"/>
          </a:p>
          <a:p>
            <a:pPr marL="0" marR="0" lvl="0" indent="0" algn="l" rtl="0">
              <a:spcBef>
                <a:spcPts val="0"/>
              </a:spcBef>
              <a:spcAft>
                <a:spcPts val="0"/>
              </a:spcAft>
              <a:buClr>
                <a:srgbClr val="000000"/>
              </a:buClr>
              <a:buSzPts val="1100"/>
              <a:buFont typeface="Arial"/>
              <a:buNone/>
            </a:pPr>
            <a:r>
              <a:rPr lang="en-US" sz="1600" b="0" i="0" u="none" strike="noStrike" cap="none" dirty="0">
                <a:solidFill>
                  <a:srgbClr val="000000"/>
                </a:solidFill>
                <a:latin typeface="Arial"/>
                <a:ea typeface="Arial"/>
                <a:cs typeface="Arial"/>
                <a:sym typeface="Arial"/>
              </a:rPr>
              <a:t>Code cells are conceptually pretty simple. They contain some code that can be modified or executed in the notebook. </a:t>
            </a:r>
            <a:endParaRPr sz="1600" dirty="0">
              <a:solidFill>
                <a:srgbClr val="000000"/>
              </a:solidFill>
            </a:endParaRPr>
          </a:p>
          <a:p>
            <a:pPr marL="0" marR="0" lvl="0" indent="0" algn="l" rtl="0">
              <a:spcBef>
                <a:spcPts val="0"/>
              </a:spcBef>
              <a:spcAft>
                <a:spcPts val="0"/>
              </a:spcAft>
              <a:buClr>
                <a:srgbClr val="000000"/>
              </a:buClr>
              <a:buSzPts val="1100"/>
              <a:buFont typeface="Arial"/>
              <a:buNone/>
            </a:pPr>
            <a:endParaRPr dirty="0"/>
          </a:p>
          <a:p>
            <a:pPr marL="0" marR="0" lvl="0" indent="0" algn="l" rtl="0">
              <a:spcBef>
                <a:spcPts val="0"/>
              </a:spcBef>
              <a:spcAft>
                <a:spcPts val="0"/>
              </a:spcAft>
              <a:buClr>
                <a:srgbClr val="000000"/>
              </a:buClr>
              <a:buSzPts val="1100"/>
              <a:buFont typeface="Arial"/>
              <a:buNone/>
            </a:pPr>
            <a:r>
              <a:rPr lang="en-US" sz="1600" b="0" i="0" u="none" strike="noStrike" cap="none" dirty="0">
                <a:solidFill>
                  <a:srgbClr val="000000"/>
                </a:solidFill>
                <a:latin typeface="Arial"/>
                <a:ea typeface="Arial"/>
                <a:cs typeface="Arial"/>
                <a:sym typeface="Arial"/>
              </a:rPr>
              <a:t>By default </a:t>
            </a:r>
            <a:r>
              <a:rPr lang="en-US" sz="1600" dirty="0">
                <a:solidFill>
                  <a:srgbClr val="000000"/>
                </a:solidFill>
              </a:rPr>
              <a:t>these use</a:t>
            </a:r>
            <a:r>
              <a:rPr lang="en-US" sz="1600" b="0" i="0" u="none" strike="noStrike" cap="none" dirty="0">
                <a:solidFill>
                  <a:srgbClr val="000000"/>
                </a:solidFill>
                <a:latin typeface="Arial"/>
                <a:ea typeface="Arial"/>
                <a:cs typeface="Arial"/>
                <a:sym typeface="Arial"/>
              </a:rPr>
              <a:t> the Python programming language, but support also exists for R, Perl and a variety of other programming languages.</a:t>
            </a:r>
            <a:endParaRPr dirty="0"/>
          </a:p>
          <a:p>
            <a:pPr marL="0" marR="0" lvl="0" indent="0" algn="l" rtl="0">
              <a:spcBef>
                <a:spcPts val="0"/>
              </a:spcBef>
              <a:spcAft>
                <a:spcPts val="0"/>
              </a:spcAft>
              <a:buClr>
                <a:srgbClr val="000000"/>
              </a:buClr>
              <a:buSzPts val="1100"/>
              <a:buFont typeface="Arial"/>
              <a:buNone/>
            </a:pPr>
            <a:endParaRPr dirty="0"/>
          </a:p>
          <a:p>
            <a:pPr marL="0" marR="0" lvl="0" indent="0" algn="l" rtl="0">
              <a:spcBef>
                <a:spcPts val="0"/>
              </a:spcBef>
              <a:spcAft>
                <a:spcPts val="0"/>
              </a:spcAft>
              <a:buClr>
                <a:srgbClr val="000000"/>
              </a:buClr>
              <a:buSzPts val="1100"/>
              <a:buFont typeface="Arial"/>
              <a:buNone/>
            </a:pPr>
            <a:r>
              <a:rPr lang="en-US" sz="1600" b="0" i="0" u="none" strike="noStrike" cap="none" dirty="0">
                <a:solidFill>
                  <a:srgbClr val="000000"/>
                </a:solidFill>
                <a:latin typeface="Arial"/>
                <a:ea typeface="Arial"/>
                <a:cs typeface="Arial"/>
                <a:sym typeface="Arial"/>
              </a:rPr>
              <a:t>If the code in a cell returns a value, the return value will also be displayed beneath it.</a:t>
            </a:r>
            <a:endParaRPr dirty="0"/>
          </a:p>
          <a:p>
            <a:pPr marL="0" marR="0" lvl="0" indent="0" algn="l" rtl="0">
              <a:spcBef>
                <a:spcPts val="0"/>
              </a:spcBef>
              <a:spcAft>
                <a:spcPts val="0"/>
              </a:spcAft>
              <a:buClr>
                <a:srgbClr val="000000"/>
              </a:buClr>
              <a:buSzPts val="1100"/>
              <a:buFont typeface="Arial"/>
              <a:buNone/>
            </a:pPr>
            <a:endParaRPr dirty="0"/>
          </a:p>
          <a:p>
            <a:pPr marL="0" marR="0" lvl="0" indent="0" algn="l" rtl="0">
              <a:spcBef>
                <a:spcPts val="0"/>
              </a:spcBef>
              <a:spcAft>
                <a:spcPts val="0"/>
              </a:spcAft>
              <a:buClr>
                <a:srgbClr val="000000"/>
              </a:buClr>
              <a:buSzPts val="1100"/>
              <a:buFont typeface="Arial"/>
              <a:buNone/>
            </a:pPr>
            <a:r>
              <a:rPr lang="en-US" sz="1600" b="0" i="0" u="none" strike="noStrike" cap="none" dirty="0">
                <a:solidFill>
                  <a:srgbClr val="000000"/>
                </a:solidFill>
                <a:latin typeface="Arial"/>
                <a:ea typeface="Arial"/>
                <a:cs typeface="Arial"/>
                <a:sym typeface="Arial"/>
              </a:rPr>
              <a:t>I’m not going to make you </a:t>
            </a:r>
            <a:r>
              <a:rPr lang="en-US" sz="1600" dirty="0">
                <a:solidFill>
                  <a:srgbClr val="000000"/>
                </a:solidFill>
              </a:rPr>
              <a:t>write</a:t>
            </a:r>
            <a:r>
              <a:rPr lang="en-US" sz="1600" b="0" i="0" u="none" strike="noStrike" cap="none" dirty="0">
                <a:solidFill>
                  <a:srgbClr val="000000"/>
                </a:solidFill>
                <a:latin typeface="Arial"/>
                <a:ea typeface="Arial"/>
                <a:cs typeface="Arial"/>
                <a:sym typeface="Arial"/>
              </a:rPr>
              <a:t> code yourself right now - but I did want to note that code cells exist, and if fact they’re the default type of cell.</a:t>
            </a:r>
            <a:endParaRPr dirty="0"/>
          </a:p>
        </p:txBody>
      </p:sp>
      <p:sp>
        <p:nvSpPr>
          <p:cNvPr id="333" name="Shape 3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Shape 340"/>
          <p:cNvSpPr txBox="1"/>
          <p:nvPr/>
        </p:nvSpPr>
        <p:spPr>
          <a:xfrm>
            <a:off x="3884613" y="0"/>
            <a:ext cx="2971800" cy="4587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12/11/17</a:t>
            </a:r>
            <a:endParaRPr sz="1200" b="0" i="0" u="none" strike="noStrike" cap="none">
              <a:solidFill>
                <a:schemeClr val="dk1"/>
              </a:solidFill>
              <a:latin typeface="Calibri"/>
              <a:ea typeface="Calibri"/>
              <a:cs typeface="Calibri"/>
              <a:sym typeface="Calibri"/>
            </a:endParaRPr>
          </a:p>
        </p:txBody>
      </p:sp>
      <p:sp>
        <p:nvSpPr>
          <p:cNvPr id="341" name="Shape 341"/>
          <p:cNvSpPr txBox="1"/>
          <p:nvPr/>
        </p:nvSpPr>
        <p:spPr>
          <a:xfrm>
            <a:off x="4399200" y="9555480"/>
            <a:ext cx="3372900" cy="5025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strike="noStrike" cap="none">
                <a:solidFill>
                  <a:schemeClr val="dk1"/>
                </a:solidFill>
                <a:latin typeface="Arial"/>
                <a:ea typeface="Arial"/>
                <a:cs typeface="Arial"/>
                <a:sym typeface="Arial"/>
              </a:rPr>
              <a:t>12</a:t>
            </a:fld>
            <a:endParaRPr sz="1400" b="0" i="0" u="none" strike="noStrike" cap="none">
              <a:solidFill>
                <a:schemeClr val="dk1"/>
              </a:solidFill>
              <a:latin typeface="Arial"/>
              <a:ea typeface="Arial"/>
              <a:cs typeface="Arial"/>
              <a:sym typeface="Arial"/>
            </a:endParaRPr>
          </a:p>
        </p:txBody>
      </p:sp>
      <p:sp>
        <p:nvSpPr>
          <p:cNvPr id="342" name="Shape 342"/>
          <p:cNvSpPr txBox="1"/>
          <p:nvPr/>
        </p:nvSpPr>
        <p:spPr>
          <a:xfrm>
            <a:off x="4399200" y="9555480"/>
            <a:ext cx="3372900" cy="5025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strike="noStrike" cap="none">
                <a:solidFill>
                  <a:schemeClr val="dk1"/>
                </a:solidFill>
                <a:latin typeface="Arial"/>
                <a:ea typeface="Arial"/>
                <a:cs typeface="Arial"/>
                <a:sym typeface="Arial"/>
              </a:rPr>
              <a:t>12</a:t>
            </a:fld>
            <a:endParaRPr sz="1400" b="0" i="0" u="none" strike="noStrike" cap="none">
              <a:solidFill>
                <a:schemeClr val="dk1"/>
              </a:solidFill>
              <a:latin typeface="Arial"/>
              <a:ea typeface="Arial"/>
              <a:cs typeface="Arial"/>
              <a:sym typeface="Arial"/>
            </a:endParaRPr>
          </a:p>
        </p:txBody>
      </p:sp>
      <p:sp>
        <p:nvSpPr>
          <p:cNvPr id="343" name="Shape 343"/>
          <p:cNvSpPr>
            <a:spLocks noGrp="1" noRot="1" noChangeAspect="1"/>
          </p:cNvSpPr>
          <p:nvPr>
            <p:ph type="sldImg" idx="2"/>
          </p:nvPr>
        </p:nvSpPr>
        <p:spPr>
          <a:xfrm>
            <a:off x="1465263" y="769938"/>
            <a:ext cx="3925887" cy="2943225"/>
          </a:xfrm>
          <a:custGeom>
            <a:avLst/>
            <a:gdLst/>
            <a:ahLst/>
            <a:cxnLst/>
            <a:rect l="0" t="0" r="0" b="0"/>
            <a:pathLst>
              <a:path w="120000" h="120000" extrusionOk="0">
                <a:moveTo>
                  <a:pt x="0" y="0"/>
                </a:moveTo>
                <a:lnTo>
                  <a:pt x="120000" y="0"/>
                </a:lnTo>
                <a:lnTo>
                  <a:pt x="120000" y="120000"/>
                </a:lnTo>
                <a:lnTo>
                  <a:pt x="0" y="120000"/>
                </a:lnTo>
                <a:close/>
              </a:path>
            </a:pathLst>
          </a:custGeom>
          <a:solidFill>
            <a:srgbClr val="729FCF"/>
          </a:solidFill>
          <a:ln w="25400" cap="flat" cmpd="sng">
            <a:solidFill>
              <a:srgbClr val="3465A4"/>
            </a:solidFill>
            <a:prstDash val="solid"/>
            <a:round/>
            <a:headEnd type="none" w="med" len="med"/>
            <a:tailEnd type="none" w="med" len="med"/>
          </a:ln>
        </p:spPr>
      </p:sp>
      <p:sp>
        <p:nvSpPr>
          <p:cNvPr id="344" name="Shape 344"/>
          <p:cNvSpPr txBox="1">
            <a:spLocks noGrp="1"/>
          </p:cNvSpPr>
          <p:nvPr>
            <p:ph type="body" idx="1"/>
          </p:nvPr>
        </p:nvSpPr>
        <p:spPr>
          <a:xfrm>
            <a:off x="653040" y="4002119"/>
            <a:ext cx="5551500" cy="4310400"/>
          </a:xfrm>
          <a:prstGeom prst="rect">
            <a:avLst/>
          </a:prstGeom>
          <a:noFill/>
          <a:ln>
            <a:noFill/>
          </a:ln>
        </p:spPr>
        <p:txBody>
          <a:bodyPr spcFirstLastPara="1" wrap="square" lIns="0" tIns="0" rIns="0" bIns="0" anchor="t" anchorCtr="0">
            <a:noAutofit/>
          </a:bodyPr>
          <a:lstStyle/>
          <a:p>
            <a:pPr marL="0" marR="0" lvl="0" indent="69850" algn="l" rtl="0">
              <a:spcBef>
                <a:spcPts val="0"/>
              </a:spcBef>
              <a:spcAft>
                <a:spcPts val="0"/>
              </a:spcAft>
              <a:buNone/>
            </a:pPr>
            <a:r>
              <a:rPr lang="en-US" sz="1400" dirty="0"/>
              <a:t>Now that you have had a quick review of some of these features, lets go into an example notebook so you can see how they work in practice</a:t>
            </a:r>
            <a:endParaRPr sz="1400" dirty="0"/>
          </a:p>
          <a:p>
            <a:pPr marL="0" marR="0" lvl="0" indent="69850" algn="l" rtl="0">
              <a:spcBef>
                <a:spcPts val="0"/>
              </a:spcBef>
              <a:spcAft>
                <a:spcPts val="0"/>
              </a:spcAft>
              <a:buNone/>
            </a:pPr>
            <a:endParaRPr sz="1400" dirty="0"/>
          </a:p>
          <a:p>
            <a:pPr marL="0" marR="0" lvl="0" indent="69850" algn="l" rtl="0">
              <a:spcBef>
                <a:spcPts val="0"/>
              </a:spcBef>
              <a:spcAft>
                <a:spcPts val="0"/>
              </a:spcAft>
              <a:buNone/>
            </a:pPr>
            <a:r>
              <a:rPr lang="en-US" sz="1400" dirty="0"/>
              <a:t>Open the notebook called “Jupyter Basics”</a:t>
            </a:r>
            <a:endParaRPr sz="1400" dirty="0"/>
          </a:p>
          <a:p>
            <a:pPr marL="0" marR="0" lvl="0" indent="69850" algn="l" rtl="0">
              <a:spcBef>
                <a:spcPts val="0"/>
              </a:spcBef>
              <a:spcAft>
                <a:spcPts val="0"/>
              </a:spcAft>
              <a:buNone/>
            </a:pPr>
            <a:endParaRPr sz="1400" dirty="0"/>
          </a:p>
          <a:p>
            <a:pPr marL="0" marR="0" lvl="0" indent="69850" algn="l" rtl="0">
              <a:spcBef>
                <a:spcPts val="0"/>
              </a:spcBef>
              <a:spcAft>
                <a:spcPts val="0"/>
              </a:spcAft>
              <a:buNone/>
            </a:pPr>
            <a:r>
              <a:rPr lang="en-US" sz="1400" i="1" dirty="0">
                <a:solidFill>
                  <a:srgbClr val="999999"/>
                </a:solidFill>
                <a:highlight>
                  <a:srgbClr val="FFFFFF"/>
                </a:highlight>
              </a:rPr>
              <a:t>&lt;start lead follow&gt;</a:t>
            </a:r>
            <a:endParaRPr sz="1400" i="1" dirty="0">
              <a:solidFill>
                <a:srgbClr val="999999"/>
              </a:solidFill>
              <a:highlight>
                <a:srgbClr val="FFFFFF"/>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txBox="1">
            <a:spLocks noGrp="1"/>
          </p:cNvSpPr>
          <p:nvPr>
            <p:ph type="body" idx="1"/>
          </p:nvPr>
        </p:nvSpPr>
        <p:spPr>
          <a:xfrm>
            <a:off x="653040" y="4002120"/>
            <a:ext cx="5551500" cy="4310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2000" b="0" i="0" u="none" strike="noStrike" cap="none" dirty="0">
                <a:solidFill>
                  <a:srgbClr val="000000"/>
                </a:solidFill>
                <a:latin typeface="Arial"/>
                <a:ea typeface="Arial"/>
                <a:cs typeface="Arial"/>
                <a:sym typeface="Arial"/>
              </a:rPr>
              <a:t>The first thing we’re going to </a:t>
            </a:r>
            <a:r>
              <a:rPr lang="en-US" sz="2000" dirty="0">
                <a:solidFill>
                  <a:srgbClr val="000000"/>
                </a:solidFill>
              </a:rPr>
              <a:t>cover</a:t>
            </a:r>
            <a:r>
              <a:rPr lang="en-US" sz="2000" b="0" i="0" u="none" strike="noStrike" cap="none" dirty="0">
                <a:solidFill>
                  <a:srgbClr val="000000"/>
                </a:solidFill>
                <a:latin typeface="Arial"/>
                <a:ea typeface="Arial"/>
                <a:cs typeface="Arial"/>
                <a:sym typeface="Arial"/>
              </a:rPr>
              <a:t> is how to create a new blank notebook. From the files page we can do this by clicking on the dropdown menu in the upper right and then selecting which notebook kernel we want to use. In this case we’re going to select Python 3.6</a:t>
            </a:r>
            <a:r>
              <a:rPr lang="en-US" sz="2000" b="0" i="0" u="none" strike="noStrike" cap="none" dirty="0" smtClean="0">
                <a:solidFill>
                  <a:srgbClr val="000000"/>
                </a:solidFill>
                <a:latin typeface="Arial"/>
                <a:ea typeface="Arial"/>
                <a:cs typeface="Arial"/>
                <a:sym typeface="Arial"/>
              </a:rPr>
              <a:t>.</a:t>
            </a:r>
          </a:p>
          <a:p>
            <a:pPr marL="0" marR="0" lvl="0" indent="0" algn="l" rtl="0">
              <a:lnSpc>
                <a:spcPct val="100000"/>
              </a:lnSpc>
              <a:spcBef>
                <a:spcPts val="0"/>
              </a:spcBef>
              <a:spcAft>
                <a:spcPts val="0"/>
              </a:spcAft>
              <a:buNone/>
            </a:pPr>
            <a:endParaRPr sz="2000" dirty="0">
              <a:solidFill>
                <a:srgbClr val="000000"/>
              </a:solidFill>
            </a:endParaRPr>
          </a:p>
          <a:p>
            <a:pPr marL="0" marR="0" lvl="0" indent="0" algn="l" rtl="0">
              <a:lnSpc>
                <a:spcPct val="100000"/>
              </a:lnSpc>
              <a:spcBef>
                <a:spcPts val="0"/>
              </a:spcBef>
              <a:spcAft>
                <a:spcPts val="0"/>
              </a:spcAft>
              <a:buNone/>
            </a:pPr>
            <a:r>
              <a:rPr lang="en-US" sz="2000" dirty="0">
                <a:solidFill>
                  <a:srgbClr val="000000"/>
                </a:solidFill>
              </a:rPr>
              <a:t>Y</a:t>
            </a:r>
            <a:r>
              <a:rPr lang="en-US" sz="2000" b="0" i="0" u="none" strike="noStrike" cap="none" dirty="0">
                <a:solidFill>
                  <a:srgbClr val="000000"/>
                </a:solidFill>
                <a:latin typeface="Arial"/>
                <a:ea typeface="Arial"/>
                <a:cs typeface="Arial"/>
                <a:sym typeface="Arial"/>
              </a:rPr>
              <a:t>ou don’t need to know Python to build a notebook, if you do know it this language will be available for you to use.</a:t>
            </a:r>
            <a:endParaRPr sz="2000" b="0" i="0" u="none" strike="noStrike" cap="none" dirty="0">
              <a:solidFill>
                <a:srgbClr val="000000"/>
              </a:solidFill>
              <a:latin typeface="Cambria"/>
              <a:ea typeface="Cambria"/>
              <a:cs typeface="Cambria"/>
              <a:sym typeface="Cambria"/>
            </a:endParaRPr>
          </a:p>
          <a:p>
            <a:pPr marL="0" marR="0" lvl="0" indent="0" algn="l" rtl="0">
              <a:lnSpc>
                <a:spcPct val="100000"/>
              </a:lnSpc>
              <a:spcBef>
                <a:spcPts val="0"/>
              </a:spcBef>
              <a:spcAft>
                <a:spcPts val="0"/>
              </a:spcAft>
              <a:buNone/>
            </a:pPr>
            <a:endParaRPr sz="2000" b="0" i="0" u="none" strike="noStrike" cap="none" dirty="0">
              <a:solidFill>
                <a:srgbClr val="000000"/>
              </a:solidFill>
              <a:latin typeface="Cambria"/>
              <a:ea typeface="Cambria"/>
              <a:cs typeface="Cambria"/>
              <a:sym typeface="Cambria"/>
            </a:endParaRPr>
          </a:p>
        </p:txBody>
      </p:sp>
      <p:sp>
        <p:nvSpPr>
          <p:cNvPr id="260" name="Shape 2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txBox="1">
            <a:spLocks noGrp="1"/>
          </p:cNvSpPr>
          <p:nvPr>
            <p:ph type="body" idx="1"/>
          </p:nvPr>
        </p:nvSpPr>
        <p:spPr>
          <a:xfrm>
            <a:off x="653040" y="4002120"/>
            <a:ext cx="5551560" cy="431028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000000"/>
              </a:buClr>
              <a:buSzPts val="1100"/>
              <a:buFont typeface="Arial"/>
              <a:buNone/>
            </a:pPr>
            <a:r>
              <a:rPr lang="en-US" sz="1200" dirty="0">
                <a:solidFill>
                  <a:srgbClr val="000000"/>
                </a:solidFill>
              </a:rPr>
              <a:t>When you are in a notebook, its useful to know you have</a:t>
            </a:r>
            <a:r>
              <a:rPr lang="en-US" sz="1200" b="0" i="0" u="none" strike="noStrike" cap="none" dirty="0">
                <a:solidFill>
                  <a:srgbClr val="000000"/>
                </a:solidFill>
                <a:latin typeface="Arial"/>
                <a:ea typeface="Arial"/>
                <a:cs typeface="Arial"/>
                <a:sym typeface="Arial"/>
              </a:rPr>
              <a:t> the ability to save, or revert to a saved checkpoint. </a:t>
            </a:r>
            <a:r>
              <a:rPr lang="en-US" sz="1200" dirty="0"/>
              <a:t>This works just like saving and </a:t>
            </a:r>
            <a:r>
              <a:rPr lang="en-US" sz="1200" dirty="0" err="1"/>
              <a:t>checkpointing</a:t>
            </a:r>
            <a:r>
              <a:rPr lang="en-US" sz="1200" dirty="0"/>
              <a:t> in Microsoft Word or similar word processor. Both features are available in the File menu at the top of a notebook.</a:t>
            </a:r>
            <a:endParaRPr sz="1200" dirty="0"/>
          </a:p>
          <a:p>
            <a:pPr marL="0" marR="0" lvl="0" indent="0" algn="l" rtl="0">
              <a:spcBef>
                <a:spcPts val="0"/>
              </a:spcBef>
              <a:spcAft>
                <a:spcPts val="0"/>
              </a:spcAft>
              <a:buClr>
                <a:srgbClr val="000000"/>
              </a:buClr>
              <a:buSzPts val="1100"/>
              <a:buFont typeface="Arial"/>
              <a:buNone/>
            </a:pPr>
            <a:endParaRPr sz="1200" dirty="0">
              <a:solidFill>
                <a:srgbClr val="000000"/>
              </a:solidFill>
            </a:endParaRPr>
          </a:p>
          <a:p>
            <a:pPr marL="0" marR="0" lvl="0" indent="0" algn="l" rtl="0">
              <a:spcBef>
                <a:spcPts val="0"/>
              </a:spcBef>
              <a:spcAft>
                <a:spcPts val="0"/>
              </a:spcAft>
              <a:buClr>
                <a:srgbClr val="000000"/>
              </a:buClr>
              <a:buSzPts val="1100"/>
              <a:buFont typeface="Arial"/>
              <a:buNone/>
            </a:pPr>
            <a:r>
              <a:rPr lang="en-US" sz="1200" b="0" i="0" u="none" strike="noStrike" cap="none" dirty="0">
                <a:solidFill>
                  <a:srgbClr val="000000"/>
                </a:solidFill>
                <a:latin typeface="Arial"/>
                <a:ea typeface="Arial"/>
                <a:cs typeface="Arial"/>
                <a:sym typeface="Arial"/>
              </a:rPr>
              <a:t>This can be useful to re</a:t>
            </a:r>
            <a:r>
              <a:rPr lang="en-US" sz="1200" dirty="0">
                <a:solidFill>
                  <a:srgbClr val="000000"/>
                </a:solidFill>
              </a:rPr>
              <a:t>cover your work </a:t>
            </a:r>
            <a:r>
              <a:rPr lang="en-US" sz="1200" b="0" i="0" u="none" strike="noStrike" cap="none" dirty="0">
                <a:solidFill>
                  <a:srgbClr val="000000"/>
                </a:solidFill>
                <a:latin typeface="Arial"/>
                <a:ea typeface="Arial"/>
                <a:cs typeface="Arial"/>
                <a:sym typeface="Arial"/>
              </a:rPr>
              <a:t>when you have altered a notebook and discover that it no longer works properly anymore or accidentally delete a cell you want to get back.</a:t>
            </a:r>
            <a:endParaRPr sz="1200" dirty="0"/>
          </a:p>
          <a:p>
            <a:pPr marL="0" marR="0" lvl="0" indent="0" algn="l" rtl="0">
              <a:spcBef>
                <a:spcPts val="0"/>
              </a:spcBef>
              <a:spcAft>
                <a:spcPts val="0"/>
              </a:spcAft>
              <a:buClr>
                <a:srgbClr val="000000"/>
              </a:buClr>
              <a:buSzPts val="1100"/>
              <a:buFont typeface="Arial"/>
              <a:buNone/>
            </a:pPr>
            <a:endParaRPr sz="1200" dirty="0"/>
          </a:p>
          <a:p>
            <a:pPr marL="0" marR="0" lvl="0" indent="0" algn="l" rtl="0">
              <a:spcBef>
                <a:spcPts val="0"/>
              </a:spcBef>
              <a:spcAft>
                <a:spcPts val="0"/>
              </a:spcAft>
              <a:buClr>
                <a:srgbClr val="000000"/>
              </a:buClr>
              <a:buSzPts val="1100"/>
              <a:buFont typeface="Arial"/>
              <a:buNone/>
            </a:pPr>
            <a:r>
              <a:rPr lang="en-US" sz="1200" b="0" i="0" u="none" strike="noStrike" cap="none" dirty="0">
                <a:solidFill>
                  <a:srgbClr val="000000"/>
                </a:solidFill>
                <a:latin typeface="Arial"/>
                <a:ea typeface="Arial"/>
                <a:cs typeface="Arial"/>
                <a:sym typeface="Arial"/>
              </a:rPr>
              <a:t>You can also name or rename a notebook by clicking on the title at the top, and then giving it a name at the prompt.</a:t>
            </a:r>
            <a:endParaRPr sz="1200" dirty="0"/>
          </a:p>
          <a:p>
            <a:pPr marL="0" marR="0" lvl="0" indent="0" algn="l" rtl="0">
              <a:spcBef>
                <a:spcPts val="0"/>
              </a:spcBef>
              <a:spcAft>
                <a:spcPts val="0"/>
              </a:spcAft>
              <a:buClr>
                <a:srgbClr val="000000"/>
              </a:buClr>
              <a:buSzPts val="1100"/>
              <a:buFont typeface="Arial"/>
              <a:buNone/>
            </a:pPr>
            <a:endParaRPr sz="1200" b="1" i="1" dirty="0">
              <a:solidFill>
                <a:srgbClr val="000000"/>
              </a:solidFill>
            </a:endParaRPr>
          </a:p>
        </p:txBody>
      </p:sp>
      <p:sp>
        <p:nvSpPr>
          <p:cNvPr id="268" name="Shape 2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Shape 27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100"/>
              <a:buFont typeface="Arial"/>
              <a:buNone/>
            </a:pPr>
            <a:r>
              <a:rPr lang="en-US" b="1" dirty="0" smtClean="0"/>
              <a:t>Ski</a:t>
            </a:r>
            <a:r>
              <a:rPr lang="en-US" b="1" baseline="0" dirty="0" smtClean="0"/>
              <a:t>p this slide if we’ve already talked about kernels</a:t>
            </a:r>
            <a:endParaRPr lang="en-US" b="1" dirty="0" smtClean="0"/>
          </a:p>
          <a:p>
            <a:pPr marL="0" marR="0" lvl="0" indent="0" algn="l" rtl="0">
              <a:spcBef>
                <a:spcPts val="0"/>
              </a:spcBef>
              <a:spcAft>
                <a:spcPts val="0"/>
              </a:spcAft>
              <a:buClr>
                <a:schemeClr val="dk1"/>
              </a:buClr>
              <a:buSzPts val="1100"/>
              <a:buFont typeface="Arial"/>
              <a:buNone/>
            </a:pPr>
            <a:endParaRPr lang="en-US" dirty="0" smtClean="0"/>
          </a:p>
          <a:p>
            <a:pPr marL="0" marR="0" lvl="0" indent="0" algn="l" rtl="0">
              <a:spcBef>
                <a:spcPts val="0"/>
              </a:spcBef>
              <a:spcAft>
                <a:spcPts val="0"/>
              </a:spcAft>
              <a:buClr>
                <a:schemeClr val="dk1"/>
              </a:buClr>
              <a:buSzPts val="1100"/>
              <a:buFont typeface="Arial"/>
              <a:buNone/>
            </a:pPr>
            <a:r>
              <a:rPr lang="en-US" dirty="0" smtClean="0"/>
              <a:t>As </a:t>
            </a:r>
            <a:r>
              <a:rPr lang="en-US" dirty="0"/>
              <a:t>a reminder, remember that notebooks are backed with a Kernel ;  this is the thing that is calling the GenePattern server to tell it to perform analyses</a:t>
            </a:r>
            <a:endParaRPr dirty="0"/>
          </a:p>
          <a:p>
            <a:pPr marL="0" marR="0" lvl="0" indent="0" algn="l" rtl="0">
              <a:spcBef>
                <a:spcPts val="0"/>
              </a:spcBef>
              <a:spcAft>
                <a:spcPts val="0"/>
              </a:spcAft>
              <a:buClr>
                <a:schemeClr val="dk1"/>
              </a:buClr>
              <a:buSzPts val="1100"/>
              <a:buFont typeface="Arial"/>
              <a:buNone/>
            </a:pPr>
            <a:endParaRPr dirty="0"/>
          </a:p>
          <a:p>
            <a:pPr marL="0" marR="0" lvl="0" indent="0" algn="l" rtl="0">
              <a:spcBef>
                <a:spcPts val="0"/>
              </a:spcBef>
              <a:spcAft>
                <a:spcPts val="0"/>
              </a:spcAft>
              <a:buClr>
                <a:schemeClr val="dk1"/>
              </a:buClr>
              <a:buSzPts val="1100"/>
              <a:buFont typeface="Arial"/>
              <a:buNone/>
            </a:pPr>
            <a:r>
              <a:rPr lang="en-US" dirty="0"/>
              <a:t>The Kernel also allows us to execute arbitrary Python code if we want to.  This is how Jupyter Notebooks are typically used by programmers and computational biologists.</a:t>
            </a:r>
            <a:endParaRPr dirty="0"/>
          </a:p>
        </p:txBody>
      </p:sp>
      <p:sp>
        <p:nvSpPr>
          <p:cNvPr id="277" name="Shape 2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Shape 283"/>
          <p:cNvSpPr txBox="1">
            <a:spLocks noGrp="1"/>
          </p:cNvSpPr>
          <p:nvPr>
            <p:ph type="body" idx="1"/>
          </p:nvPr>
        </p:nvSpPr>
        <p:spPr>
          <a:xfrm>
            <a:off x="653040" y="4002120"/>
            <a:ext cx="5551560" cy="431028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000000"/>
              </a:buClr>
              <a:buSzPts val="1100"/>
              <a:buFont typeface="Arial"/>
              <a:buNone/>
            </a:pPr>
            <a:r>
              <a:rPr lang="en-US" sz="1800" b="0" i="0" u="none" strike="noStrike" cap="none" dirty="0">
                <a:solidFill>
                  <a:srgbClr val="000000"/>
                </a:solidFill>
                <a:latin typeface="Arial"/>
                <a:ea typeface="Arial"/>
                <a:cs typeface="Arial"/>
                <a:sym typeface="Arial"/>
              </a:rPr>
              <a:t>Conceptually, all notebooks are divided up into blocks called cells. Each cell contains either code, explanatory text, an image to display, an interactive widget or some other element.</a:t>
            </a:r>
            <a:endParaRPr dirty="0"/>
          </a:p>
          <a:p>
            <a:pPr marL="0" marR="0" lvl="0" indent="0" algn="l" rtl="0">
              <a:spcBef>
                <a:spcPts val="0"/>
              </a:spcBef>
              <a:spcAft>
                <a:spcPts val="0"/>
              </a:spcAft>
              <a:buClr>
                <a:srgbClr val="000000"/>
              </a:buClr>
              <a:buSzPts val="1100"/>
              <a:buFont typeface="Arial"/>
              <a:buNone/>
            </a:pPr>
            <a:endParaRPr dirty="0"/>
          </a:p>
          <a:p>
            <a:pPr marL="0" marR="0" lvl="0" indent="0" algn="l" rtl="0">
              <a:spcBef>
                <a:spcPts val="0"/>
              </a:spcBef>
              <a:spcAft>
                <a:spcPts val="0"/>
              </a:spcAft>
              <a:buClr>
                <a:srgbClr val="000000"/>
              </a:buClr>
              <a:buSzPts val="1100"/>
              <a:buFont typeface="Arial"/>
              <a:buNone/>
            </a:pPr>
            <a:r>
              <a:rPr lang="en-US" sz="1800" b="0" i="0" u="none" strike="noStrike" cap="none" dirty="0">
                <a:solidFill>
                  <a:srgbClr val="000000"/>
                </a:solidFill>
                <a:latin typeface="Arial"/>
                <a:ea typeface="Arial"/>
                <a:cs typeface="Arial"/>
                <a:sym typeface="Arial"/>
              </a:rPr>
              <a:t>Th</a:t>
            </a:r>
            <a:r>
              <a:rPr lang="en-US" sz="1800" dirty="0">
                <a:solidFill>
                  <a:srgbClr val="000000"/>
                </a:solidFill>
              </a:rPr>
              <a:t>e </a:t>
            </a:r>
            <a:r>
              <a:rPr lang="en-US" sz="1800" b="0" i="0" u="none" strike="noStrike" cap="none" dirty="0">
                <a:solidFill>
                  <a:srgbClr val="000000"/>
                </a:solidFill>
                <a:latin typeface="Arial"/>
                <a:ea typeface="Arial"/>
                <a:cs typeface="Arial"/>
                <a:sym typeface="Arial"/>
              </a:rPr>
              <a:t>notebooks we used </a:t>
            </a:r>
            <a:r>
              <a:rPr lang="en-US" sz="1800" dirty="0">
                <a:solidFill>
                  <a:srgbClr val="000000"/>
                </a:solidFill>
              </a:rPr>
              <a:t>earlier</a:t>
            </a:r>
            <a:r>
              <a:rPr lang="en-US" sz="1800" b="0" i="0" u="none" strike="noStrike" cap="none" dirty="0">
                <a:solidFill>
                  <a:srgbClr val="000000"/>
                </a:solidFill>
                <a:latin typeface="Arial"/>
                <a:ea typeface="Arial"/>
                <a:cs typeface="Arial"/>
                <a:sym typeface="Arial"/>
              </a:rPr>
              <a:t> contained two types of cells – </a:t>
            </a:r>
            <a:r>
              <a:rPr lang="en-US" sz="1800" dirty="0">
                <a:solidFill>
                  <a:srgbClr val="000000"/>
                </a:solidFill>
              </a:rPr>
              <a:t>M</a:t>
            </a:r>
            <a:r>
              <a:rPr lang="en-US" sz="1800" b="0" i="0" u="none" strike="noStrike" cap="none" dirty="0">
                <a:solidFill>
                  <a:srgbClr val="000000"/>
                </a:solidFill>
                <a:latin typeface="Arial"/>
                <a:ea typeface="Arial"/>
                <a:cs typeface="Arial"/>
                <a:sym typeface="Arial"/>
              </a:rPr>
              <a:t>arkdown cells and GenePattern cells. </a:t>
            </a:r>
            <a:r>
              <a:rPr lang="en-US" sz="1800" dirty="0">
                <a:solidFill>
                  <a:srgbClr val="000000"/>
                </a:solidFill>
              </a:rPr>
              <a:t>We’ve already seen how to work with GenePattern cells so let’s look at the other two types we’ll be using today and how you control what type a cell is</a:t>
            </a:r>
            <a:endParaRPr dirty="0"/>
          </a:p>
          <a:p>
            <a:pPr marL="0" marR="0" lvl="0" indent="0" algn="l" rtl="0">
              <a:spcBef>
                <a:spcPts val="0"/>
              </a:spcBef>
              <a:spcAft>
                <a:spcPts val="0"/>
              </a:spcAft>
              <a:buClr>
                <a:srgbClr val="000000"/>
              </a:buClr>
              <a:buSzPts val="1100"/>
              <a:buFont typeface="Arial"/>
              <a:buNone/>
            </a:pPr>
            <a:endParaRPr dirty="0"/>
          </a:p>
        </p:txBody>
      </p:sp>
      <p:sp>
        <p:nvSpPr>
          <p:cNvPr id="284" name="Shape 28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200" u="sng" dirty="0" smtClean="0">
                <a:solidFill>
                  <a:srgbClr val="000000"/>
                </a:solidFill>
                <a:latin typeface="Calibri"/>
                <a:ea typeface="Calibri"/>
                <a:cs typeface="Calibri"/>
                <a:sym typeface="Calibri"/>
              </a:rPr>
              <a:t>After</a:t>
            </a:r>
            <a:r>
              <a:rPr lang="en-US" sz="1200" u="sng" baseline="0" dirty="0" smtClean="0">
                <a:solidFill>
                  <a:srgbClr val="000000"/>
                </a:solidFill>
                <a:latin typeface="Calibri"/>
                <a:ea typeface="Calibri"/>
                <a:cs typeface="Calibri"/>
                <a:sym typeface="Calibri"/>
              </a:rPr>
              <a:t> creating a cell</a:t>
            </a:r>
            <a:r>
              <a:rPr lang="en-US" sz="1200" baseline="0" dirty="0" smtClean="0">
                <a:solidFill>
                  <a:srgbClr val="000000"/>
                </a:solidFill>
                <a:latin typeface="Calibri"/>
                <a:ea typeface="Calibri"/>
                <a:cs typeface="Calibri"/>
                <a:sym typeface="Calibri"/>
              </a:rPr>
              <a:t> to</a:t>
            </a:r>
            <a:r>
              <a:rPr lang="en-US" sz="1200" dirty="0" smtClean="0">
                <a:solidFill>
                  <a:srgbClr val="000000"/>
                </a:solidFill>
                <a:latin typeface="Calibri"/>
                <a:ea typeface="Calibri"/>
                <a:cs typeface="Calibri"/>
                <a:sym typeface="Calibri"/>
              </a:rPr>
              <a:t> </a:t>
            </a:r>
            <a:r>
              <a:rPr lang="en-US" sz="1200" dirty="0">
                <a:solidFill>
                  <a:srgbClr val="000000"/>
                </a:solidFill>
                <a:latin typeface="Calibri"/>
                <a:ea typeface="Calibri"/>
                <a:cs typeface="Calibri"/>
                <a:sym typeface="Calibri"/>
              </a:rPr>
              <a:t>change a cell’s type, you can use the Cell menu.</a:t>
            </a:r>
            <a:endParaRPr sz="1200"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200"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200" b="0" i="0" u="none" strike="noStrike" cap="none" dirty="0">
                <a:solidFill>
                  <a:srgbClr val="000000"/>
                </a:solidFill>
                <a:latin typeface="Calibri"/>
                <a:ea typeface="Calibri"/>
                <a:cs typeface="Calibri"/>
                <a:sym typeface="Calibri"/>
              </a:rPr>
              <a:t>Click the Cell -&gt; Cell Type -&gt; and then select the type of cell you want to use.</a:t>
            </a:r>
            <a:endParaRPr sz="2000" b="0" i="0" u="none" strike="noStrike" cap="none" dirty="0">
              <a:solidFill>
                <a:srgbClr val="000000"/>
              </a:solidFill>
              <a:latin typeface="Cambria"/>
              <a:ea typeface="Cambria"/>
              <a:cs typeface="Cambria"/>
              <a:sym typeface="Cambria"/>
            </a:endParaRPr>
          </a:p>
          <a:p>
            <a:pPr marL="0" marR="0" lvl="0" indent="0" algn="l" rtl="0">
              <a:lnSpc>
                <a:spcPct val="100000"/>
              </a:lnSpc>
              <a:spcBef>
                <a:spcPts val="0"/>
              </a:spcBef>
              <a:spcAft>
                <a:spcPts val="0"/>
              </a:spcAft>
              <a:buNone/>
            </a:pPr>
            <a:endParaRPr sz="2000" dirty="0">
              <a:solidFill>
                <a:srgbClr val="000000"/>
              </a:solidFill>
              <a:latin typeface="Cambria"/>
              <a:ea typeface="Cambria"/>
              <a:cs typeface="Cambria"/>
              <a:sym typeface="Cambria"/>
            </a:endParaRPr>
          </a:p>
          <a:p>
            <a:pPr marL="0" marR="0" lvl="0" indent="0" algn="l" rtl="0">
              <a:lnSpc>
                <a:spcPct val="100000"/>
              </a:lnSpc>
              <a:spcBef>
                <a:spcPts val="0"/>
              </a:spcBef>
              <a:spcAft>
                <a:spcPts val="0"/>
              </a:spcAft>
              <a:buNone/>
            </a:pPr>
            <a:r>
              <a:rPr lang="en-US" sz="1200" b="0" i="0" u="none" strike="noStrike" cap="none" dirty="0">
                <a:solidFill>
                  <a:srgbClr val="000000"/>
                </a:solidFill>
                <a:latin typeface="Calibri"/>
                <a:ea typeface="Calibri"/>
                <a:cs typeface="Calibri"/>
                <a:sym typeface="Calibri"/>
              </a:rPr>
              <a:t>Or, you can use keyboard shortcuts. These will become very useful the more you work with the notebook environment, and it’s really worth the time to learn them</a:t>
            </a:r>
            <a:r>
              <a:rPr lang="en-US" sz="1200" b="0" i="0" u="none" strike="noStrike" cap="none" dirty="0" smtClean="0">
                <a:solidFill>
                  <a:srgbClr val="000000"/>
                </a:solidFill>
                <a:latin typeface="Calibri"/>
                <a:ea typeface="Calibri"/>
                <a:cs typeface="Calibri"/>
                <a:sym typeface="Calibri"/>
              </a:rPr>
              <a:t>. </a:t>
            </a:r>
          </a:p>
        </p:txBody>
      </p:sp>
      <p:sp>
        <p:nvSpPr>
          <p:cNvPr id="291" name="Shape 291"/>
          <p:cNvSpPr txBox="1"/>
          <p:nvPr/>
        </p:nvSpPr>
        <p:spPr>
          <a:xfrm>
            <a:off x="3884760" y="868536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000000"/>
                </a:solidFill>
                <a:latin typeface="Calibri"/>
                <a:ea typeface="Calibri"/>
                <a:cs typeface="Calibri"/>
                <a:sym typeface="Calibri"/>
              </a:rPr>
              <a:t>6</a:t>
            </a:fld>
            <a:endParaRPr sz="2400" b="0" i="0" u="none" strike="noStrike" cap="none">
              <a:solidFill>
                <a:srgbClr val="000000"/>
              </a:solidFill>
              <a:latin typeface="Cambria"/>
              <a:ea typeface="Cambria"/>
              <a:cs typeface="Cambria"/>
              <a:sym typeface="Cambria"/>
            </a:endParaRPr>
          </a:p>
        </p:txBody>
      </p:sp>
      <p:sp>
        <p:nvSpPr>
          <p:cNvPr id="292" name="Shape 2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Shape 29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69850">
              <a:spcBef>
                <a:spcPts val="0"/>
              </a:spcBef>
              <a:spcAft>
                <a:spcPts val="0"/>
              </a:spcAft>
              <a:buNone/>
            </a:pPr>
            <a:r>
              <a:rPr lang="en-US" dirty="0" smtClean="0"/>
              <a:t>You should have received a handout with these as</a:t>
            </a:r>
            <a:r>
              <a:rPr lang="en-US" baseline="0" dirty="0" smtClean="0"/>
              <a:t> well…</a:t>
            </a:r>
            <a:endParaRPr lang="en-US" dirty="0" smtClean="0"/>
          </a:p>
          <a:p>
            <a:pPr marL="0" lvl="0" indent="69850">
              <a:spcBef>
                <a:spcPts val="0"/>
              </a:spcBef>
              <a:spcAft>
                <a:spcPts val="0"/>
              </a:spcAft>
              <a:buNone/>
            </a:pPr>
            <a:endParaRPr lang="en-US" dirty="0" smtClean="0"/>
          </a:p>
          <a:p>
            <a:pPr marL="0" lvl="0" indent="69850">
              <a:spcBef>
                <a:spcPts val="0"/>
              </a:spcBef>
              <a:spcAft>
                <a:spcPts val="0"/>
              </a:spcAft>
              <a:buNone/>
            </a:pPr>
            <a:r>
              <a:rPr lang="en-US" dirty="0" smtClean="0"/>
              <a:t>These </a:t>
            </a:r>
            <a:r>
              <a:rPr lang="en-US" dirty="0"/>
              <a:t>shortcuts work when you are not “in” a cell.  Typing “h” to show this cheat-sheet of shortcuts is probably the first shortcut you should learn.</a:t>
            </a:r>
            <a:endParaRPr dirty="0"/>
          </a:p>
          <a:p>
            <a:pPr marL="0" lvl="0" indent="69850">
              <a:spcBef>
                <a:spcPts val="0"/>
              </a:spcBef>
              <a:spcAft>
                <a:spcPts val="0"/>
              </a:spcAft>
              <a:buNone/>
            </a:pPr>
            <a:endParaRPr dirty="0"/>
          </a:p>
          <a:p>
            <a:pPr marL="0" lvl="0" indent="69850" rtl="0">
              <a:spcBef>
                <a:spcPts val="0"/>
              </a:spcBef>
              <a:spcAft>
                <a:spcPts val="0"/>
              </a:spcAft>
              <a:buNone/>
            </a:pPr>
            <a:r>
              <a:rPr lang="en-US" dirty="0"/>
              <a:t>You can also use shortcuts to change a cell’s type. For example ‘g’ will make the current cell into a </a:t>
            </a:r>
            <a:r>
              <a:rPr lang="en-US" dirty="0" err="1"/>
              <a:t>Genepattern</a:t>
            </a:r>
            <a:r>
              <a:rPr lang="en-US" dirty="0"/>
              <a:t> cell.</a:t>
            </a:r>
            <a:endParaRPr dirty="0"/>
          </a:p>
        </p:txBody>
      </p:sp>
      <p:sp>
        <p:nvSpPr>
          <p:cNvPr id="299" name="Shape 2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txBox="1">
            <a:spLocks noGrp="1"/>
          </p:cNvSpPr>
          <p:nvPr>
            <p:ph type="body" idx="1"/>
          </p:nvPr>
        </p:nvSpPr>
        <p:spPr>
          <a:xfrm>
            <a:off x="653040" y="4002120"/>
            <a:ext cx="5551500" cy="5383200"/>
          </a:xfrm>
          <a:prstGeom prst="rect">
            <a:avLst/>
          </a:prstGeom>
          <a:noFill/>
          <a:ln>
            <a:noFill/>
          </a:ln>
        </p:spPr>
        <p:txBody>
          <a:bodyPr spcFirstLastPara="1" wrap="square" lIns="0" tIns="0" rIns="0" bIns="0" anchor="t" anchorCtr="0">
            <a:noAutofit/>
          </a:bodyPr>
          <a:lstStyle/>
          <a:p>
            <a:pPr marL="0" lvl="0" indent="0" rtl="0">
              <a:spcBef>
                <a:spcPts val="0"/>
              </a:spcBef>
              <a:spcAft>
                <a:spcPts val="0"/>
              </a:spcAft>
              <a:buClr>
                <a:schemeClr val="dk1"/>
              </a:buClr>
              <a:buSzPts val="1100"/>
              <a:buFont typeface="Arial"/>
              <a:buNone/>
            </a:pPr>
            <a:r>
              <a:rPr lang="en-US" sz="1500" dirty="0"/>
              <a:t>If you've ever used a web forum, wiki or typed a text email, then you've probably already written something that's very similar to markdown. </a:t>
            </a:r>
            <a:endParaRPr dirty="0"/>
          </a:p>
          <a:p>
            <a:pPr marL="0" lvl="0" indent="0" rtl="0">
              <a:spcBef>
                <a:spcPts val="0"/>
              </a:spcBef>
              <a:spcAft>
                <a:spcPts val="0"/>
              </a:spcAft>
              <a:buClr>
                <a:schemeClr val="dk1"/>
              </a:buClr>
              <a:buSzPts val="1100"/>
              <a:buFont typeface="Arial"/>
              <a:buNone/>
            </a:pPr>
            <a:endParaRPr dirty="0"/>
          </a:p>
          <a:p>
            <a:pPr marL="0" lvl="0" indent="0" rtl="0">
              <a:spcBef>
                <a:spcPts val="0"/>
              </a:spcBef>
              <a:spcAft>
                <a:spcPts val="0"/>
              </a:spcAft>
              <a:buClr>
                <a:schemeClr val="dk1"/>
              </a:buClr>
              <a:buSzPts val="1100"/>
              <a:buFont typeface="Arial"/>
              <a:buNone/>
            </a:pPr>
            <a:r>
              <a:rPr lang="en-US" sz="1500" dirty="0"/>
              <a:t>With markdown, you type out whatever text you want to display, along with a very simple syntax for styling that text. Then, when you execute the cell, it displays it nicely formatted.</a:t>
            </a:r>
            <a:endParaRPr dirty="0"/>
          </a:p>
          <a:p>
            <a:pPr marL="0" lvl="0" indent="0" rtl="0">
              <a:spcBef>
                <a:spcPts val="0"/>
              </a:spcBef>
              <a:spcAft>
                <a:spcPts val="0"/>
              </a:spcAft>
              <a:buClr>
                <a:schemeClr val="dk1"/>
              </a:buClr>
              <a:buSzPts val="1100"/>
              <a:buFont typeface="Arial"/>
              <a:buNone/>
            </a:pPr>
            <a:endParaRPr dirty="0"/>
          </a:p>
          <a:p>
            <a:pPr marL="0" lvl="0" indent="0" rtl="0">
              <a:spcBef>
                <a:spcPts val="0"/>
              </a:spcBef>
              <a:spcAft>
                <a:spcPts val="0"/>
              </a:spcAft>
              <a:buClr>
                <a:schemeClr val="dk1"/>
              </a:buClr>
              <a:buSzPts val="1100"/>
              <a:buFont typeface="Arial"/>
              <a:buNone/>
            </a:pPr>
            <a:r>
              <a:rPr lang="en-US" sz="1500" dirty="0"/>
              <a:t>You can see an example on the slide. At the top is what you typed in and at the bottom is what is displayed when the cell is run.</a:t>
            </a:r>
            <a:endParaRPr dirty="0"/>
          </a:p>
          <a:p>
            <a:pPr marL="0" lvl="0" indent="0" rtl="0">
              <a:spcBef>
                <a:spcPts val="0"/>
              </a:spcBef>
              <a:spcAft>
                <a:spcPts val="0"/>
              </a:spcAft>
              <a:buClr>
                <a:schemeClr val="dk1"/>
              </a:buClr>
              <a:buSzPts val="1100"/>
              <a:buFont typeface="Arial"/>
              <a:buNone/>
            </a:pPr>
            <a:endParaRPr dirty="0"/>
          </a:p>
          <a:p>
            <a:pPr marL="0" marR="0" lvl="0" indent="0" algn="l" rtl="0">
              <a:lnSpc>
                <a:spcPct val="100000"/>
              </a:lnSpc>
              <a:spcBef>
                <a:spcPts val="0"/>
              </a:spcBef>
              <a:spcAft>
                <a:spcPts val="0"/>
              </a:spcAft>
              <a:buNone/>
            </a:pPr>
            <a:endParaRPr sz="1500" dirty="0">
              <a:solidFill>
                <a:srgbClr val="000000"/>
              </a:solidFill>
            </a:endParaRPr>
          </a:p>
        </p:txBody>
      </p:sp>
      <p:sp>
        <p:nvSpPr>
          <p:cNvPr id="306" name="Shape 3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txBox="1">
            <a:spLocks noGrp="1"/>
          </p:cNvSpPr>
          <p:nvPr>
            <p:ph type="body" idx="1"/>
          </p:nvPr>
        </p:nvSpPr>
        <p:spPr>
          <a:xfrm>
            <a:off x="653040" y="4002120"/>
            <a:ext cx="5551560" cy="431028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000000"/>
              </a:buClr>
              <a:buSzPts val="1100"/>
              <a:buFont typeface="Arial"/>
              <a:buNone/>
            </a:pPr>
            <a:r>
              <a:rPr lang="en-US" sz="1600" dirty="0">
                <a:solidFill>
                  <a:srgbClr val="000000"/>
                </a:solidFill>
              </a:rPr>
              <a:t>Here are</a:t>
            </a:r>
            <a:r>
              <a:rPr lang="en-US" sz="1600" b="0" i="0" u="none" strike="noStrike" cap="none" dirty="0">
                <a:solidFill>
                  <a:srgbClr val="000000"/>
                </a:solidFill>
                <a:latin typeface="Arial"/>
                <a:ea typeface="Arial"/>
                <a:cs typeface="Arial"/>
                <a:sym typeface="Arial"/>
              </a:rPr>
              <a:t> some of the most common parts of markdown for reference.  but don</a:t>
            </a:r>
            <a:r>
              <a:rPr lang="en-US" sz="1600" dirty="0">
                <a:solidFill>
                  <a:srgbClr val="000000"/>
                </a:solidFill>
              </a:rPr>
              <a:t>’t worry </a:t>
            </a:r>
            <a:r>
              <a:rPr lang="en-US" sz="1600" dirty="0"/>
              <a:t>we don’t expect you to master Markdown today</a:t>
            </a:r>
            <a:endParaRPr dirty="0"/>
          </a:p>
          <a:p>
            <a:pPr marL="0" marR="0" lvl="0" indent="0" algn="l" rtl="0">
              <a:spcBef>
                <a:spcPts val="0"/>
              </a:spcBef>
              <a:spcAft>
                <a:spcPts val="0"/>
              </a:spcAft>
              <a:buClr>
                <a:srgbClr val="000000"/>
              </a:buClr>
              <a:buSzPts val="1100"/>
              <a:buFont typeface="Arial"/>
              <a:buNone/>
            </a:pPr>
            <a:endParaRPr dirty="0"/>
          </a:p>
          <a:p>
            <a:pPr marL="0" marR="0" lvl="0" indent="0" algn="l" rtl="0">
              <a:spcBef>
                <a:spcPts val="0"/>
              </a:spcBef>
              <a:spcAft>
                <a:spcPts val="0"/>
              </a:spcAft>
              <a:buClr>
                <a:srgbClr val="000000"/>
              </a:buClr>
              <a:buSzPts val="1100"/>
              <a:buFont typeface="Arial"/>
              <a:buNone/>
            </a:pPr>
            <a:r>
              <a:rPr lang="en-US" sz="1600" b="0" i="0" u="none" strike="noStrike" cap="none" dirty="0">
                <a:solidFill>
                  <a:srgbClr val="000000"/>
                </a:solidFill>
                <a:latin typeface="Arial"/>
                <a:ea typeface="Arial"/>
                <a:cs typeface="Arial"/>
                <a:sym typeface="Arial"/>
              </a:rPr>
              <a:t>On the display you can see how to create a header, how to create a bulleted list and how to create a link.</a:t>
            </a:r>
            <a:endParaRPr dirty="0"/>
          </a:p>
          <a:p>
            <a:pPr marL="0" marR="0" lvl="0" indent="0" algn="l" rtl="0">
              <a:spcBef>
                <a:spcPts val="0"/>
              </a:spcBef>
              <a:spcAft>
                <a:spcPts val="0"/>
              </a:spcAft>
              <a:buClr>
                <a:srgbClr val="000000"/>
              </a:buClr>
              <a:buSzPts val="1100"/>
              <a:buFont typeface="Arial"/>
              <a:buNone/>
            </a:pPr>
            <a:endParaRPr dirty="0"/>
          </a:p>
          <a:p>
            <a:pPr marL="0" marR="0" lvl="0" indent="0" algn="l" rtl="0">
              <a:spcBef>
                <a:spcPts val="0"/>
              </a:spcBef>
              <a:spcAft>
                <a:spcPts val="0"/>
              </a:spcAft>
              <a:buClr>
                <a:srgbClr val="000000"/>
              </a:buClr>
              <a:buSzPts val="1100"/>
              <a:buFont typeface="Arial"/>
              <a:buNone/>
            </a:pPr>
            <a:r>
              <a:rPr lang="en-US" sz="1600" dirty="0">
                <a:solidFill>
                  <a:srgbClr val="000000"/>
                </a:solidFill>
              </a:rPr>
              <a:t>M</a:t>
            </a:r>
            <a:r>
              <a:rPr lang="en-US" sz="1600" b="0" i="0" u="none" strike="noStrike" cap="none" dirty="0">
                <a:solidFill>
                  <a:srgbClr val="000000"/>
                </a:solidFill>
                <a:latin typeface="Arial"/>
                <a:ea typeface="Arial"/>
                <a:cs typeface="Arial"/>
                <a:sym typeface="Arial"/>
              </a:rPr>
              <a:t>arkdown cells also support plain old HTML. So if you know HTML, you can always use that. </a:t>
            </a:r>
            <a:endParaRPr sz="1600" b="0" i="0" u="none" strike="noStrike" cap="none" dirty="0">
              <a:solidFill>
                <a:srgbClr val="000000"/>
              </a:solidFill>
              <a:latin typeface="Arial"/>
              <a:ea typeface="Arial"/>
              <a:cs typeface="Arial"/>
              <a:sym typeface="Arial"/>
            </a:endParaRPr>
          </a:p>
          <a:p>
            <a:pPr marL="0" marR="0" lvl="0" indent="0" algn="l" rtl="0">
              <a:spcBef>
                <a:spcPts val="0"/>
              </a:spcBef>
              <a:spcAft>
                <a:spcPts val="0"/>
              </a:spcAft>
              <a:buClr>
                <a:srgbClr val="000000"/>
              </a:buClr>
              <a:buSzPts val="1100"/>
              <a:buFont typeface="Arial"/>
              <a:buNone/>
            </a:pPr>
            <a:endParaRPr sz="1600" dirty="0"/>
          </a:p>
          <a:p>
            <a:pPr marL="0" marR="0" lvl="0" indent="0" algn="l" rtl="0">
              <a:spcBef>
                <a:spcPts val="0"/>
              </a:spcBef>
              <a:spcAft>
                <a:spcPts val="0"/>
              </a:spcAft>
              <a:buClr>
                <a:srgbClr val="000000"/>
              </a:buClr>
              <a:buSzPts val="1100"/>
              <a:buFont typeface="Arial"/>
              <a:buNone/>
            </a:pPr>
            <a:r>
              <a:rPr lang="en-US" sz="1600" dirty="0"/>
              <a:t>Of course, many people aren’t going to want to learn markdown or HTML, if they’re not already familiar with them.</a:t>
            </a:r>
            <a:endParaRPr dirty="0"/>
          </a:p>
          <a:p>
            <a:pPr marL="0" marR="0" lvl="0" indent="0" algn="l" rtl="0">
              <a:spcBef>
                <a:spcPts val="0"/>
              </a:spcBef>
              <a:spcAft>
                <a:spcPts val="0"/>
              </a:spcAft>
              <a:buClr>
                <a:srgbClr val="000000"/>
              </a:buClr>
              <a:buSzPts val="1100"/>
              <a:buFont typeface="Arial"/>
              <a:buNone/>
            </a:pPr>
            <a:endParaRPr sz="1600" dirty="0">
              <a:solidFill>
                <a:srgbClr val="000000"/>
              </a:solidFill>
            </a:endParaRPr>
          </a:p>
        </p:txBody>
      </p:sp>
      <p:sp>
        <p:nvSpPr>
          <p:cNvPr id="318" name="Shape 3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fourObj">
  <p:cSld name="Title, 4 Content">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457200" y="273600"/>
            <a:ext cx="8229300" cy="1144800"/>
          </a:xfrm>
          <a:prstGeom prst="rect">
            <a:avLst/>
          </a:prstGeom>
          <a:noFill/>
          <a:ln>
            <a:noFill/>
          </a:ln>
        </p:spPr>
        <p:txBody>
          <a:bodyPr spcFirstLastPara="1" wrap="square" lIns="91425" tIns="91425" rIns="91425" bIns="91425" anchor="ctr" anchorCtr="1"/>
          <a:lstStyle>
            <a:lvl1pPr marL="0" marR="0" lvl="0" indent="0" algn="l" rtl="0">
              <a:spcBef>
                <a:spcPts val="0"/>
              </a:spcBef>
              <a:spcAft>
                <a:spcPts val="0"/>
              </a:spcAft>
              <a:buSzPts val="1400"/>
              <a:buNone/>
              <a:defRPr sz="1800" b="0" i="0" u="none" strike="noStrike" cap="none"/>
            </a:lvl1pPr>
            <a:lvl2pPr marL="0" marR="0" lvl="1" indent="0" algn="l" rtl="0">
              <a:spcBef>
                <a:spcPts val="0"/>
              </a:spcBef>
              <a:spcAft>
                <a:spcPts val="0"/>
              </a:spcAft>
              <a:buSzPts val="1400"/>
              <a:buNone/>
              <a:defRPr sz="1800" b="0" i="0" u="none" strike="noStrike" cap="none"/>
            </a:lvl2pPr>
            <a:lvl3pPr marL="0" marR="0" lvl="2" indent="0" algn="l" rtl="0">
              <a:spcBef>
                <a:spcPts val="0"/>
              </a:spcBef>
              <a:spcAft>
                <a:spcPts val="0"/>
              </a:spcAft>
              <a:buSzPts val="1400"/>
              <a:buNone/>
              <a:defRPr sz="1800" b="0" i="0" u="none" strike="noStrike" cap="none"/>
            </a:lvl3pPr>
            <a:lvl4pPr marL="0" marR="0" lvl="3" indent="0" algn="l" rtl="0">
              <a:spcBef>
                <a:spcPts val="0"/>
              </a:spcBef>
              <a:spcAft>
                <a:spcPts val="0"/>
              </a:spcAft>
              <a:buSzPts val="1400"/>
              <a:buNone/>
              <a:defRPr sz="1800" b="0" i="0" u="none" strike="noStrike" cap="none"/>
            </a:lvl4pPr>
            <a:lvl5pPr marL="0" marR="0" lvl="4" indent="0" algn="l" rtl="0">
              <a:spcBef>
                <a:spcPts val="0"/>
              </a:spcBef>
              <a:spcAft>
                <a:spcPts val="0"/>
              </a:spcAft>
              <a:buSzPts val="1400"/>
              <a:buNone/>
              <a:defRPr sz="1800" b="0" i="0" u="none" strike="noStrike" cap="none"/>
            </a:lvl5pPr>
            <a:lvl6pPr marL="0" marR="0" lvl="5" indent="0" algn="l" rtl="0">
              <a:spcBef>
                <a:spcPts val="0"/>
              </a:spcBef>
              <a:spcAft>
                <a:spcPts val="0"/>
              </a:spcAft>
              <a:buSzPts val="1400"/>
              <a:buNone/>
              <a:defRPr sz="1800" b="0" i="0" u="none" strike="noStrike" cap="none"/>
            </a:lvl6pPr>
            <a:lvl7pPr marL="0" marR="0" lvl="6" indent="0" algn="l" rtl="0">
              <a:spcBef>
                <a:spcPts val="0"/>
              </a:spcBef>
              <a:spcAft>
                <a:spcPts val="0"/>
              </a:spcAft>
              <a:buSzPts val="1400"/>
              <a:buNone/>
              <a:defRPr sz="1800" b="0" i="0" u="none" strike="noStrike" cap="none"/>
            </a:lvl7pPr>
            <a:lvl8pPr marL="0" marR="0" lvl="7" indent="0" algn="l" rtl="0">
              <a:spcBef>
                <a:spcPts val="0"/>
              </a:spcBef>
              <a:spcAft>
                <a:spcPts val="0"/>
              </a:spcAft>
              <a:buSzPts val="1400"/>
              <a:buNone/>
              <a:defRPr sz="1800" b="0" i="0" u="none" strike="noStrike" cap="none"/>
            </a:lvl8pPr>
            <a:lvl9pPr marL="0" marR="0" lvl="8" indent="0" algn="l" rtl="0">
              <a:spcBef>
                <a:spcPts val="0"/>
              </a:spcBef>
              <a:spcAft>
                <a:spcPts val="0"/>
              </a:spcAft>
              <a:buSzPts val="1400"/>
              <a:buNone/>
              <a:defRPr sz="1800" b="0" i="0" u="none" strike="noStrike" cap="none"/>
            </a:lvl9pPr>
          </a:lstStyle>
          <a:p>
            <a:endParaRPr/>
          </a:p>
        </p:txBody>
      </p:sp>
      <p:sp>
        <p:nvSpPr>
          <p:cNvPr id="206" name="Shape 206"/>
          <p:cNvSpPr txBox="1">
            <a:spLocks noGrp="1"/>
          </p:cNvSpPr>
          <p:nvPr>
            <p:ph type="body" idx="1"/>
          </p:nvPr>
        </p:nvSpPr>
        <p:spPr>
          <a:xfrm>
            <a:off x="457200" y="1604520"/>
            <a:ext cx="4015800" cy="18969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07" name="Shape 207"/>
          <p:cNvSpPr txBox="1">
            <a:spLocks noGrp="1"/>
          </p:cNvSpPr>
          <p:nvPr>
            <p:ph type="body" idx="2"/>
          </p:nvPr>
        </p:nvSpPr>
        <p:spPr>
          <a:xfrm>
            <a:off x="4674240" y="1604520"/>
            <a:ext cx="4015800" cy="18969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08" name="Shape 208"/>
          <p:cNvSpPr txBox="1">
            <a:spLocks noGrp="1"/>
          </p:cNvSpPr>
          <p:nvPr>
            <p:ph type="body" idx="3"/>
          </p:nvPr>
        </p:nvSpPr>
        <p:spPr>
          <a:xfrm>
            <a:off x="4674240" y="3682080"/>
            <a:ext cx="4015800" cy="18969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09" name="Shape 209"/>
          <p:cNvSpPr txBox="1">
            <a:spLocks noGrp="1"/>
          </p:cNvSpPr>
          <p:nvPr>
            <p:ph type="body" idx="4"/>
          </p:nvPr>
        </p:nvSpPr>
        <p:spPr>
          <a:xfrm>
            <a:off x="457200" y="3682080"/>
            <a:ext cx="4015800" cy="18969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OverTx">
  <p:cSld name="Title, 2 Content over Content">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457200" y="273600"/>
            <a:ext cx="8229300" cy="1144800"/>
          </a:xfrm>
          <a:prstGeom prst="rect">
            <a:avLst/>
          </a:prstGeom>
          <a:noFill/>
          <a:ln>
            <a:noFill/>
          </a:ln>
        </p:spPr>
        <p:txBody>
          <a:bodyPr spcFirstLastPara="1" wrap="square" lIns="91425" tIns="91425" rIns="91425" bIns="91425" anchor="ctr" anchorCtr="1"/>
          <a:lstStyle>
            <a:lvl1pPr marL="0" marR="0" lvl="0" indent="0" algn="l" rtl="0">
              <a:spcBef>
                <a:spcPts val="0"/>
              </a:spcBef>
              <a:spcAft>
                <a:spcPts val="0"/>
              </a:spcAft>
              <a:buSzPts val="1400"/>
              <a:buNone/>
              <a:defRPr sz="1800" b="0" i="0" u="none" strike="noStrike" cap="none"/>
            </a:lvl1pPr>
            <a:lvl2pPr marL="0" marR="0" lvl="1" indent="0" algn="l" rtl="0">
              <a:spcBef>
                <a:spcPts val="0"/>
              </a:spcBef>
              <a:spcAft>
                <a:spcPts val="0"/>
              </a:spcAft>
              <a:buSzPts val="1400"/>
              <a:buNone/>
              <a:defRPr sz="1800" b="0" i="0" u="none" strike="noStrike" cap="none"/>
            </a:lvl2pPr>
            <a:lvl3pPr marL="0" marR="0" lvl="2" indent="0" algn="l" rtl="0">
              <a:spcBef>
                <a:spcPts val="0"/>
              </a:spcBef>
              <a:spcAft>
                <a:spcPts val="0"/>
              </a:spcAft>
              <a:buSzPts val="1400"/>
              <a:buNone/>
              <a:defRPr sz="1800" b="0" i="0" u="none" strike="noStrike" cap="none"/>
            </a:lvl3pPr>
            <a:lvl4pPr marL="0" marR="0" lvl="3" indent="0" algn="l" rtl="0">
              <a:spcBef>
                <a:spcPts val="0"/>
              </a:spcBef>
              <a:spcAft>
                <a:spcPts val="0"/>
              </a:spcAft>
              <a:buSzPts val="1400"/>
              <a:buNone/>
              <a:defRPr sz="1800" b="0" i="0" u="none" strike="noStrike" cap="none"/>
            </a:lvl4pPr>
            <a:lvl5pPr marL="0" marR="0" lvl="4" indent="0" algn="l" rtl="0">
              <a:spcBef>
                <a:spcPts val="0"/>
              </a:spcBef>
              <a:spcAft>
                <a:spcPts val="0"/>
              </a:spcAft>
              <a:buSzPts val="1400"/>
              <a:buNone/>
              <a:defRPr sz="1800" b="0" i="0" u="none" strike="noStrike" cap="none"/>
            </a:lvl5pPr>
            <a:lvl6pPr marL="0" marR="0" lvl="5" indent="0" algn="l" rtl="0">
              <a:spcBef>
                <a:spcPts val="0"/>
              </a:spcBef>
              <a:spcAft>
                <a:spcPts val="0"/>
              </a:spcAft>
              <a:buSzPts val="1400"/>
              <a:buNone/>
              <a:defRPr sz="1800" b="0" i="0" u="none" strike="noStrike" cap="none"/>
            </a:lvl6pPr>
            <a:lvl7pPr marL="0" marR="0" lvl="6" indent="0" algn="l" rtl="0">
              <a:spcBef>
                <a:spcPts val="0"/>
              </a:spcBef>
              <a:spcAft>
                <a:spcPts val="0"/>
              </a:spcAft>
              <a:buSzPts val="1400"/>
              <a:buNone/>
              <a:defRPr sz="1800" b="0" i="0" u="none" strike="noStrike" cap="none"/>
            </a:lvl7pPr>
            <a:lvl8pPr marL="0" marR="0" lvl="7" indent="0" algn="l" rtl="0">
              <a:spcBef>
                <a:spcPts val="0"/>
              </a:spcBef>
              <a:spcAft>
                <a:spcPts val="0"/>
              </a:spcAft>
              <a:buSzPts val="1400"/>
              <a:buNone/>
              <a:defRPr sz="1800" b="0" i="0" u="none" strike="noStrike" cap="none"/>
            </a:lvl8pPr>
            <a:lvl9pPr marL="0" marR="0" lvl="8" indent="0" algn="l" rtl="0">
              <a:spcBef>
                <a:spcPts val="0"/>
              </a:spcBef>
              <a:spcAft>
                <a:spcPts val="0"/>
              </a:spcAft>
              <a:buSzPts val="1400"/>
              <a:buNone/>
              <a:defRPr sz="1800" b="0" i="0" u="none" strike="noStrike" cap="none"/>
            </a:lvl9pPr>
          </a:lstStyle>
          <a:p>
            <a:endParaRPr/>
          </a:p>
        </p:txBody>
      </p:sp>
      <p:sp>
        <p:nvSpPr>
          <p:cNvPr id="237" name="Shape 237"/>
          <p:cNvSpPr txBox="1">
            <a:spLocks noGrp="1"/>
          </p:cNvSpPr>
          <p:nvPr>
            <p:ph type="body" idx="1"/>
          </p:nvPr>
        </p:nvSpPr>
        <p:spPr>
          <a:xfrm>
            <a:off x="457200" y="1604520"/>
            <a:ext cx="4015800" cy="18969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38" name="Shape 238"/>
          <p:cNvSpPr txBox="1">
            <a:spLocks noGrp="1"/>
          </p:cNvSpPr>
          <p:nvPr>
            <p:ph type="body" idx="2"/>
          </p:nvPr>
        </p:nvSpPr>
        <p:spPr>
          <a:xfrm>
            <a:off x="4674240" y="1604520"/>
            <a:ext cx="4015800" cy="18969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39" name="Shape 239"/>
          <p:cNvSpPr txBox="1">
            <a:spLocks noGrp="1"/>
          </p:cNvSpPr>
          <p:nvPr>
            <p:ph type="body" idx="3"/>
          </p:nvPr>
        </p:nvSpPr>
        <p:spPr>
          <a:xfrm>
            <a:off x="457200" y="3682080"/>
            <a:ext cx="8229300" cy="18969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OverTx">
  <p:cSld name="Title, Content over Content">
    <p:spTree>
      <p:nvGrpSpPr>
        <p:cNvPr id="1" name="Shape 240"/>
        <p:cNvGrpSpPr/>
        <p:nvPr/>
      </p:nvGrpSpPr>
      <p:grpSpPr>
        <a:xfrm>
          <a:off x="0" y="0"/>
          <a:ext cx="0" cy="0"/>
          <a:chOff x="0" y="0"/>
          <a:chExt cx="0" cy="0"/>
        </a:xfrm>
      </p:grpSpPr>
      <p:sp>
        <p:nvSpPr>
          <p:cNvPr id="241" name="Shape 241"/>
          <p:cNvSpPr txBox="1">
            <a:spLocks noGrp="1"/>
          </p:cNvSpPr>
          <p:nvPr>
            <p:ph type="title"/>
          </p:nvPr>
        </p:nvSpPr>
        <p:spPr>
          <a:xfrm>
            <a:off x="457200" y="273600"/>
            <a:ext cx="8229300" cy="1144800"/>
          </a:xfrm>
          <a:prstGeom prst="rect">
            <a:avLst/>
          </a:prstGeom>
          <a:noFill/>
          <a:ln>
            <a:noFill/>
          </a:ln>
        </p:spPr>
        <p:txBody>
          <a:bodyPr spcFirstLastPara="1" wrap="square" lIns="91425" tIns="91425" rIns="91425" bIns="91425" anchor="ctr" anchorCtr="1"/>
          <a:lstStyle>
            <a:lvl1pPr marL="0" marR="0" lvl="0" indent="0" algn="l" rtl="0">
              <a:spcBef>
                <a:spcPts val="0"/>
              </a:spcBef>
              <a:spcAft>
                <a:spcPts val="0"/>
              </a:spcAft>
              <a:buSzPts val="1400"/>
              <a:buNone/>
              <a:defRPr sz="1800" b="0" i="0" u="none" strike="noStrike" cap="none"/>
            </a:lvl1pPr>
            <a:lvl2pPr marL="0" marR="0" lvl="1" indent="0" algn="l" rtl="0">
              <a:spcBef>
                <a:spcPts val="0"/>
              </a:spcBef>
              <a:spcAft>
                <a:spcPts val="0"/>
              </a:spcAft>
              <a:buSzPts val="1400"/>
              <a:buNone/>
              <a:defRPr sz="1800" b="0" i="0" u="none" strike="noStrike" cap="none"/>
            </a:lvl2pPr>
            <a:lvl3pPr marL="0" marR="0" lvl="2" indent="0" algn="l" rtl="0">
              <a:spcBef>
                <a:spcPts val="0"/>
              </a:spcBef>
              <a:spcAft>
                <a:spcPts val="0"/>
              </a:spcAft>
              <a:buSzPts val="1400"/>
              <a:buNone/>
              <a:defRPr sz="1800" b="0" i="0" u="none" strike="noStrike" cap="none"/>
            </a:lvl3pPr>
            <a:lvl4pPr marL="0" marR="0" lvl="3" indent="0" algn="l" rtl="0">
              <a:spcBef>
                <a:spcPts val="0"/>
              </a:spcBef>
              <a:spcAft>
                <a:spcPts val="0"/>
              </a:spcAft>
              <a:buSzPts val="1400"/>
              <a:buNone/>
              <a:defRPr sz="1800" b="0" i="0" u="none" strike="noStrike" cap="none"/>
            </a:lvl4pPr>
            <a:lvl5pPr marL="0" marR="0" lvl="4" indent="0" algn="l" rtl="0">
              <a:spcBef>
                <a:spcPts val="0"/>
              </a:spcBef>
              <a:spcAft>
                <a:spcPts val="0"/>
              </a:spcAft>
              <a:buSzPts val="1400"/>
              <a:buNone/>
              <a:defRPr sz="1800" b="0" i="0" u="none" strike="noStrike" cap="none"/>
            </a:lvl5pPr>
            <a:lvl6pPr marL="0" marR="0" lvl="5" indent="0" algn="l" rtl="0">
              <a:spcBef>
                <a:spcPts val="0"/>
              </a:spcBef>
              <a:spcAft>
                <a:spcPts val="0"/>
              </a:spcAft>
              <a:buSzPts val="1400"/>
              <a:buNone/>
              <a:defRPr sz="1800" b="0" i="0" u="none" strike="noStrike" cap="none"/>
            </a:lvl6pPr>
            <a:lvl7pPr marL="0" marR="0" lvl="6" indent="0" algn="l" rtl="0">
              <a:spcBef>
                <a:spcPts val="0"/>
              </a:spcBef>
              <a:spcAft>
                <a:spcPts val="0"/>
              </a:spcAft>
              <a:buSzPts val="1400"/>
              <a:buNone/>
              <a:defRPr sz="1800" b="0" i="0" u="none" strike="noStrike" cap="none"/>
            </a:lvl7pPr>
            <a:lvl8pPr marL="0" marR="0" lvl="7" indent="0" algn="l" rtl="0">
              <a:spcBef>
                <a:spcPts val="0"/>
              </a:spcBef>
              <a:spcAft>
                <a:spcPts val="0"/>
              </a:spcAft>
              <a:buSzPts val="1400"/>
              <a:buNone/>
              <a:defRPr sz="1800" b="0" i="0" u="none" strike="noStrike" cap="none"/>
            </a:lvl8pPr>
            <a:lvl9pPr marL="0" marR="0" lvl="8" indent="0" algn="l" rtl="0">
              <a:spcBef>
                <a:spcPts val="0"/>
              </a:spcBef>
              <a:spcAft>
                <a:spcPts val="0"/>
              </a:spcAft>
              <a:buSzPts val="1400"/>
              <a:buNone/>
              <a:defRPr sz="1800" b="0" i="0" u="none" strike="noStrike" cap="none"/>
            </a:lvl9pPr>
          </a:lstStyle>
          <a:p>
            <a:endParaRPr/>
          </a:p>
        </p:txBody>
      </p:sp>
      <p:sp>
        <p:nvSpPr>
          <p:cNvPr id="242" name="Shape 242"/>
          <p:cNvSpPr txBox="1">
            <a:spLocks noGrp="1"/>
          </p:cNvSpPr>
          <p:nvPr>
            <p:ph type="body" idx="1"/>
          </p:nvPr>
        </p:nvSpPr>
        <p:spPr>
          <a:xfrm>
            <a:off x="457200" y="1604520"/>
            <a:ext cx="8229300" cy="18969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43" name="Shape 243"/>
          <p:cNvSpPr txBox="1">
            <a:spLocks noGrp="1"/>
          </p:cNvSpPr>
          <p:nvPr>
            <p:ph type="body" idx="2"/>
          </p:nvPr>
        </p:nvSpPr>
        <p:spPr>
          <a:xfrm>
            <a:off x="457200" y="3682080"/>
            <a:ext cx="8229300" cy="18969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6 Content">
    <p:spTree>
      <p:nvGrpSpPr>
        <p:cNvPr id="1" name="Shape 244"/>
        <p:cNvGrpSpPr/>
        <p:nvPr/>
      </p:nvGrpSpPr>
      <p:grpSpPr>
        <a:xfrm>
          <a:off x="0" y="0"/>
          <a:ext cx="0" cy="0"/>
          <a:chOff x="0" y="0"/>
          <a:chExt cx="0" cy="0"/>
        </a:xfrm>
      </p:grpSpPr>
      <p:sp>
        <p:nvSpPr>
          <p:cNvPr id="245" name="Shape 245"/>
          <p:cNvSpPr txBox="1">
            <a:spLocks noGrp="1"/>
          </p:cNvSpPr>
          <p:nvPr>
            <p:ph type="title"/>
          </p:nvPr>
        </p:nvSpPr>
        <p:spPr>
          <a:xfrm>
            <a:off x="457200" y="273600"/>
            <a:ext cx="8229300" cy="1144800"/>
          </a:xfrm>
          <a:prstGeom prst="rect">
            <a:avLst/>
          </a:prstGeom>
          <a:noFill/>
          <a:ln>
            <a:noFill/>
          </a:ln>
        </p:spPr>
        <p:txBody>
          <a:bodyPr spcFirstLastPara="1" wrap="square" lIns="91425" tIns="91425" rIns="91425" bIns="91425" anchor="ctr" anchorCtr="1"/>
          <a:lstStyle>
            <a:lvl1pPr marL="0" marR="0" lvl="0" indent="0" algn="l" rtl="0">
              <a:spcBef>
                <a:spcPts val="0"/>
              </a:spcBef>
              <a:spcAft>
                <a:spcPts val="0"/>
              </a:spcAft>
              <a:buSzPts val="1400"/>
              <a:buNone/>
              <a:defRPr sz="1800" b="0" i="0" u="none" strike="noStrike" cap="none"/>
            </a:lvl1pPr>
            <a:lvl2pPr marL="0" marR="0" lvl="1" indent="0" algn="l" rtl="0">
              <a:spcBef>
                <a:spcPts val="0"/>
              </a:spcBef>
              <a:spcAft>
                <a:spcPts val="0"/>
              </a:spcAft>
              <a:buSzPts val="1400"/>
              <a:buNone/>
              <a:defRPr sz="1800" b="0" i="0" u="none" strike="noStrike" cap="none"/>
            </a:lvl2pPr>
            <a:lvl3pPr marL="0" marR="0" lvl="2" indent="0" algn="l" rtl="0">
              <a:spcBef>
                <a:spcPts val="0"/>
              </a:spcBef>
              <a:spcAft>
                <a:spcPts val="0"/>
              </a:spcAft>
              <a:buSzPts val="1400"/>
              <a:buNone/>
              <a:defRPr sz="1800" b="0" i="0" u="none" strike="noStrike" cap="none"/>
            </a:lvl3pPr>
            <a:lvl4pPr marL="0" marR="0" lvl="3" indent="0" algn="l" rtl="0">
              <a:spcBef>
                <a:spcPts val="0"/>
              </a:spcBef>
              <a:spcAft>
                <a:spcPts val="0"/>
              </a:spcAft>
              <a:buSzPts val="1400"/>
              <a:buNone/>
              <a:defRPr sz="1800" b="0" i="0" u="none" strike="noStrike" cap="none"/>
            </a:lvl4pPr>
            <a:lvl5pPr marL="0" marR="0" lvl="4" indent="0" algn="l" rtl="0">
              <a:spcBef>
                <a:spcPts val="0"/>
              </a:spcBef>
              <a:spcAft>
                <a:spcPts val="0"/>
              </a:spcAft>
              <a:buSzPts val="1400"/>
              <a:buNone/>
              <a:defRPr sz="1800" b="0" i="0" u="none" strike="noStrike" cap="none"/>
            </a:lvl5pPr>
            <a:lvl6pPr marL="0" marR="0" lvl="5" indent="0" algn="l" rtl="0">
              <a:spcBef>
                <a:spcPts val="0"/>
              </a:spcBef>
              <a:spcAft>
                <a:spcPts val="0"/>
              </a:spcAft>
              <a:buSzPts val="1400"/>
              <a:buNone/>
              <a:defRPr sz="1800" b="0" i="0" u="none" strike="noStrike" cap="none"/>
            </a:lvl6pPr>
            <a:lvl7pPr marL="0" marR="0" lvl="6" indent="0" algn="l" rtl="0">
              <a:spcBef>
                <a:spcPts val="0"/>
              </a:spcBef>
              <a:spcAft>
                <a:spcPts val="0"/>
              </a:spcAft>
              <a:buSzPts val="1400"/>
              <a:buNone/>
              <a:defRPr sz="1800" b="0" i="0" u="none" strike="noStrike" cap="none"/>
            </a:lvl7pPr>
            <a:lvl8pPr marL="0" marR="0" lvl="7" indent="0" algn="l" rtl="0">
              <a:spcBef>
                <a:spcPts val="0"/>
              </a:spcBef>
              <a:spcAft>
                <a:spcPts val="0"/>
              </a:spcAft>
              <a:buSzPts val="1400"/>
              <a:buNone/>
              <a:defRPr sz="1800" b="0" i="0" u="none" strike="noStrike" cap="none"/>
            </a:lvl8pPr>
            <a:lvl9pPr marL="0" marR="0" lvl="8" indent="0" algn="l" rtl="0">
              <a:spcBef>
                <a:spcPts val="0"/>
              </a:spcBef>
              <a:spcAft>
                <a:spcPts val="0"/>
              </a:spcAft>
              <a:buSzPts val="1400"/>
              <a:buNone/>
              <a:defRPr sz="1800" b="0" i="0" u="none" strike="noStrike" cap="none"/>
            </a:lvl9pPr>
          </a:lstStyle>
          <a:p>
            <a:endParaRPr/>
          </a:p>
        </p:txBody>
      </p:sp>
      <p:sp>
        <p:nvSpPr>
          <p:cNvPr id="246" name="Shape 246"/>
          <p:cNvSpPr txBox="1">
            <a:spLocks noGrp="1"/>
          </p:cNvSpPr>
          <p:nvPr>
            <p:ph type="body" idx="1"/>
          </p:nvPr>
        </p:nvSpPr>
        <p:spPr>
          <a:xfrm>
            <a:off x="457200" y="1604520"/>
            <a:ext cx="8229300" cy="39774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47" name="Shape 247"/>
          <p:cNvSpPr txBox="1">
            <a:spLocks noGrp="1"/>
          </p:cNvSpPr>
          <p:nvPr>
            <p:ph type="body" idx="2"/>
          </p:nvPr>
        </p:nvSpPr>
        <p:spPr>
          <a:xfrm>
            <a:off x="457200" y="1604520"/>
            <a:ext cx="8229300" cy="39774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48" name="Shape 248"/>
          <p:cNvSpPr/>
          <p:nvPr/>
        </p:nvSpPr>
        <p:spPr>
          <a:xfrm>
            <a:off x="457200" y="1604520"/>
            <a:ext cx="8229300" cy="3977400"/>
          </a:xfrm>
          <a:prstGeom prst="rect">
            <a:avLst/>
          </a:prstGeom>
          <a:noFill/>
          <a:ln>
            <a:noFill/>
          </a:ln>
        </p:spPr>
      </p:sp>
      <p:sp>
        <p:nvSpPr>
          <p:cNvPr id="249" name="Shape 249"/>
          <p:cNvSpPr/>
          <p:nvPr/>
        </p:nvSpPr>
        <p:spPr>
          <a:xfrm>
            <a:off x="457200" y="1604520"/>
            <a:ext cx="8229300" cy="3977400"/>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Shape 210"/>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Slide">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457200" y="273600"/>
            <a:ext cx="8229300" cy="1144800"/>
          </a:xfrm>
          <a:prstGeom prst="rect">
            <a:avLst/>
          </a:prstGeom>
          <a:noFill/>
          <a:ln>
            <a:noFill/>
          </a:ln>
        </p:spPr>
        <p:txBody>
          <a:bodyPr spcFirstLastPara="1" wrap="square" lIns="91425" tIns="91425" rIns="91425" bIns="91425" anchor="ctr" anchorCtr="1"/>
          <a:lstStyle>
            <a:lvl1pPr marL="0" marR="0" lvl="0" indent="0" algn="l" rtl="0">
              <a:spcBef>
                <a:spcPts val="0"/>
              </a:spcBef>
              <a:spcAft>
                <a:spcPts val="0"/>
              </a:spcAft>
              <a:buSzPts val="1400"/>
              <a:buNone/>
              <a:defRPr sz="1800" b="0" i="0" u="none" strike="noStrike" cap="none"/>
            </a:lvl1pPr>
            <a:lvl2pPr marL="0" marR="0" lvl="1" indent="0" algn="l" rtl="0">
              <a:spcBef>
                <a:spcPts val="0"/>
              </a:spcBef>
              <a:spcAft>
                <a:spcPts val="0"/>
              </a:spcAft>
              <a:buSzPts val="1400"/>
              <a:buNone/>
              <a:defRPr sz="1800" b="0" i="0" u="none" strike="noStrike" cap="none"/>
            </a:lvl2pPr>
            <a:lvl3pPr marL="0" marR="0" lvl="2" indent="0" algn="l" rtl="0">
              <a:spcBef>
                <a:spcPts val="0"/>
              </a:spcBef>
              <a:spcAft>
                <a:spcPts val="0"/>
              </a:spcAft>
              <a:buSzPts val="1400"/>
              <a:buNone/>
              <a:defRPr sz="1800" b="0" i="0" u="none" strike="noStrike" cap="none"/>
            </a:lvl3pPr>
            <a:lvl4pPr marL="0" marR="0" lvl="3" indent="0" algn="l" rtl="0">
              <a:spcBef>
                <a:spcPts val="0"/>
              </a:spcBef>
              <a:spcAft>
                <a:spcPts val="0"/>
              </a:spcAft>
              <a:buSzPts val="1400"/>
              <a:buNone/>
              <a:defRPr sz="1800" b="0" i="0" u="none" strike="noStrike" cap="none"/>
            </a:lvl4pPr>
            <a:lvl5pPr marL="0" marR="0" lvl="4" indent="0" algn="l" rtl="0">
              <a:spcBef>
                <a:spcPts val="0"/>
              </a:spcBef>
              <a:spcAft>
                <a:spcPts val="0"/>
              </a:spcAft>
              <a:buSzPts val="1400"/>
              <a:buNone/>
              <a:defRPr sz="1800" b="0" i="0" u="none" strike="noStrike" cap="none"/>
            </a:lvl5pPr>
            <a:lvl6pPr marL="0" marR="0" lvl="5" indent="0" algn="l" rtl="0">
              <a:spcBef>
                <a:spcPts val="0"/>
              </a:spcBef>
              <a:spcAft>
                <a:spcPts val="0"/>
              </a:spcAft>
              <a:buSzPts val="1400"/>
              <a:buNone/>
              <a:defRPr sz="1800" b="0" i="0" u="none" strike="noStrike" cap="none"/>
            </a:lvl6pPr>
            <a:lvl7pPr marL="0" marR="0" lvl="6" indent="0" algn="l" rtl="0">
              <a:spcBef>
                <a:spcPts val="0"/>
              </a:spcBef>
              <a:spcAft>
                <a:spcPts val="0"/>
              </a:spcAft>
              <a:buSzPts val="1400"/>
              <a:buNone/>
              <a:defRPr sz="1800" b="0" i="0" u="none" strike="noStrike" cap="none"/>
            </a:lvl7pPr>
            <a:lvl8pPr marL="0" marR="0" lvl="7" indent="0" algn="l" rtl="0">
              <a:spcBef>
                <a:spcPts val="0"/>
              </a:spcBef>
              <a:spcAft>
                <a:spcPts val="0"/>
              </a:spcAft>
              <a:buSzPts val="1400"/>
              <a:buNone/>
              <a:defRPr sz="1800" b="0" i="0" u="none" strike="noStrike" cap="none"/>
            </a:lvl8pPr>
            <a:lvl9pPr marL="0" marR="0" lvl="8" indent="0" algn="l" rtl="0">
              <a:spcBef>
                <a:spcPts val="0"/>
              </a:spcBef>
              <a:spcAft>
                <a:spcPts val="0"/>
              </a:spcAft>
              <a:buSzPts val="1400"/>
              <a:buNone/>
              <a:defRPr sz="1800" b="0" i="0" u="none" strike="noStrike" cap="none"/>
            </a:lvl9pPr>
          </a:lstStyle>
          <a:p>
            <a:endParaRPr/>
          </a:p>
        </p:txBody>
      </p:sp>
      <p:sp>
        <p:nvSpPr>
          <p:cNvPr id="213" name="Shape 213"/>
          <p:cNvSpPr txBox="1">
            <a:spLocks noGrp="1"/>
          </p:cNvSpPr>
          <p:nvPr>
            <p:ph type="subTitle" idx="1"/>
          </p:nvPr>
        </p:nvSpPr>
        <p:spPr>
          <a:xfrm>
            <a:off x="457200" y="1604520"/>
            <a:ext cx="8229300" cy="39774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800" b="0" i="0" u="none" strike="noStrike" cap="none"/>
            </a:lvl1pPr>
            <a:lvl2pPr marL="0" marR="0" lvl="1" indent="0" algn="l" rtl="0">
              <a:spcBef>
                <a:spcPts val="0"/>
              </a:spcBef>
              <a:spcAft>
                <a:spcPts val="0"/>
              </a:spcAft>
              <a:buSzPts val="1400"/>
              <a:buNone/>
              <a:defRPr sz="1800" b="0" i="0" u="none" strike="noStrike" cap="none"/>
            </a:lvl2pPr>
            <a:lvl3pPr marL="0" marR="0" lvl="2" indent="0" algn="l" rtl="0">
              <a:spcBef>
                <a:spcPts val="0"/>
              </a:spcBef>
              <a:spcAft>
                <a:spcPts val="0"/>
              </a:spcAft>
              <a:buSzPts val="1400"/>
              <a:buNone/>
              <a:defRPr sz="1800" b="0" i="0" u="none" strike="noStrike" cap="none"/>
            </a:lvl3pPr>
            <a:lvl4pPr marL="0" marR="0" lvl="3" indent="0" algn="l" rtl="0">
              <a:spcBef>
                <a:spcPts val="0"/>
              </a:spcBef>
              <a:spcAft>
                <a:spcPts val="0"/>
              </a:spcAft>
              <a:buSzPts val="1400"/>
              <a:buNone/>
              <a:defRPr sz="1800" b="0" i="0" u="none" strike="noStrike" cap="none"/>
            </a:lvl4pPr>
            <a:lvl5pPr marL="0" marR="0" lvl="4" indent="0" algn="l" rtl="0">
              <a:spcBef>
                <a:spcPts val="0"/>
              </a:spcBef>
              <a:spcAft>
                <a:spcPts val="0"/>
              </a:spcAft>
              <a:buSzPts val="1400"/>
              <a:buNone/>
              <a:defRPr sz="1800" b="0" i="0" u="none" strike="noStrike" cap="none"/>
            </a:lvl5pPr>
            <a:lvl6pPr marL="0" marR="0" lvl="5" indent="0" algn="l" rtl="0">
              <a:spcBef>
                <a:spcPts val="0"/>
              </a:spcBef>
              <a:spcAft>
                <a:spcPts val="0"/>
              </a:spcAft>
              <a:buSzPts val="1400"/>
              <a:buNone/>
              <a:defRPr sz="1800" b="0" i="0" u="none" strike="noStrike" cap="none"/>
            </a:lvl6pPr>
            <a:lvl7pPr marL="0" marR="0" lvl="6" indent="0" algn="l" rtl="0">
              <a:spcBef>
                <a:spcPts val="0"/>
              </a:spcBef>
              <a:spcAft>
                <a:spcPts val="0"/>
              </a:spcAft>
              <a:buSzPts val="1400"/>
              <a:buNone/>
              <a:defRPr sz="1800" b="0" i="0" u="none" strike="noStrike" cap="none"/>
            </a:lvl7pPr>
            <a:lvl8pPr marL="0" marR="0" lvl="7" indent="0" algn="l" rtl="0">
              <a:spcBef>
                <a:spcPts val="0"/>
              </a:spcBef>
              <a:spcAft>
                <a:spcPts val="0"/>
              </a:spcAft>
              <a:buSzPts val="1400"/>
              <a:buNone/>
              <a:defRPr sz="1800" b="0" i="0" u="none" strike="noStrike" cap="none"/>
            </a:lvl8pPr>
            <a:lvl9pPr marL="0" marR="0" lvl="8" indent="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457200" y="273600"/>
            <a:ext cx="8229300" cy="1144800"/>
          </a:xfrm>
          <a:prstGeom prst="rect">
            <a:avLst/>
          </a:prstGeom>
          <a:noFill/>
          <a:ln>
            <a:noFill/>
          </a:ln>
        </p:spPr>
        <p:txBody>
          <a:bodyPr spcFirstLastPara="1" wrap="square" lIns="91425" tIns="91425" rIns="91425" bIns="91425" anchor="ctr" anchorCtr="1"/>
          <a:lstStyle>
            <a:lvl1pPr marL="0" marR="0" lvl="0" indent="0" algn="l" rtl="0">
              <a:spcBef>
                <a:spcPts val="0"/>
              </a:spcBef>
              <a:spcAft>
                <a:spcPts val="0"/>
              </a:spcAft>
              <a:buSzPts val="1400"/>
              <a:buNone/>
              <a:defRPr sz="1800" b="0" i="0" u="none" strike="noStrike" cap="none"/>
            </a:lvl1pPr>
            <a:lvl2pPr marL="0" marR="0" lvl="1" indent="0" algn="l" rtl="0">
              <a:spcBef>
                <a:spcPts val="0"/>
              </a:spcBef>
              <a:spcAft>
                <a:spcPts val="0"/>
              </a:spcAft>
              <a:buSzPts val="1400"/>
              <a:buNone/>
              <a:defRPr sz="1800" b="0" i="0" u="none" strike="noStrike" cap="none"/>
            </a:lvl2pPr>
            <a:lvl3pPr marL="0" marR="0" lvl="2" indent="0" algn="l" rtl="0">
              <a:spcBef>
                <a:spcPts val="0"/>
              </a:spcBef>
              <a:spcAft>
                <a:spcPts val="0"/>
              </a:spcAft>
              <a:buSzPts val="1400"/>
              <a:buNone/>
              <a:defRPr sz="1800" b="0" i="0" u="none" strike="noStrike" cap="none"/>
            </a:lvl3pPr>
            <a:lvl4pPr marL="0" marR="0" lvl="3" indent="0" algn="l" rtl="0">
              <a:spcBef>
                <a:spcPts val="0"/>
              </a:spcBef>
              <a:spcAft>
                <a:spcPts val="0"/>
              </a:spcAft>
              <a:buSzPts val="1400"/>
              <a:buNone/>
              <a:defRPr sz="1800" b="0" i="0" u="none" strike="noStrike" cap="none"/>
            </a:lvl4pPr>
            <a:lvl5pPr marL="0" marR="0" lvl="4" indent="0" algn="l" rtl="0">
              <a:spcBef>
                <a:spcPts val="0"/>
              </a:spcBef>
              <a:spcAft>
                <a:spcPts val="0"/>
              </a:spcAft>
              <a:buSzPts val="1400"/>
              <a:buNone/>
              <a:defRPr sz="1800" b="0" i="0" u="none" strike="noStrike" cap="none"/>
            </a:lvl5pPr>
            <a:lvl6pPr marL="0" marR="0" lvl="5" indent="0" algn="l" rtl="0">
              <a:spcBef>
                <a:spcPts val="0"/>
              </a:spcBef>
              <a:spcAft>
                <a:spcPts val="0"/>
              </a:spcAft>
              <a:buSzPts val="1400"/>
              <a:buNone/>
              <a:defRPr sz="1800" b="0" i="0" u="none" strike="noStrike" cap="none"/>
            </a:lvl6pPr>
            <a:lvl7pPr marL="0" marR="0" lvl="6" indent="0" algn="l" rtl="0">
              <a:spcBef>
                <a:spcPts val="0"/>
              </a:spcBef>
              <a:spcAft>
                <a:spcPts val="0"/>
              </a:spcAft>
              <a:buSzPts val="1400"/>
              <a:buNone/>
              <a:defRPr sz="1800" b="0" i="0" u="none" strike="noStrike" cap="none"/>
            </a:lvl7pPr>
            <a:lvl8pPr marL="0" marR="0" lvl="7" indent="0" algn="l" rtl="0">
              <a:spcBef>
                <a:spcPts val="0"/>
              </a:spcBef>
              <a:spcAft>
                <a:spcPts val="0"/>
              </a:spcAft>
              <a:buSzPts val="1400"/>
              <a:buNone/>
              <a:defRPr sz="1800" b="0" i="0" u="none" strike="noStrike" cap="none"/>
            </a:lvl8pPr>
            <a:lvl9pPr marL="0" marR="0" lvl="8" indent="0" algn="l" rtl="0">
              <a:spcBef>
                <a:spcPts val="0"/>
              </a:spcBef>
              <a:spcAft>
                <a:spcPts val="0"/>
              </a:spcAft>
              <a:buSzPts val="1400"/>
              <a:buNone/>
              <a:defRPr sz="1800" b="0" i="0" u="none" strike="noStrike" cap="none"/>
            </a:lvl9pPr>
          </a:lstStyle>
          <a:p>
            <a:endParaRPr/>
          </a:p>
        </p:txBody>
      </p:sp>
      <p:sp>
        <p:nvSpPr>
          <p:cNvPr id="216" name="Shape 216"/>
          <p:cNvSpPr txBox="1">
            <a:spLocks noGrp="1"/>
          </p:cNvSpPr>
          <p:nvPr>
            <p:ph type="body" idx="1"/>
          </p:nvPr>
        </p:nvSpPr>
        <p:spPr>
          <a:xfrm>
            <a:off x="457200" y="1604520"/>
            <a:ext cx="8229300" cy="39774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itle, 2 Content">
    <p:spTree>
      <p:nvGrpSpPr>
        <p:cNvPr id="1" name="Shape 217"/>
        <p:cNvGrpSpPr/>
        <p:nvPr/>
      </p:nvGrpSpPr>
      <p:grpSpPr>
        <a:xfrm>
          <a:off x="0" y="0"/>
          <a:ext cx="0" cy="0"/>
          <a:chOff x="0" y="0"/>
          <a:chExt cx="0" cy="0"/>
        </a:xfrm>
      </p:grpSpPr>
      <p:sp>
        <p:nvSpPr>
          <p:cNvPr id="218" name="Shape 218"/>
          <p:cNvSpPr txBox="1">
            <a:spLocks noGrp="1"/>
          </p:cNvSpPr>
          <p:nvPr>
            <p:ph type="title"/>
          </p:nvPr>
        </p:nvSpPr>
        <p:spPr>
          <a:xfrm>
            <a:off x="457200" y="273600"/>
            <a:ext cx="8229300" cy="1144800"/>
          </a:xfrm>
          <a:prstGeom prst="rect">
            <a:avLst/>
          </a:prstGeom>
          <a:noFill/>
          <a:ln>
            <a:noFill/>
          </a:ln>
        </p:spPr>
        <p:txBody>
          <a:bodyPr spcFirstLastPara="1" wrap="square" lIns="91425" tIns="91425" rIns="91425" bIns="91425" anchor="ctr" anchorCtr="1"/>
          <a:lstStyle>
            <a:lvl1pPr marL="0" marR="0" lvl="0" indent="0" algn="l" rtl="0">
              <a:spcBef>
                <a:spcPts val="0"/>
              </a:spcBef>
              <a:spcAft>
                <a:spcPts val="0"/>
              </a:spcAft>
              <a:buSzPts val="1400"/>
              <a:buNone/>
              <a:defRPr sz="1800" b="0" i="0" u="none" strike="noStrike" cap="none"/>
            </a:lvl1pPr>
            <a:lvl2pPr marL="0" marR="0" lvl="1" indent="0" algn="l" rtl="0">
              <a:spcBef>
                <a:spcPts val="0"/>
              </a:spcBef>
              <a:spcAft>
                <a:spcPts val="0"/>
              </a:spcAft>
              <a:buSzPts val="1400"/>
              <a:buNone/>
              <a:defRPr sz="1800" b="0" i="0" u="none" strike="noStrike" cap="none"/>
            </a:lvl2pPr>
            <a:lvl3pPr marL="0" marR="0" lvl="2" indent="0" algn="l" rtl="0">
              <a:spcBef>
                <a:spcPts val="0"/>
              </a:spcBef>
              <a:spcAft>
                <a:spcPts val="0"/>
              </a:spcAft>
              <a:buSzPts val="1400"/>
              <a:buNone/>
              <a:defRPr sz="1800" b="0" i="0" u="none" strike="noStrike" cap="none"/>
            </a:lvl3pPr>
            <a:lvl4pPr marL="0" marR="0" lvl="3" indent="0" algn="l" rtl="0">
              <a:spcBef>
                <a:spcPts val="0"/>
              </a:spcBef>
              <a:spcAft>
                <a:spcPts val="0"/>
              </a:spcAft>
              <a:buSzPts val="1400"/>
              <a:buNone/>
              <a:defRPr sz="1800" b="0" i="0" u="none" strike="noStrike" cap="none"/>
            </a:lvl4pPr>
            <a:lvl5pPr marL="0" marR="0" lvl="4" indent="0" algn="l" rtl="0">
              <a:spcBef>
                <a:spcPts val="0"/>
              </a:spcBef>
              <a:spcAft>
                <a:spcPts val="0"/>
              </a:spcAft>
              <a:buSzPts val="1400"/>
              <a:buNone/>
              <a:defRPr sz="1800" b="0" i="0" u="none" strike="noStrike" cap="none"/>
            </a:lvl5pPr>
            <a:lvl6pPr marL="0" marR="0" lvl="5" indent="0" algn="l" rtl="0">
              <a:spcBef>
                <a:spcPts val="0"/>
              </a:spcBef>
              <a:spcAft>
                <a:spcPts val="0"/>
              </a:spcAft>
              <a:buSzPts val="1400"/>
              <a:buNone/>
              <a:defRPr sz="1800" b="0" i="0" u="none" strike="noStrike" cap="none"/>
            </a:lvl6pPr>
            <a:lvl7pPr marL="0" marR="0" lvl="6" indent="0" algn="l" rtl="0">
              <a:spcBef>
                <a:spcPts val="0"/>
              </a:spcBef>
              <a:spcAft>
                <a:spcPts val="0"/>
              </a:spcAft>
              <a:buSzPts val="1400"/>
              <a:buNone/>
              <a:defRPr sz="1800" b="0" i="0" u="none" strike="noStrike" cap="none"/>
            </a:lvl7pPr>
            <a:lvl8pPr marL="0" marR="0" lvl="7" indent="0" algn="l" rtl="0">
              <a:spcBef>
                <a:spcPts val="0"/>
              </a:spcBef>
              <a:spcAft>
                <a:spcPts val="0"/>
              </a:spcAft>
              <a:buSzPts val="1400"/>
              <a:buNone/>
              <a:defRPr sz="1800" b="0" i="0" u="none" strike="noStrike" cap="none"/>
            </a:lvl8pPr>
            <a:lvl9pPr marL="0" marR="0" lvl="8" indent="0" algn="l" rtl="0">
              <a:spcBef>
                <a:spcPts val="0"/>
              </a:spcBef>
              <a:spcAft>
                <a:spcPts val="0"/>
              </a:spcAft>
              <a:buSzPts val="1400"/>
              <a:buNone/>
              <a:defRPr sz="1800" b="0" i="0" u="none" strike="noStrike" cap="none"/>
            </a:lvl9pPr>
          </a:lstStyle>
          <a:p>
            <a:endParaRPr/>
          </a:p>
        </p:txBody>
      </p:sp>
      <p:sp>
        <p:nvSpPr>
          <p:cNvPr id="219" name="Shape 219"/>
          <p:cNvSpPr txBox="1">
            <a:spLocks noGrp="1"/>
          </p:cNvSpPr>
          <p:nvPr>
            <p:ph type="body" idx="1"/>
          </p:nvPr>
        </p:nvSpPr>
        <p:spPr>
          <a:xfrm>
            <a:off x="457200" y="1604520"/>
            <a:ext cx="4015800" cy="39774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20" name="Shape 220"/>
          <p:cNvSpPr txBox="1">
            <a:spLocks noGrp="1"/>
          </p:cNvSpPr>
          <p:nvPr>
            <p:ph type="body" idx="2"/>
          </p:nvPr>
        </p:nvSpPr>
        <p:spPr>
          <a:xfrm>
            <a:off x="4674240" y="1604520"/>
            <a:ext cx="4015800" cy="39774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457200" y="273600"/>
            <a:ext cx="8229300" cy="1144800"/>
          </a:xfrm>
          <a:prstGeom prst="rect">
            <a:avLst/>
          </a:prstGeom>
          <a:noFill/>
          <a:ln>
            <a:noFill/>
          </a:ln>
        </p:spPr>
        <p:txBody>
          <a:bodyPr spcFirstLastPara="1" wrap="square" lIns="91425" tIns="91425" rIns="91425" bIns="91425" anchor="ctr" anchorCtr="1"/>
          <a:lstStyle>
            <a:lvl1pPr marL="0" marR="0" lvl="0" indent="0" algn="l" rtl="0">
              <a:spcBef>
                <a:spcPts val="0"/>
              </a:spcBef>
              <a:spcAft>
                <a:spcPts val="0"/>
              </a:spcAft>
              <a:buSzPts val="1400"/>
              <a:buNone/>
              <a:defRPr sz="1800" b="0" i="0" u="none" strike="noStrike" cap="none"/>
            </a:lvl1pPr>
            <a:lvl2pPr marL="0" marR="0" lvl="1" indent="0" algn="l" rtl="0">
              <a:spcBef>
                <a:spcPts val="0"/>
              </a:spcBef>
              <a:spcAft>
                <a:spcPts val="0"/>
              </a:spcAft>
              <a:buSzPts val="1400"/>
              <a:buNone/>
              <a:defRPr sz="1800" b="0" i="0" u="none" strike="noStrike" cap="none"/>
            </a:lvl2pPr>
            <a:lvl3pPr marL="0" marR="0" lvl="2" indent="0" algn="l" rtl="0">
              <a:spcBef>
                <a:spcPts val="0"/>
              </a:spcBef>
              <a:spcAft>
                <a:spcPts val="0"/>
              </a:spcAft>
              <a:buSzPts val="1400"/>
              <a:buNone/>
              <a:defRPr sz="1800" b="0" i="0" u="none" strike="noStrike" cap="none"/>
            </a:lvl3pPr>
            <a:lvl4pPr marL="0" marR="0" lvl="3" indent="0" algn="l" rtl="0">
              <a:spcBef>
                <a:spcPts val="0"/>
              </a:spcBef>
              <a:spcAft>
                <a:spcPts val="0"/>
              </a:spcAft>
              <a:buSzPts val="1400"/>
              <a:buNone/>
              <a:defRPr sz="1800" b="0" i="0" u="none" strike="noStrike" cap="none"/>
            </a:lvl4pPr>
            <a:lvl5pPr marL="0" marR="0" lvl="4" indent="0" algn="l" rtl="0">
              <a:spcBef>
                <a:spcPts val="0"/>
              </a:spcBef>
              <a:spcAft>
                <a:spcPts val="0"/>
              </a:spcAft>
              <a:buSzPts val="1400"/>
              <a:buNone/>
              <a:defRPr sz="1800" b="0" i="0" u="none" strike="noStrike" cap="none"/>
            </a:lvl5pPr>
            <a:lvl6pPr marL="0" marR="0" lvl="5" indent="0" algn="l" rtl="0">
              <a:spcBef>
                <a:spcPts val="0"/>
              </a:spcBef>
              <a:spcAft>
                <a:spcPts val="0"/>
              </a:spcAft>
              <a:buSzPts val="1400"/>
              <a:buNone/>
              <a:defRPr sz="1800" b="0" i="0" u="none" strike="noStrike" cap="none"/>
            </a:lvl6pPr>
            <a:lvl7pPr marL="0" marR="0" lvl="6" indent="0" algn="l" rtl="0">
              <a:spcBef>
                <a:spcPts val="0"/>
              </a:spcBef>
              <a:spcAft>
                <a:spcPts val="0"/>
              </a:spcAft>
              <a:buSzPts val="1400"/>
              <a:buNone/>
              <a:defRPr sz="1800" b="0" i="0" u="none" strike="noStrike" cap="none"/>
            </a:lvl7pPr>
            <a:lvl8pPr marL="0" marR="0" lvl="7" indent="0" algn="l" rtl="0">
              <a:spcBef>
                <a:spcPts val="0"/>
              </a:spcBef>
              <a:spcAft>
                <a:spcPts val="0"/>
              </a:spcAft>
              <a:buSzPts val="1400"/>
              <a:buNone/>
              <a:defRPr sz="1800" b="0" i="0" u="none" strike="noStrike" cap="none"/>
            </a:lvl8pPr>
            <a:lvl9pPr marL="0" marR="0" lvl="8" indent="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Only">
  <p:cSld name="Centered Text">
    <p:spTree>
      <p:nvGrpSpPr>
        <p:cNvPr id="1" name="Shape 223"/>
        <p:cNvGrpSpPr/>
        <p:nvPr/>
      </p:nvGrpSpPr>
      <p:grpSpPr>
        <a:xfrm>
          <a:off x="0" y="0"/>
          <a:ext cx="0" cy="0"/>
          <a:chOff x="0" y="0"/>
          <a:chExt cx="0" cy="0"/>
        </a:xfrm>
      </p:grpSpPr>
      <p:sp>
        <p:nvSpPr>
          <p:cNvPr id="224" name="Shape 224"/>
          <p:cNvSpPr txBox="1">
            <a:spLocks noGrp="1"/>
          </p:cNvSpPr>
          <p:nvPr>
            <p:ph type="subTitle" idx="1"/>
          </p:nvPr>
        </p:nvSpPr>
        <p:spPr>
          <a:xfrm>
            <a:off x="457200" y="273600"/>
            <a:ext cx="8229300" cy="53079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800" b="0" i="0" u="none" strike="noStrike" cap="none"/>
            </a:lvl1pPr>
            <a:lvl2pPr marL="0" marR="0" lvl="1" indent="0" algn="l" rtl="0">
              <a:spcBef>
                <a:spcPts val="0"/>
              </a:spcBef>
              <a:spcAft>
                <a:spcPts val="0"/>
              </a:spcAft>
              <a:buSzPts val="1400"/>
              <a:buNone/>
              <a:defRPr sz="1800" b="0" i="0" u="none" strike="noStrike" cap="none"/>
            </a:lvl2pPr>
            <a:lvl3pPr marL="0" marR="0" lvl="2" indent="0" algn="l" rtl="0">
              <a:spcBef>
                <a:spcPts val="0"/>
              </a:spcBef>
              <a:spcAft>
                <a:spcPts val="0"/>
              </a:spcAft>
              <a:buSzPts val="1400"/>
              <a:buNone/>
              <a:defRPr sz="1800" b="0" i="0" u="none" strike="noStrike" cap="none"/>
            </a:lvl3pPr>
            <a:lvl4pPr marL="0" marR="0" lvl="3" indent="0" algn="l" rtl="0">
              <a:spcBef>
                <a:spcPts val="0"/>
              </a:spcBef>
              <a:spcAft>
                <a:spcPts val="0"/>
              </a:spcAft>
              <a:buSzPts val="1400"/>
              <a:buNone/>
              <a:defRPr sz="1800" b="0" i="0" u="none" strike="noStrike" cap="none"/>
            </a:lvl4pPr>
            <a:lvl5pPr marL="0" marR="0" lvl="4" indent="0" algn="l" rtl="0">
              <a:spcBef>
                <a:spcPts val="0"/>
              </a:spcBef>
              <a:spcAft>
                <a:spcPts val="0"/>
              </a:spcAft>
              <a:buSzPts val="1400"/>
              <a:buNone/>
              <a:defRPr sz="1800" b="0" i="0" u="none" strike="noStrike" cap="none"/>
            </a:lvl5pPr>
            <a:lvl6pPr marL="0" marR="0" lvl="5" indent="0" algn="l" rtl="0">
              <a:spcBef>
                <a:spcPts val="0"/>
              </a:spcBef>
              <a:spcAft>
                <a:spcPts val="0"/>
              </a:spcAft>
              <a:buSzPts val="1400"/>
              <a:buNone/>
              <a:defRPr sz="1800" b="0" i="0" u="none" strike="noStrike" cap="none"/>
            </a:lvl6pPr>
            <a:lvl7pPr marL="0" marR="0" lvl="6" indent="0" algn="l" rtl="0">
              <a:spcBef>
                <a:spcPts val="0"/>
              </a:spcBef>
              <a:spcAft>
                <a:spcPts val="0"/>
              </a:spcAft>
              <a:buSzPts val="1400"/>
              <a:buNone/>
              <a:defRPr sz="1800" b="0" i="0" u="none" strike="noStrike" cap="none"/>
            </a:lvl7pPr>
            <a:lvl8pPr marL="0" marR="0" lvl="7" indent="0" algn="l" rtl="0">
              <a:spcBef>
                <a:spcPts val="0"/>
              </a:spcBef>
              <a:spcAft>
                <a:spcPts val="0"/>
              </a:spcAft>
              <a:buSzPts val="1400"/>
              <a:buNone/>
              <a:defRPr sz="1800" b="0" i="0" u="none" strike="noStrike" cap="none"/>
            </a:lvl8pPr>
            <a:lvl9pPr marL="0" marR="0" lvl="8" indent="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AndObj">
  <p:cSld name="Title, 2 Content and Content">
    <p:spTree>
      <p:nvGrpSpPr>
        <p:cNvPr id="1" name="Shape 225"/>
        <p:cNvGrpSpPr/>
        <p:nvPr/>
      </p:nvGrpSpPr>
      <p:grpSpPr>
        <a:xfrm>
          <a:off x="0" y="0"/>
          <a:ext cx="0" cy="0"/>
          <a:chOff x="0" y="0"/>
          <a:chExt cx="0" cy="0"/>
        </a:xfrm>
      </p:grpSpPr>
      <p:sp>
        <p:nvSpPr>
          <p:cNvPr id="226" name="Shape 226"/>
          <p:cNvSpPr txBox="1">
            <a:spLocks noGrp="1"/>
          </p:cNvSpPr>
          <p:nvPr>
            <p:ph type="title"/>
          </p:nvPr>
        </p:nvSpPr>
        <p:spPr>
          <a:xfrm>
            <a:off x="457200" y="273600"/>
            <a:ext cx="8229300" cy="1144800"/>
          </a:xfrm>
          <a:prstGeom prst="rect">
            <a:avLst/>
          </a:prstGeom>
          <a:noFill/>
          <a:ln>
            <a:noFill/>
          </a:ln>
        </p:spPr>
        <p:txBody>
          <a:bodyPr spcFirstLastPara="1" wrap="square" lIns="91425" tIns="91425" rIns="91425" bIns="91425" anchor="ctr" anchorCtr="1"/>
          <a:lstStyle>
            <a:lvl1pPr marL="0" marR="0" lvl="0" indent="0" algn="l" rtl="0">
              <a:spcBef>
                <a:spcPts val="0"/>
              </a:spcBef>
              <a:spcAft>
                <a:spcPts val="0"/>
              </a:spcAft>
              <a:buSzPts val="1400"/>
              <a:buNone/>
              <a:defRPr sz="1800" b="0" i="0" u="none" strike="noStrike" cap="none"/>
            </a:lvl1pPr>
            <a:lvl2pPr marL="0" marR="0" lvl="1" indent="0" algn="l" rtl="0">
              <a:spcBef>
                <a:spcPts val="0"/>
              </a:spcBef>
              <a:spcAft>
                <a:spcPts val="0"/>
              </a:spcAft>
              <a:buSzPts val="1400"/>
              <a:buNone/>
              <a:defRPr sz="1800" b="0" i="0" u="none" strike="noStrike" cap="none"/>
            </a:lvl2pPr>
            <a:lvl3pPr marL="0" marR="0" lvl="2" indent="0" algn="l" rtl="0">
              <a:spcBef>
                <a:spcPts val="0"/>
              </a:spcBef>
              <a:spcAft>
                <a:spcPts val="0"/>
              </a:spcAft>
              <a:buSzPts val="1400"/>
              <a:buNone/>
              <a:defRPr sz="1800" b="0" i="0" u="none" strike="noStrike" cap="none"/>
            </a:lvl3pPr>
            <a:lvl4pPr marL="0" marR="0" lvl="3" indent="0" algn="l" rtl="0">
              <a:spcBef>
                <a:spcPts val="0"/>
              </a:spcBef>
              <a:spcAft>
                <a:spcPts val="0"/>
              </a:spcAft>
              <a:buSzPts val="1400"/>
              <a:buNone/>
              <a:defRPr sz="1800" b="0" i="0" u="none" strike="noStrike" cap="none"/>
            </a:lvl4pPr>
            <a:lvl5pPr marL="0" marR="0" lvl="4" indent="0" algn="l" rtl="0">
              <a:spcBef>
                <a:spcPts val="0"/>
              </a:spcBef>
              <a:spcAft>
                <a:spcPts val="0"/>
              </a:spcAft>
              <a:buSzPts val="1400"/>
              <a:buNone/>
              <a:defRPr sz="1800" b="0" i="0" u="none" strike="noStrike" cap="none"/>
            </a:lvl5pPr>
            <a:lvl6pPr marL="0" marR="0" lvl="5" indent="0" algn="l" rtl="0">
              <a:spcBef>
                <a:spcPts val="0"/>
              </a:spcBef>
              <a:spcAft>
                <a:spcPts val="0"/>
              </a:spcAft>
              <a:buSzPts val="1400"/>
              <a:buNone/>
              <a:defRPr sz="1800" b="0" i="0" u="none" strike="noStrike" cap="none"/>
            </a:lvl6pPr>
            <a:lvl7pPr marL="0" marR="0" lvl="6" indent="0" algn="l" rtl="0">
              <a:spcBef>
                <a:spcPts val="0"/>
              </a:spcBef>
              <a:spcAft>
                <a:spcPts val="0"/>
              </a:spcAft>
              <a:buSzPts val="1400"/>
              <a:buNone/>
              <a:defRPr sz="1800" b="0" i="0" u="none" strike="noStrike" cap="none"/>
            </a:lvl7pPr>
            <a:lvl8pPr marL="0" marR="0" lvl="7" indent="0" algn="l" rtl="0">
              <a:spcBef>
                <a:spcPts val="0"/>
              </a:spcBef>
              <a:spcAft>
                <a:spcPts val="0"/>
              </a:spcAft>
              <a:buSzPts val="1400"/>
              <a:buNone/>
              <a:defRPr sz="1800" b="0" i="0" u="none" strike="noStrike" cap="none"/>
            </a:lvl8pPr>
            <a:lvl9pPr marL="0" marR="0" lvl="8" indent="0" algn="l" rtl="0">
              <a:spcBef>
                <a:spcPts val="0"/>
              </a:spcBef>
              <a:spcAft>
                <a:spcPts val="0"/>
              </a:spcAft>
              <a:buSzPts val="1400"/>
              <a:buNone/>
              <a:defRPr sz="1800" b="0" i="0" u="none" strike="noStrike" cap="none"/>
            </a:lvl9pPr>
          </a:lstStyle>
          <a:p>
            <a:endParaRPr/>
          </a:p>
        </p:txBody>
      </p:sp>
      <p:sp>
        <p:nvSpPr>
          <p:cNvPr id="227" name="Shape 227"/>
          <p:cNvSpPr txBox="1">
            <a:spLocks noGrp="1"/>
          </p:cNvSpPr>
          <p:nvPr>
            <p:ph type="body" idx="1"/>
          </p:nvPr>
        </p:nvSpPr>
        <p:spPr>
          <a:xfrm>
            <a:off x="457200" y="1604520"/>
            <a:ext cx="4015800" cy="18969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28" name="Shape 228"/>
          <p:cNvSpPr txBox="1">
            <a:spLocks noGrp="1"/>
          </p:cNvSpPr>
          <p:nvPr>
            <p:ph type="body" idx="2"/>
          </p:nvPr>
        </p:nvSpPr>
        <p:spPr>
          <a:xfrm>
            <a:off x="457200" y="3682080"/>
            <a:ext cx="4015800" cy="18969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29" name="Shape 229"/>
          <p:cNvSpPr txBox="1">
            <a:spLocks noGrp="1"/>
          </p:cNvSpPr>
          <p:nvPr>
            <p:ph type="body" idx="3"/>
          </p:nvPr>
        </p:nvSpPr>
        <p:spPr>
          <a:xfrm>
            <a:off x="4674240" y="1604520"/>
            <a:ext cx="4015800" cy="39774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Shape 230"/>
        <p:cNvGrpSpPr/>
        <p:nvPr/>
      </p:nvGrpSpPr>
      <p:grpSpPr>
        <a:xfrm>
          <a:off x="0" y="0"/>
          <a:ext cx="0" cy="0"/>
          <a:chOff x="0" y="0"/>
          <a:chExt cx="0" cy="0"/>
        </a:xfrm>
      </p:grpSpPr>
      <p:sp>
        <p:nvSpPr>
          <p:cNvPr id="231" name="Shape 231"/>
          <p:cNvSpPr txBox="1">
            <a:spLocks noGrp="1"/>
          </p:cNvSpPr>
          <p:nvPr>
            <p:ph type="title"/>
          </p:nvPr>
        </p:nvSpPr>
        <p:spPr>
          <a:xfrm>
            <a:off x="457200" y="273600"/>
            <a:ext cx="8229300" cy="1144800"/>
          </a:xfrm>
          <a:prstGeom prst="rect">
            <a:avLst/>
          </a:prstGeom>
          <a:noFill/>
          <a:ln>
            <a:noFill/>
          </a:ln>
        </p:spPr>
        <p:txBody>
          <a:bodyPr spcFirstLastPara="1" wrap="square" lIns="91425" tIns="91425" rIns="91425" bIns="91425" anchor="ctr" anchorCtr="1"/>
          <a:lstStyle>
            <a:lvl1pPr marL="0" marR="0" lvl="0" indent="0" algn="l" rtl="0">
              <a:spcBef>
                <a:spcPts val="0"/>
              </a:spcBef>
              <a:spcAft>
                <a:spcPts val="0"/>
              </a:spcAft>
              <a:buSzPts val="1400"/>
              <a:buNone/>
              <a:defRPr sz="1800" b="0" i="0" u="none" strike="noStrike" cap="none"/>
            </a:lvl1pPr>
            <a:lvl2pPr marL="0" marR="0" lvl="1" indent="0" algn="l" rtl="0">
              <a:spcBef>
                <a:spcPts val="0"/>
              </a:spcBef>
              <a:spcAft>
                <a:spcPts val="0"/>
              </a:spcAft>
              <a:buSzPts val="1400"/>
              <a:buNone/>
              <a:defRPr sz="1800" b="0" i="0" u="none" strike="noStrike" cap="none"/>
            </a:lvl2pPr>
            <a:lvl3pPr marL="0" marR="0" lvl="2" indent="0" algn="l" rtl="0">
              <a:spcBef>
                <a:spcPts val="0"/>
              </a:spcBef>
              <a:spcAft>
                <a:spcPts val="0"/>
              </a:spcAft>
              <a:buSzPts val="1400"/>
              <a:buNone/>
              <a:defRPr sz="1800" b="0" i="0" u="none" strike="noStrike" cap="none"/>
            </a:lvl3pPr>
            <a:lvl4pPr marL="0" marR="0" lvl="3" indent="0" algn="l" rtl="0">
              <a:spcBef>
                <a:spcPts val="0"/>
              </a:spcBef>
              <a:spcAft>
                <a:spcPts val="0"/>
              </a:spcAft>
              <a:buSzPts val="1400"/>
              <a:buNone/>
              <a:defRPr sz="1800" b="0" i="0" u="none" strike="noStrike" cap="none"/>
            </a:lvl4pPr>
            <a:lvl5pPr marL="0" marR="0" lvl="4" indent="0" algn="l" rtl="0">
              <a:spcBef>
                <a:spcPts val="0"/>
              </a:spcBef>
              <a:spcAft>
                <a:spcPts val="0"/>
              </a:spcAft>
              <a:buSzPts val="1400"/>
              <a:buNone/>
              <a:defRPr sz="1800" b="0" i="0" u="none" strike="noStrike" cap="none"/>
            </a:lvl5pPr>
            <a:lvl6pPr marL="0" marR="0" lvl="5" indent="0" algn="l" rtl="0">
              <a:spcBef>
                <a:spcPts val="0"/>
              </a:spcBef>
              <a:spcAft>
                <a:spcPts val="0"/>
              </a:spcAft>
              <a:buSzPts val="1400"/>
              <a:buNone/>
              <a:defRPr sz="1800" b="0" i="0" u="none" strike="noStrike" cap="none"/>
            </a:lvl6pPr>
            <a:lvl7pPr marL="0" marR="0" lvl="6" indent="0" algn="l" rtl="0">
              <a:spcBef>
                <a:spcPts val="0"/>
              </a:spcBef>
              <a:spcAft>
                <a:spcPts val="0"/>
              </a:spcAft>
              <a:buSzPts val="1400"/>
              <a:buNone/>
              <a:defRPr sz="1800" b="0" i="0" u="none" strike="noStrike" cap="none"/>
            </a:lvl7pPr>
            <a:lvl8pPr marL="0" marR="0" lvl="7" indent="0" algn="l" rtl="0">
              <a:spcBef>
                <a:spcPts val="0"/>
              </a:spcBef>
              <a:spcAft>
                <a:spcPts val="0"/>
              </a:spcAft>
              <a:buSzPts val="1400"/>
              <a:buNone/>
              <a:defRPr sz="1800" b="0" i="0" u="none" strike="noStrike" cap="none"/>
            </a:lvl8pPr>
            <a:lvl9pPr marL="0" marR="0" lvl="8" indent="0" algn="l" rtl="0">
              <a:spcBef>
                <a:spcPts val="0"/>
              </a:spcBef>
              <a:spcAft>
                <a:spcPts val="0"/>
              </a:spcAft>
              <a:buSzPts val="1400"/>
              <a:buNone/>
              <a:defRPr sz="1800" b="0" i="0" u="none" strike="noStrike" cap="none"/>
            </a:lvl9pPr>
          </a:lstStyle>
          <a:p>
            <a:endParaRPr/>
          </a:p>
        </p:txBody>
      </p:sp>
      <p:sp>
        <p:nvSpPr>
          <p:cNvPr id="232" name="Shape 232"/>
          <p:cNvSpPr txBox="1">
            <a:spLocks noGrp="1"/>
          </p:cNvSpPr>
          <p:nvPr>
            <p:ph type="body" idx="1"/>
          </p:nvPr>
        </p:nvSpPr>
        <p:spPr>
          <a:xfrm>
            <a:off x="457200" y="1604520"/>
            <a:ext cx="4015800" cy="39774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33" name="Shape 233"/>
          <p:cNvSpPr txBox="1">
            <a:spLocks noGrp="1"/>
          </p:cNvSpPr>
          <p:nvPr>
            <p:ph type="body" idx="2"/>
          </p:nvPr>
        </p:nvSpPr>
        <p:spPr>
          <a:xfrm>
            <a:off x="4674240" y="1604520"/>
            <a:ext cx="4015800" cy="18969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34" name="Shape 234"/>
          <p:cNvSpPr txBox="1">
            <a:spLocks noGrp="1"/>
          </p:cNvSpPr>
          <p:nvPr>
            <p:ph type="body" idx="3"/>
          </p:nvPr>
        </p:nvSpPr>
        <p:spPr>
          <a:xfrm>
            <a:off x="4674240" y="3682080"/>
            <a:ext cx="4015800" cy="18969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97"/>
        <p:cNvGrpSpPr/>
        <p:nvPr/>
      </p:nvGrpSpPr>
      <p:grpSpPr>
        <a:xfrm>
          <a:off x="0" y="0"/>
          <a:ext cx="0" cy="0"/>
          <a:chOff x="0" y="0"/>
          <a:chExt cx="0" cy="0"/>
        </a:xfrm>
      </p:grpSpPr>
      <p:sp>
        <p:nvSpPr>
          <p:cNvPr id="198" name="Shape 198"/>
          <p:cNvSpPr txBox="1">
            <a:spLocks noGrp="1"/>
          </p:cNvSpPr>
          <p:nvPr>
            <p:ph type="title"/>
          </p:nvPr>
        </p:nvSpPr>
        <p:spPr>
          <a:xfrm>
            <a:off x="457200" y="274680"/>
            <a:ext cx="8229600" cy="1143000"/>
          </a:xfrm>
          <a:prstGeom prst="rect">
            <a:avLst/>
          </a:prstGeom>
          <a:noFill/>
          <a:ln>
            <a:noFill/>
          </a:ln>
        </p:spPr>
        <p:txBody>
          <a:bodyPr spcFirstLastPara="1" wrap="square" lIns="91425" tIns="91425" rIns="91425" bIns="91425" anchor="ctr" anchorCtr="1"/>
          <a:lstStyle>
            <a:lvl1pPr marL="0" marR="0" lvl="0" indent="0" algn="l" rtl="0">
              <a:spcBef>
                <a:spcPts val="0"/>
              </a:spcBef>
              <a:spcAft>
                <a:spcPts val="0"/>
              </a:spcAft>
              <a:buSzPts val="1400"/>
              <a:buNone/>
              <a:defRPr sz="1800" b="0" i="0" u="none" strike="noStrike" cap="none"/>
            </a:lvl1pPr>
            <a:lvl2pPr marL="0" marR="0" lvl="1" indent="0" algn="l" rtl="0">
              <a:spcBef>
                <a:spcPts val="0"/>
              </a:spcBef>
              <a:spcAft>
                <a:spcPts val="0"/>
              </a:spcAft>
              <a:buSzPts val="1400"/>
              <a:buNone/>
              <a:defRPr sz="1800" b="0" i="0" u="none" strike="noStrike" cap="none"/>
            </a:lvl2pPr>
            <a:lvl3pPr marL="0" marR="0" lvl="2" indent="0" algn="l" rtl="0">
              <a:spcBef>
                <a:spcPts val="0"/>
              </a:spcBef>
              <a:spcAft>
                <a:spcPts val="0"/>
              </a:spcAft>
              <a:buSzPts val="1400"/>
              <a:buNone/>
              <a:defRPr sz="1800" b="0" i="0" u="none" strike="noStrike" cap="none"/>
            </a:lvl3pPr>
            <a:lvl4pPr marL="0" marR="0" lvl="3" indent="0" algn="l" rtl="0">
              <a:spcBef>
                <a:spcPts val="0"/>
              </a:spcBef>
              <a:spcAft>
                <a:spcPts val="0"/>
              </a:spcAft>
              <a:buSzPts val="1400"/>
              <a:buNone/>
              <a:defRPr sz="1800" b="0" i="0" u="none" strike="noStrike" cap="none"/>
            </a:lvl4pPr>
            <a:lvl5pPr marL="0" marR="0" lvl="4" indent="0" algn="l" rtl="0">
              <a:spcBef>
                <a:spcPts val="0"/>
              </a:spcBef>
              <a:spcAft>
                <a:spcPts val="0"/>
              </a:spcAft>
              <a:buSzPts val="1400"/>
              <a:buNone/>
              <a:defRPr sz="1800" b="0" i="0" u="none" strike="noStrike" cap="none"/>
            </a:lvl5pPr>
            <a:lvl6pPr marL="0" marR="0" lvl="5" indent="0" algn="l" rtl="0">
              <a:spcBef>
                <a:spcPts val="0"/>
              </a:spcBef>
              <a:spcAft>
                <a:spcPts val="0"/>
              </a:spcAft>
              <a:buSzPts val="1400"/>
              <a:buNone/>
              <a:defRPr sz="1800" b="0" i="0" u="none" strike="noStrike" cap="none"/>
            </a:lvl6pPr>
            <a:lvl7pPr marL="0" marR="0" lvl="6" indent="0" algn="l" rtl="0">
              <a:spcBef>
                <a:spcPts val="0"/>
              </a:spcBef>
              <a:spcAft>
                <a:spcPts val="0"/>
              </a:spcAft>
              <a:buSzPts val="1400"/>
              <a:buNone/>
              <a:defRPr sz="1800" b="0" i="0" u="none" strike="noStrike" cap="none"/>
            </a:lvl7pPr>
            <a:lvl8pPr marL="0" marR="0" lvl="7" indent="0" algn="l" rtl="0">
              <a:spcBef>
                <a:spcPts val="0"/>
              </a:spcBef>
              <a:spcAft>
                <a:spcPts val="0"/>
              </a:spcAft>
              <a:buSzPts val="1400"/>
              <a:buNone/>
              <a:defRPr sz="1800" b="0" i="0" u="none" strike="noStrike" cap="none"/>
            </a:lvl8pPr>
            <a:lvl9pPr marL="0" marR="0" lvl="8" indent="0" algn="l" rtl="0">
              <a:spcBef>
                <a:spcPts val="0"/>
              </a:spcBef>
              <a:spcAft>
                <a:spcPts val="0"/>
              </a:spcAft>
              <a:buSzPts val="1400"/>
              <a:buNone/>
              <a:defRPr sz="1800" b="0" i="0" u="none" strike="noStrike" cap="none"/>
            </a:lvl9pPr>
          </a:lstStyle>
          <a:p>
            <a:endParaRPr/>
          </a:p>
        </p:txBody>
      </p:sp>
      <p:sp>
        <p:nvSpPr>
          <p:cNvPr id="199" name="Shape 199"/>
          <p:cNvSpPr txBox="1">
            <a:spLocks noGrp="1"/>
          </p:cNvSpPr>
          <p:nvPr>
            <p:ph type="title" idx="2"/>
          </p:nvPr>
        </p:nvSpPr>
        <p:spPr>
          <a:xfrm>
            <a:off x="457200" y="1600200"/>
            <a:ext cx="8229600" cy="452580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1800" b="0" i="0" u="none" strike="noStrike" cap="none"/>
            </a:lvl1pPr>
            <a:lvl2pPr marL="0" marR="0" lvl="1" indent="0" algn="l" rtl="0">
              <a:spcBef>
                <a:spcPts val="0"/>
              </a:spcBef>
              <a:spcAft>
                <a:spcPts val="0"/>
              </a:spcAft>
              <a:buSzPts val="1400"/>
              <a:buNone/>
              <a:defRPr sz="1800" b="0" i="0" u="none" strike="noStrike" cap="none"/>
            </a:lvl2pPr>
            <a:lvl3pPr marL="0" marR="0" lvl="2" indent="0" algn="l" rtl="0">
              <a:spcBef>
                <a:spcPts val="0"/>
              </a:spcBef>
              <a:spcAft>
                <a:spcPts val="0"/>
              </a:spcAft>
              <a:buSzPts val="1400"/>
              <a:buNone/>
              <a:defRPr sz="1800" b="0" i="0" u="none" strike="noStrike" cap="none"/>
            </a:lvl3pPr>
            <a:lvl4pPr marL="0" marR="0" lvl="3" indent="0" algn="l" rtl="0">
              <a:spcBef>
                <a:spcPts val="0"/>
              </a:spcBef>
              <a:spcAft>
                <a:spcPts val="0"/>
              </a:spcAft>
              <a:buSzPts val="1400"/>
              <a:buNone/>
              <a:defRPr sz="1800" b="0" i="0" u="none" strike="noStrike" cap="none"/>
            </a:lvl4pPr>
            <a:lvl5pPr marL="0" marR="0" lvl="4" indent="0" algn="l" rtl="0">
              <a:spcBef>
                <a:spcPts val="0"/>
              </a:spcBef>
              <a:spcAft>
                <a:spcPts val="0"/>
              </a:spcAft>
              <a:buSzPts val="1400"/>
              <a:buNone/>
              <a:defRPr sz="1800" b="0" i="0" u="none" strike="noStrike" cap="none"/>
            </a:lvl5pPr>
            <a:lvl6pPr marL="0" marR="0" lvl="5" indent="0" algn="l" rtl="0">
              <a:spcBef>
                <a:spcPts val="0"/>
              </a:spcBef>
              <a:spcAft>
                <a:spcPts val="0"/>
              </a:spcAft>
              <a:buSzPts val="1400"/>
              <a:buNone/>
              <a:defRPr sz="1800" b="0" i="0" u="none" strike="noStrike" cap="none"/>
            </a:lvl6pPr>
            <a:lvl7pPr marL="0" marR="0" lvl="6" indent="0" algn="l" rtl="0">
              <a:spcBef>
                <a:spcPts val="0"/>
              </a:spcBef>
              <a:spcAft>
                <a:spcPts val="0"/>
              </a:spcAft>
              <a:buSzPts val="1400"/>
              <a:buNone/>
              <a:defRPr sz="1800" b="0" i="0" u="none" strike="noStrike" cap="none"/>
            </a:lvl7pPr>
            <a:lvl8pPr marL="0" marR="0" lvl="7" indent="0" algn="l" rtl="0">
              <a:spcBef>
                <a:spcPts val="0"/>
              </a:spcBef>
              <a:spcAft>
                <a:spcPts val="0"/>
              </a:spcAft>
              <a:buSzPts val="1400"/>
              <a:buNone/>
              <a:defRPr sz="1800" b="0" i="0" u="none" strike="noStrike" cap="none"/>
            </a:lvl8pPr>
            <a:lvl9pPr marL="0" marR="0" lvl="8" indent="0" algn="l" rtl="0">
              <a:spcBef>
                <a:spcPts val="0"/>
              </a:spcBef>
              <a:spcAft>
                <a:spcPts val="0"/>
              </a:spcAft>
              <a:buSzPts val="1400"/>
              <a:buNone/>
              <a:defRPr sz="1800" b="0" i="0" u="none" strike="noStrike" cap="none"/>
            </a:lvl9pPr>
          </a:lstStyle>
          <a:p>
            <a:endParaRPr/>
          </a:p>
        </p:txBody>
      </p:sp>
      <p:sp>
        <p:nvSpPr>
          <p:cNvPr id="200" name="Shape 200"/>
          <p:cNvSpPr txBox="1">
            <a:spLocks noGrp="1"/>
          </p:cNvSpPr>
          <p:nvPr>
            <p:ph type="dt" idx="10"/>
          </p:nvPr>
        </p:nvSpPr>
        <p:spPr>
          <a:xfrm>
            <a:off x="457200" y="6356520"/>
            <a:ext cx="2133600" cy="365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800" b="0" i="0" u="none" strike="noStrike" cap="none"/>
            </a:lvl1pPr>
            <a:lvl2pPr marL="0" marR="0" lvl="1" indent="0" algn="l" rtl="0">
              <a:spcBef>
                <a:spcPts val="0"/>
              </a:spcBef>
              <a:spcAft>
                <a:spcPts val="0"/>
              </a:spcAft>
              <a:buSzPts val="1400"/>
              <a:buNone/>
              <a:defRPr sz="1800" b="0" i="0" u="none" strike="noStrike" cap="none"/>
            </a:lvl2pPr>
            <a:lvl3pPr marL="0" marR="0" lvl="2" indent="0" algn="l" rtl="0">
              <a:spcBef>
                <a:spcPts val="0"/>
              </a:spcBef>
              <a:spcAft>
                <a:spcPts val="0"/>
              </a:spcAft>
              <a:buSzPts val="1400"/>
              <a:buNone/>
              <a:defRPr sz="1800" b="0" i="0" u="none" strike="noStrike" cap="none"/>
            </a:lvl3pPr>
            <a:lvl4pPr marL="0" marR="0" lvl="3" indent="0" algn="l" rtl="0">
              <a:spcBef>
                <a:spcPts val="0"/>
              </a:spcBef>
              <a:spcAft>
                <a:spcPts val="0"/>
              </a:spcAft>
              <a:buSzPts val="1400"/>
              <a:buNone/>
              <a:defRPr sz="1800" b="0" i="0" u="none" strike="noStrike" cap="none"/>
            </a:lvl4pPr>
            <a:lvl5pPr marL="0" marR="0" lvl="4" indent="0" algn="l" rtl="0">
              <a:spcBef>
                <a:spcPts val="0"/>
              </a:spcBef>
              <a:spcAft>
                <a:spcPts val="0"/>
              </a:spcAft>
              <a:buSzPts val="1400"/>
              <a:buNone/>
              <a:defRPr sz="1800" b="0" i="0" u="none" strike="noStrike" cap="none"/>
            </a:lvl5pPr>
            <a:lvl6pPr marL="0" marR="0" lvl="5" indent="0" algn="l" rtl="0">
              <a:spcBef>
                <a:spcPts val="0"/>
              </a:spcBef>
              <a:spcAft>
                <a:spcPts val="0"/>
              </a:spcAft>
              <a:buSzPts val="1400"/>
              <a:buNone/>
              <a:defRPr sz="1800" b="0" i="0" u="none" strike="noStrike" cap="none"/>
            </a:lvl6pPr>
            <a:lvl7pPr marL="0" marR="0" lvl="6" indent="0" algn="l" rtl="0">
              <a:spcBef>
                <a:spcPts val="0"/>
              </a:spcBef>
              <a:spcAft>
                <a:spcPts val="0"/>
              </a:spcAft>
              <a:buSzPts val="1400"/>
              <a:buNone/>
              <a:defRPr sz="1800" b="0" i="0" u="none" strike="noStrike" cap="none"/>
            </a:lvl7pPr>
            <a:lvl8pPr marL="0" marR="0" lvl="7" indent="0" algn="l" rtl="0">
              <a:spcBef>
                <a:spcPts val="0"/>
              </a:spcBef>
              <a:spcAft>
                <a:spcPts val="0"/>
              </a:spcAft>
              <a:buSzPts val="1400"/>
              <a:buNone/>
              <a:defRPr sz="1800" b="0" i="0" u="none" strike="noStrike" cap="none"/>
            </a:lvl8pPr>
            <a:lvl9pPr marL="0" marR="0" lvl="8" indent="0" algn="l" rtl="0">
              <a:spcBef>
                <a:spcPts val="0"/>
              </a:spcBef>
              <a:spcAft>
                <a:spcPts val="0"/>
              </a:spcAft>
              <a:buSzPts val="1400"/>
              <a:buNone/>
              <a:defRPr sz="1800" b="0" i="0" u="none" strike="noStrike" cap="none"/>
            </a:lvl9pPr>
          </a:lstStyle>
          <a:p>
            <a:endParaRPr/>
          </a:p>
        </p:txBody>
      </p:sp>
      <p:sp>
        <p:nvSpPr>
          <p:cNvPr id="201" name="Shape 201"/>
          <p:cNvSpPr txBox="1">
            <a:spLocks noGrp="1"/>
          </p:cNvSpPr>
          <p:nvPr>
            <p:ph type="ftr" idx="11"/>
          </p:nvPr>
        </p:nvSpPr>
        <p:spPr>
          <a:xfrm>
            <a:off x="3124080" y="6356520"/>
            <a:ext cx="2895600" cy="365100"/>
          </a:xfrm>
          <a:prstGeom prst="rect">
            <a:avLst/>
          </a:prstGeom>
          <a:noFill/>
          <a:ln>
            <a:noFill/>
          </a:ln>
        </p:spPr>
        <p:txBody>
          <a:bodyPr spcFirstLastPara="1" wrap="square" lIns="91425" tIns="91425" rIns="91425" bIns="91425" anchor="ctr" anchorCtr="1"/>
          <a:lstStyle>
            <a:lvl1pPr marL="0" marR="0" lvl="0" indent="0" algn="l" rtl="0">
              <a:spcBef>
                <a:spcPts val="0"/>
              </a:spcBef>
              <a:spcAft>
                <a:spcPts val="0"/>
              </a:spcAft>
              <a:buSzPts val="1400"/>
              <a:buNone/>
              <a:defRPr sz="1800" b="0" i="0" u="none" strike="noStrike" cap="none"/>
            </a:lvl1pPr>
            <a:lvl2pPr marL="0" marR="0" lvl="1" indent="0" algn="l" rtl="0">
              <a:spcBef>
                <a:spcPts val="0"/>
              </a:spcBef>
              <a:spcAft>
                <a:spcPts val="0"/>
              </a:spcAft>
              <a:buSzPts val="1400"/>
              <a:buNone/>
              <a:defRPr sz="1800" b="0" i="0" u="none" strike="noStrike" cap="none"/>
            </a:lvl2pPr>
            <a:lvl3pPr marL="0" marR="0" lvl="2" indent="0" algn="l" rtl="0">
              <a:spcBef>
                <a:spcPts val="0"/>
              </a:spcBef>
              <a:spcAft>
                <a:spcPts val="0"/>
              </a:spcAft>
              <a:buSzPts val="1400"/>
              <a:buNone/>
              <a:defRPr sz="1800" b="0" i="0" u="none" strike="noStrike" cap="none"/>
            </a:lvl3pPr>
            <a:lvl4pPr marL="0" marR="0" lvl="3" indent="0" algn="l" rtl="0">
              <a:spcBef>
                <a:spcPts val="0"/>
              </a:spcBef>
              <a:spcAft>
                <a:spcPts val="0"/>
              </a:spcAft>
              <a:buSzPts val="1400"/>
              <a:buNone/>
              <a:defRPr sz="1800" b="0" i="0" u="none" strike="noStrike" cap="none"/>
            </a:lvl4pPr>
            <a:lvl5pPr marL="0" marR="0" lvl="4" indent="0" algn="l" rtl="0">
              <a:spcBef>
                <a:spcPts val="0"/>
              </a:spcBef>
              <a:spcAft>
                <a:spcPts val="0"/>
              </a:spcAft>
              <a:buSzPts val="1400"/>
              <a:buNone/>
              <a:defRPr sz="1800" b="0" i="0" u="none" strike="noStrike" cap="none"/>
            </a:lvl5pPr>
            <a:lvl6pPr marL="0" marR="0" lvl="5" indent="0" algn="l" rtl="0">
              <a:spcBef>
                <a:spcPts val="0"/>
              </a:spcBef>
              <a:spcAft>
                <a:spcPts val="0"/>
              </a:spcAft>
              <a:buSzPts val="1400"/>
              <a:buNone/>
              <a:defRPr sz="1800" b="0" i="0" u="none" strike="noStrike" cap="none"/>
            </a:lvl6pPr>
            <a:lvl7pPr marL="0" marR="0" lvl="6" indent="0" algn="l" rtl="0">
              <a:spcBef>
                <a:spcPts val="0"/>
              </a:spcBef>
              <a:spcAft>
                <a:spcPts val="0"/>
              </a:spcAft>
              <a:buSzPts val="1400"/>
              <a:buNone/>
              <a:defRPr sz="1800" b="0" i="0" u="none" strike="noStrike" cap="none"/>
            </a:lvl7pPr>
            <a:lvl8pPr marL="0" marR="0" lvl="7" indent="0" algn="l" rtl="0">
              <a:spcBef>
                <a:spcPts val="0"/>
              </a:spcBef>
              <a:spcAft>
                <a:spcPts val="0"/>
              </a:spcAft>
              <a:buSzPts val="1400"/>
              <a:buNone/>
              <a:defRPr sz="1800" b="0" i="0" u="none" strike="noStrike" cap="none"/>
            </a:lvl8pPr>
            <a:lvl9pPr marL="0" marR="0" lvl="8" indent="0" algn="l" rtl="0">
              <a:spcBef>
                <a:spcPts val="0"/>
              </a:spcBef>
              <a:spcAft>
                <a:spcPts val="0"/>
              </a:spcAft>
              <a:buSzPts val="1400"/>
              <a:buNone/>
              <a:defRPr sz="1800" b="0" i="0" u="none" strike="noStrike" cap="none"/>
            </a:lvl9pPr>
          </a:lstStyle>
          <a:p>
            <a:endParaRPr/>
          </a:p>
        </p:txBody>
      </p:sp>
      <p:sp>
        <p:nvSpPr>
          <p:cNvPr id="202" name="Shape 202"/>
          <p:cNvSpPr txBox="1">
            <a:spLocks noGrp="1"/>
          </p:cNvSpPr>
          <p:nvPr>
            <p:ph type="sldNum" idx="12"/>
          </p:nvPr>
        </p:nvSpPr>
        <p:spPr>
          <a:xfrm>
            <a:off x="6553080" y="635652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898989"/>
                </a:solidFill>
                <a:latin typeface="Calibri"/>
                <a:ea typeface="Calibri"/>
                <a:cs typeface="Calibri"/>
                <a:sym typeface="Calibri"/>
              </a:rPr>
              <a:t>‹#›</a:t>
            </a:fld>
            <a:endParaRPr sz="2400" b="0" i="0" u="none" strike="noStrike" cap="none">
              <a:solidFill>
                <a:srgbClr val="000000"/>
              </a:solidFill>
              <a:latin typeface="Cambria"/>
              <a:ea typeface="Cambria"/>
              <a:cs typeface="Cambria"/>
              <a:sym typeface="Cambria"/>
            </a:endParaRPr>
          </a:p>
        </p:txBody>
      </p:sp>
      <p:sp>
        <p:nvSpPr>
          <p:cNvPr id="203" name="Shape 203"/>
          <p:cNvSpPr txBox="1">
            <a:spLocks noGrp="1"/>
          </p:cNvSpPr>
          <p:nvPr>
            <p:ph type="body" idx="1"/>
          </p:nvPr>
        </p:nvSpPr>
        <p:spPr>
          <a:xfrm>
            <a:off x="457200" y="1604520"/>
            <a:ext cx="8229300" cy="39774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Shape 254"/>
          <p:cNvSpPr txBox="1"/>
          <p:nvPr/>
        </p:nvSpPr>
        <p:spPr>
          <a:xfrm>
            <a:off x="0" y="2345400"/>
            <a:ext cx="9484560" cy="146952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800"/>
              <a:buFont typeface="Arial"/>
              <a:buNone/>
            </a:pPr>
            <a:r>
              <a:rPr lang="en-US" sz="4800" b="1" i="0" u="none" strike="noStrike" cap="none" dirty="0">
                <a:solidFill>
                  <a:srgbClr val="000000"/>
                </a:solidFill>
                <a:latin typeface="Calibri" panose="020F0502020204030204" pitchFamily="34" charset="0"/>
                <a:cs typeface="Calibri" panose="020F0502020204030204" pitchFamily="34" charset="0"/>
                <a:sym typeface="Arial"/>
              </a:rPr>
              <a:t>Jupyter Basics</a:t>
            </a:r>
            <a:endParaRPr sz="4800" b="1" i="0" u="none" strike="noStrike" cap="none" dirty="0">
              <a:solidFill>
                <a:srgbClr val="000000"/>
              </a:solidFill>
              <a:latin typeface="Calibri" panose="020F0502020204030204" pitchFamily="34" charset="0"/>
              <a:cs typeface="Calibri" panose="020F0502020204030204" pitchFamily="34" charset="0"/>
              <a:sym typeface="Arial"/>
            </a:endParaRPr>
          </a:p>
        </p:txBody>
      </p:sp>
      <p:pic>
        <p:nvPicPr>
          <p:cNvPr id="255" name="Shape 255"/>
          <p:cNvPicPr preferRelativeResize="0"/>
          <p:nvPr/>
        </p:nvPicPr>
        <p:blipFill rotWithShape="1">
          <a:blip r:embed="rId3">
            <a:alphaModFix/>
          </a:blip>
          <a:srcRect/>
          <a:stretch/>
        </p:blipFill>
        <p:spPr>
          <a:xfrm>
            <a:off x="1387087" y="2370960"/>
            <a:ext cx="1360080" cy="141840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pic>
        <p:nvPicPr>
          <p:cNvPr id="327" name="Shape 327"/>
          <p:cNvPicPr preferRelativeResize="0"/>
          <p:nvPr/>
        </p:nvPicPr>
        <p:blipFill rotWithShape="1">
          <a:blip r:embed="rId3">
            <a:alphaModFix/>
          </a:blip>
          <a:srcRect/>
          <a:stretch/>
        </p:blipFill>
        <p:spPr>
          <a:xfrm>
            <a:off x="457200" y="443880"/>
            <a:ext cx="1113840" cy="1161720"/>
          </a:xfrm>
          <a:prstGeom prst="rect">
            <a:avLst/>
          </a:prstGeom>
          <a:noFill/>
          <a:ln>
            <a:noFill/>
          </a:ln>
        </p:spPr>
      </p:pic>
      <p:sp>
        <p:nvSpPr>
          <p:cNvPr id="328" name="Shape 328"/>
          <p:cNvSpPr txBox="1"/>
          <p:nvPr/>
        </p:nvSpPr>
        <p:spPr>
          <a:xfrm>
            <a:off x="1737360" y="222840"/>
            <a:ext cx="6949440" cy="146952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50505"/>
              </a:buClr>
              <a:buSzPts val="4400"/>
              <a:buFont typeface="Arial"/>
              <a:buNone/>
            </a:pPr>
            <a:r>
              <a:rPr lang="en-US" sz="4800" b="0" i="0" u="none" strike="noStrike" cap="none" dirty="0">
                <a:solidFill>
                  <a:srgbClr val="050505"/>
                </a:solidFill>
                <a:latin typeface="Calibri" panose="020F0502020204030204" pitchFamily="34" charset="0"/>
                <a:cs typeface="Calibri" panose="020F0502020204030204" pitchFamily="34" charset="0"/>
                <a:sym typeface="Arial"/>
              </a:rPr>
              <a:t>Rich Text Editor</a:t>
            </a:r>
            <a:endParaRPr sz="4800" dirty="0">
              <a:latin typeface="Calibri" panose="020F0502020204030204" pitchFamily="34" charset="0"/>
              <a:cs typeface="Calibri" panose="020F0502020204030204" pitchFamily="34" charset="0"/>
            </a:endParaRPr>
          </a:p>
        </p:txBody>
      </p:sp>
      <p:sp>
        <p:nvSpPr>
          <p:cNvPr id="329" name="Shape 329"/>
          <p:cNvSpPr txBox="1"/>
          <p:nvPr/>
        </p:nvSpPr>
        <p:spPr>
          <a:xfrm>
            <a:off x="1470240" y="1654560"/>
            <a:ext cx="7347960" cy="3977280"/>
          </a:xfrm>
          <a:prstGeom prst="rect">
            <a:avLst/>
          </a:prstGeom>
          <a:noFill/>
          <a:ln>
            <a:noFill/>
          </a:ln>
        </p:spPr>
        <p:txBody>
          <a:bodyPr spcFirstLastPara="1" wrap="square" lIns="0" tIns="0" rIns="0" bIns="0" anchor="t" anchorCtr="0">
            <a:noAutofit/>
          </a:bodyPr>
          <a:lstStyle/>
          <a:p>
            <a:pPr marL="432000" marR="0" lvl="0" indent="-324000" algn="l" rtl="0">
              <a:lnSpc>
                <a:spcPct val="100000"/>
              </a:lnSpc>
              <a:spcBef>
                <a:spcPts val="0"/>
              </a:spcBef>
              <a:spcAft>
                <a:spcPts val="0"/>
              </a:spcAft>
              <a:buClr>
                <a:srgbClr val="050505"/>
              </a:buClr>
              <a:buSzPts val="877"/>
              <a:buFont typeface="Noto Sans Symbols"/>
              <a:buChar char="●"/>
            </a:pPr>
            <a:r>
              <a:rPr lang="en-US" sz="3600" b="0" i="0" u="none" strike="noStrike" cap="none" dirty="0">
                <a:solidFill>
                  <a:srgbClr val="000000"/>
                </a:solidFill>
                <a:latin typeface="Calibri" panose="020F0502020204030204" pitchFamily="34" charset="0"/>
                <a:cs typeface="Calibri" panose="020F0502020204030204" pitchFamily="34" charset="0"/>
                <a:sym typeface="Arial"/>
              </a:rPr>
              <a:t>Allows you to produce rich text without the need to write HTML/markdown</a:t>
            </a:r>
            <a:endParaRPr sz="3600" dirty="0">
              <a:latin typeface="Calibri" panose="020F0502020204030204" pitchFamily="34" charset="0"/>
              <a:cs typeface="Calibri" panose="020F0502020204030204" pitchFamily="34" charset="0"/>
            </a:endParaRPr>
          </a:p>
        </p:txBody>
      </p:sp>
      <p:pic>
        <p:nvPicPr>
          <p:cNvPr id="330" name="Shape 330"/>
          <p:cNvPicPr preferRelativeResize="0"/>
          <p:nvPr/>
        </p:nvPicPr>
        <p:blipFill rotWithShape="1">
          <a:blip r:embed="rId4">
            <a:alphaModFix/>
          </a:blip>
          <a:srcRect/>
          <a:stretch/>
        </p:blipFill>
        <p:spPr>
          <a:xfrm>
            <a:off x="1612080" y="3657600"/>
            <a:ext cx="7206120" cy="2237760"/>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Shape 335"/>
          <p:cNvSpPr txBox="1"/>
          <p:nvPr/>
        </p:nvSpPr>
        <p:spPr>
          <a:xfrm>
            <a:off x="1737360" y="222840"/>
            <a:ext cx="6949440" cy="146952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50505"/>
              </a:buClr>
              <a:buSzPts val="4400"/>
              <a:buFont typeface="Arial"/>
              <a:buNone/>
            </a:pPr>
            <a:r>
              <a:rPr lang="en-US" sz="4800" b="0" i="0" u="none" strike="noStrike" cap="none" dirty="0">
                <a:solidFill>
                  <a:srgbClr val="050505"/>
                </a:solidFill>
                <a:latin typeface="Calibri" panose="020F0502020204030204" pitchFamily="34" charset="0"/>
                <a:cs typeface="Calibri" panose="020F0502020204030204" pitchFamily="34" charset="0"/>
                <a:sym typeface="Arial"/>
              </a:rPr>
              <a:t>Code Cells</a:t>
            </a:r>
            <a:endParaRPr sz="4800" dirty="0">
              <a:latin typeface="Calibri" panose="020F0502020204030204" pitchFamily="34" charset="0"/>
              <a:cs typeface="Calibri" panose="020F0502020204030204" pitchFamily="34" charset="0"/>
            </a:endParaRPr>
          </a:p>
        </p:txBody>
      </p:sp>
      <p:sp>
        <p:nvSpPr>
          <p:cNvPr id="336" name="Shape 336"/>
          <p:cNvSpPr txBox="1"/>
          <p:nvPr/>
        </p:nvSpPr>
        <p:spPr>
          <a:xfrm>
            <a:off x="1470240" y="1654560"/>
            <a:ext cx="7347960" cy="3977280"/>
          </a:xfrm>
          <a:prstGeom prst="rect">
            <a:avLst/>
          </a:prstGeom>
          <a:noFill/>
          <a:ln>
            <a:noFill/>
          </a:ln>
        </p:spPr>
        <p:txBody>
          <a:bodyPr spcFirstLastPara="1" wrap="square" lIns="0" tIns="0" rIns="0" bIns="0" anchor="t" anchorCtr="0">
            <a:noAutofit/>
          </a:bodyPr>
          <a:lstStyle/>
          <a:p>
            <a:pPr marL="432000" marR="0" lvl="0" indent="-324000" algn="l" rtl="0">
              <a:lnSpc>
                <a:spcPct val="100000"/>
              </a:lnSpc>
              <a:spcBef>
                <a:spcPts val="0"/>
              </a:spcBef>
              <a:spcAft>
                <a:spcPts val="0"/>
              </a:spcAft>
              <a:buClr>
                <a:srgbClr val="050505"/>
              </a:buClr>
              <a:buSzPts val="877"/>
              <a:buFont typeface="Noto Sans Symbols"/>
              <a:buChar char="●"/>
            </a:pPr>
            <a:r>
              <a:rPr lang="en-US" sz="3200" b="0" i="0" u="none" strike="noStrike" cap="none" dirty="0">
                <a:solidFill>
                  <a:srgbClr val="050505"/>
                </a:solidFill>
                <a:sym typeface="Arial"/>
              </a:rPr>
              <a:t>Embed and execute Python code from your browser</a:t>
            </a:r>
            <a:endParaRPr sz="3200" dirty="0"/>
          </a:p>
          <a:p>
            <a:pPr marL="432000" marR="0" lvl="0" indent="-324000" algn="l" rtl="0">
              <a:lnSpc>
                <a:spcPct val="100000"/>
              </a:lnSpc>
              <a:spcBef>
                <a:spcPts val="0"/>
              </a:spcBef>
              <a:spcAft>
                <a:spcPts val="0"/>
              </a:spcAft>
              <a:buClr>
                <a:srgbClr val="050505"/>
              </a:buClr>
              <a:buSzPts val="877"/>
              <a:buFont typeface="Noto Sans Symbols"/>
              <a:buChar char="●"/>
            </a:pPr>
            <a:r>
              <a:rPr lang="en-US" sz="3200" b="0" i="0" u="none" strike="noStrike" cap="none" dirty="0">
                <a:solidFill>
                  <a:srgbClr val="050505"/>
                </a:solidFill>
                <a:sym typeface="Arial"/>
              </a:rPr>
              <a:t>Framework supports R and a variety of  other languages</a:t>
            </a:r>
            <a:endParaRPr sz="3200" dirty="0"/>
          </a:p>
        </p:txBody>
      </p:sp>
      <p:pic>
        <p:nvPicPr>
          <p:cNvPr id="337" name="Shape 337"/>
          <p:cNvPicPr preferRelativeResize="0"/>
          <p:nvPr/>
        </p:nvPicPr>
        <p:blipFill rotWithShape="1">
          <a:blip r:embed="rId3">
            <a:alphaModFix/>
          </a:blip>
          <a:srcRect/>
          <a:stretch/>
        </p:blipFill>
        <p:spPr>
          <a:xfrm>
            <a:off x="1540080" y="3826800"/>
            <a:ext cx="7469640" cy="2557800"/>
          </a:xfrm>
          <a:prstGeom prst="rect">
            <a:avLst/>
          </a:prstGeom>
          <a:noFill/>
          <a:ln>
            <a:noFill/>
          </a:ln>
        </p:spPr>
      </p:pic>
      <p:pic>
        <p:nvPicPr>
          <p:cNvPr id="338" name="Shape 338"/>
          <p:cNvPicPr preferRelativeResize="0"/>
          <p:nvPr/>
        </p:nvPicPr>
        <p:blipFill rotWithShape="1">
          <a:blip r:embed="rId4">
            <a:alphaModFix/>
          </a:blip>
          <a:srcRect/>
          <a:stretch/>
        </p:blipFill>
        <p:spPr>
          <a:xfrm>
            <a:off x="457200" y="443520"/>
            <a:ext cx="1113840" cy="1161720"/>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Shape 346"/>
          <p:cNvSpPr txBox="1">
            <a:spLocks noGrp="1"/>
          </p:cNvSpPr>
          <p:nvPr>
            <p:ph type="title" idx="4294967295"/>
          </p:nvPr>
        </p:nvSpPr>
        <p:spPr>
          <a:xfrm>
            <a:off x="2193925" y="222250"/>
            <a:ext cx="6950075" cy="1470025"/>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4800" dirty="0">
                <a:latin typeface="Calibri" panose="020F0502020204030204" pitchFamily="34" charset="0"/>
                <a:cs typeface="Calibri" panose="020F0502020204030204" pitchFamily="34" charset="0"/>
              </a:rPr>
              <a:t>Follow along...</a:t>
            </a:r>
            <a:endParaRPr sz="4800" dirty="0">
              <a:latin typeface="Calibri" panose="020F0502020204030204" pitchFamily="34" charset="0"/>
              <a:cs typeface="Calibri" panose="020F0502020204030204" pitchFamily="34" charset="0"/>
            </a:endParaRPr>
          </a:p>
        </p:txBody>
      </p:sp>
      <p:pic>
        <p:nvPicPr>
          <p:cNvPr id="347" name="Shape 347"/>
          <p:cNvPicPr preferRelativeResize="0"/>
          <p:nvPr/>
        </p:nvPicPr>
        <p:blipFill rotWithShape="1">
          <a:blip r:embed="rId3">
            <a:alphaModFix/>
          </a:blip>
          <a:srcRect/>
          <a:stretch/>
        </p:blipFill>
        <p:spPr>
          <a:xfrm>
            <a:off x="457200" y="443159"/>
            <a:ext cx="1113840" cy="1161720"/>
          </a:xfrm>
          <a:prstGeom prst="rect">
            <a:avLst/>
          </a:prstGeom>
          <a:noFill/>
          <a:ln>
            <a:noFill/>
          </a:ln>
        </p:spPr>
      </p:pic>
      <p:sp>
        <p:nvSpPr>
          <p:cNvPr id="348" name="Shape 348"/>
          <p:cNvSpPr txBox="1"/>
          <p:nvPr/>
        </p:nvSpPr>
        <p:spPr>
          <a:xfrm>
            <a:off x="1821075" y="1692350"/>
            <a:ext cx="6774600" cy="514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2000" dirty="0">
                <a:latin typeface="Calibri" panose="020F0502020204030204" pitchFamily="34" charset="0"/>
                <a:cs typeface="Calibri" panose="020F0502020204030204" pitchFamily="34" charset="0"/>
              </a:rPr>
              <a:t>Copy and open the public notebook:</a:t>
            </a:r>
            <a:endParaRPr sz="2000" dirty="0">
              <a:latin typeface="Calibri" panose="020F0502020204030204" pitchFamily="34" charset="0"/>
              <a:cs typeface="Calibri" panose="020F0502020204030204" pitchFamily="34" charset="0"/>
            </a:endParaRPr>
          </a:p>
          <a:p>
            <a:pPr marL="0" lvl="0" indent="0" rtl="0">
              <a:spcBef>
                <a:spcPts val="0"/>
              </a:spcBef>
              <a:spcAft>
                <a:spcPts val="0"/>
              </a:spcAft>
              <a:buNone/>
            </a:pPr>
            <a:r>
              <a:rPr lang="en-US" sz="2000" dirty="0">
                <a:latin typeface="Calibri" panose="020F0502020204030204" pitchFamily="34" charset="0"/>
                <a:cs typeface="Calibri" panose="020F0502020204030204" pitchFamily="34" charset="0"/>
              </a:rPr>
              <a:t>         </a:t>
            </a:r>
            <a:r>
              <a:rPr lang="en-US" sz="2000" dirty="0" smtClean="0">
                <a:latin typeface="Calibri" panose="020F0502020204030204" pitchFamily="34" charset="0"/>
                <a:cs typeface="Calibri" panose="020F0502020204030204" pitchFamily="34" charset="0"/>
              </a:rPr>
              <a:t>2018-02-05_04_BroadE_Jupyter_Basics</a:t>
            </a:r>
            <a:endParaRPr sz="2000" dirty="0">
              <a:latin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4"/>
          <a:stretch>
            <a:fillRect/>
          </a:stretch>
        </p:blipFill>
        <p:spPr>
          <a:xfrm>
            <a:off x="457200" y="2437447"/>
            <a:ext cx="8475345" cy="378904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61"/>
        <p:cNvGrpSpPr/>
        <p:nvPr/>
      </p:nvGrpSpPr>
      <p:grpSpPr>
        <a:xfrm>
          <a:off x="0" y="0"/>
          <a:ext cx="0" cy="0"/>
          <a:chOff x="0" y="0"/>
          <a:chExt cx="0" cy="0"/>
        </a:xfrm>
      </p:grpSpPr>
      <p:pic>
        <p:nvPicPr>
          <p:cNvPr id="262" name="Shape 262"/>
          <p:cNvPicPr preferRelativeResize="0"/>
          <p:nvPr/>
        </p:nvPicPr>
        <p:blipFill rotWithShape="1">
          <a:blip r:embed="rId3">
            <a:alphaModFix/>
          </a:blip>
          <a:srcRect/>
          <a:stretch/>
        </p:blipFill>
        <p:spPr>
          <a:xfrm>
            <a:off x="899632" y="3123960"/>
            <a:ext cx="7492319" cy="3215879"/>
          </a:xfrm>
          <a:prstGeom prst="rect">
            <a:avLst/>
          </a:prstGeom>
          <a:noFill/>
          <a:ln w="9525" cap="flat" cmpd="sng">
            <a:solidFill>
              <a:srgbClr val="3465A4"/>
            </a:solidFill>
            <a:prstDash val="solid"/>
            <a:round/>
            <a:headEnd type="none" w="med" len="med"/>
            <a:tailEnd type="none" w="med" len="med"/>
          </a:ln>
          <a:effectLst>
            <a:outerShdw dist="101823" dir="2700000">
              <a:srgbClr val="808080"/>
            </a:outerShdw>
          </a:effectLst>
        </p:spPr>
      </p:pic>
      <p:pic>
        <p:nvPicPr>
          <p:cNvPr id="263" name="Shape 263"/>
          <p:cNvPicPr preferRelativeResize="0"/>
          <p:nvPr/>
        </p:nvPicPr>
        <p:blipFill rotWithShape="1">
          <a:blip r:embed="rId4">
            <a:alphaModFix/>
          </a:blip>
          <a:srcRect/>
          <a:stretch/>
        </p:blipFill>
        <p:spPr>
          <a:xfrm>
            <a:off x="457200" y="443880"/>
            <a:ext cx="1113840" cy="1161720"/>
          </a:xfrm>
          <a:prstGeom prst="rect">
            <a:avLst/>
          </a:prstGeom>
          <a:noFill/>
          <a:ln>
            <a:noFill/>
          </a:ln>
          <a:effectLst>
            <a:outerShdw dist="23040" dir="5400000">
              <a:srgbClr val="000000">
                <a:alpha val="34900"/>
              </a:srgbClr>
            </a:outerShdw>
          </a:effectLst>
        </p:spPr>
      </p:pic>
      <p:sp>
        <p:nvSpPr>
          <p:cNvPr id="264" name="Shape 264"/>
          <p:cNvSpPr txBox="1"/>
          <p:nvPr/>
        </p:nvSpPr>
        <p:spPr>
          <a:xfrm>
            <a:off x="1737360" y="222840"/>
            <a:ext cx="6949500" cy="1469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US" sz="4400" b="0" i="0" u="none" strike="noStrike" cap="none" dirty="0">
                <a:solidFill>
                  <a:srgbClr val="050505"/>
                </a:solidFill>
                <a:latin typeface="Calibri" panose="020F0502020204030204" pitchFamily="34" charset="0"/>
                <a:cs typeface="Calibri" panose="020F0502020204030204" pitchFamily="34" charset="0"/>
                <a:sym typeface="Arial"/>
              </a:rPr>
              <a:t>Create a New Notebook</a:t>
            </a:r>
            <a:endParaRPr sz="1800" b="0" i="0" u="none" strike="noStrike" cap="none" dirty="0">
              <a:solidFill>
                <a:srgbClr val="000000"/>
              </a:solidFill>
              <a:latin typeface="Calibri" panose="020F0502020204030204" pitchFamily="34" charset="0"/>
              <a:ea typeface="Cambria"/>
              <a:cs typeface="Calibri" panose="020F0502020204030204" pitchFamily="34" charset="0"/>
              <a:sym typeface="Cambria"/>
            </a:endParaRPr>
          </a:p>
        </p:txBody>
      </p:sp>
      <p:sp>
        <p:nvSpPr>
          <p:cNvPr id="265" name="Shape 265"/>
          <p:cNvSpPr txBox="1"/>
          <p:nvPr/>
        </p:nvSpPr>
        <p:spPr>
          <a:xfrm>
            <a:off x="1470600" y="1654560"/>
            <a:ext cx="7347900" cy="1107301"/>
          </a:xfrm>
          <a:prstGeom prst="rect">
            <a:avLst/>
          </a:prstGeom>
          <a:noFill/>
          <a:ln>
            <a:noFill/>
          </a:ln>
        </p:spPr>
        <p:txBody>
          <a:bodyPr spcFirstLastPara="1" wrap="square" lIns="0" tIns="0" rIns="0" bIns="0" anchor="t" anchorCtr="0">
            <a:noAutofit/>
          </a:bodyPr>
          <a:lstStyle/>
          <a:p>
            <a:pPr marL="431999" marR="0" lvl="0" indent="-323999" algn="l" rtl="0">
              <a:lnSpc>
                <a:spcPct val="100000"/>
              </a:lnSpc>
              <a:spcBef>
                <a:spcPts val="0"/>
              </a:spcBef>
              <a:spcAft>
                <a:spcPts val="0"/>
              </a:spcAft>
              <a:buClr>
                <a:srgbClr val="050505"/>
              </a:buClr>
              <a:buSzPts val="1579"/>
              <a:buFont typeface="Noto Sans Symbols"/>
              <a:buChar char="●"/>
            </a:pPr>
            <a:r>
              <a:rPr lang="en-US" sz="3200" b="0" i="0" u="none" strike="noStrike" cap="none" dirty="0">
                <a:solidFill>
                  <a:srgbClr val="050505"/>
                </a:solidFill>
                <a:latin typeface="Calibri" panose="020F0502020204030204" pitchFamily="34" charset="0"/>
                <a:cs typeface="Calibri" panose="020F0502020204030204" pitchFamily="34" charset="0"/>
                <a:sym typeface="Arial"/>
              </a:rPr>
              <a:t>Open the upper right menu and select “Python 3.6”</a:t>
            </a:r>
            <a:endParaRPr sz="3200" b="0" i="0" u="none" strike="noStrike" cap="none" dirty="0">
              <a:solidFill>
                <a:srgbClr val="000000"/>
              </a:solidFill>
              <a:latin typeface="Calibri" panose="020F0502020204030204" pitchFamily="34" charset="0"/>
              <a:ea typeface="Cambria"/>
              <a:cs typeface="Calibri" panose="020F0502020204030204" pitchFamily="34" charset="0"/>
              <a:sym typeface="Cambri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pic>
        <p:nvPicPr>
          <p:cNvPr id="270" name="Shape 270"/>
          <p:cNvPicPr preferRelativeResize="0"/>
          <p:nvPr/>
        </p:nvPicPr>
        <p:blipFill rotWithShape="1">
          <a:blip r:embed="rId3">
            <a:alphaModFix/>
          </a:blip>
          <a:srcRect/>
          <a:stretch/>
        </p:blipFill>
        <p:spPr>
          <a:xfrm>
            <a:off x="457200" y="443880"/>
            <a:ext cx="1113840" cy="1161720"/>
          </a:xfrm>
          <a:prstGeom prst="rect">
            <a:avLst/>
          </a:prstGeom>
          <a:noFill/>
          <a:ln>
            <a:noFill/>
          </a:ln>
        </p:spPr>
      </p:pic>
      <p:sp>
        <p:nvSpPr>
          <p:cNvPr id="271" name="Shape 271"/>
          <p:cNvSpPr txBox="1"/>
          <p:nvPr/>
        </p:nvSpPr>
        <p:spPr>
          <a:xfrm>
            <a:off x="1737360" y="222840"/>
            <a:ext cx="6949440" cy="146952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50505"/>
              </a:buClr>
              <a:buSzPts val="4400"/>
              <a:buFont typeface="Arial"/>
              <a:buNone/>
            </a:pPr>
            <a:r>
              <a:rPr lang="en-US" sz="4400" b="0" i="0" u="none" strike="noStrike" cap="none" dirty="0">
                <a:solidFill>
                  <a:srgbClr val="050505"/>
                </a:solidFill>
                <a:latin typeface="Calibri" panose="020F0502020204030204" pitchFamily="34" charset="0"/>
                <a:cs typeface="Calibri" panose="020F0502020204030204" pitchFamily="34" charset="0"/>
                <a:sym typeface="Arial"/>
              </a:rPr>
              <a:t>Name, Save &amp; Checkpoint Notebooks</a:t>
            </a:r>
            <a:endParaRPr dirty="0">
              <a:latin typeface="Calibri" panose="020F0502020204030204" pitchFamily="34" charset="0"/>
              <a:cs typeface="Calibri" panose="020F0502020204030204" pitchFamily="34" charset="0"/>
            </a:endParaRPr>
          </a:p>
        </p:txBody>
      </p:sp>
      <p:sp>
        <p:nvSpPr>
          <p:cNvPr id="272" name="Shape 272"/>
          <p:cNvSpPr txBox="1"/>
          <p:nvPr/>
        </p:nvSpPr>
        <p:spPr>
          <a:xfrm>
            <a:off x="1470240" y="1654560"/>
            <a:ext cx="7347960" cy="3977280"/>
          </a:xfrm>
          <a:prstGeom prst="rect">
            <a:avLst/>
          </a:prstGeom>
          <a:noFill/>
          <a:ln>
            <a:noFill/>
          </a:ln>
        </p:spPr>
        <p:txBody>
          <a:bodyPr spcFirstLastPara="1" wrap="square" lIns="0" tIns="0" rIns="0" bIns="0" anchor="t" anchorCtr="0">
            <a:noAutofit/>
          </a:bodyPr>
          <a:lstStyle/>
          <a:p>
            <a:pPr marL="432000" marR="0" lvl="0" indent="-324000" algn="l" rtl="0">
              <a:lnSpc>
                <a:spcPct val="100000"/>
              </a:lnSpc>
              <a:spcBef>
                <a:spcPts val="0"/>
              </a:spcBef>
              <a:spcAft>
                <a:spcPts val="0"/>
              </a:spcAft>
              <a:buClr>
                <a:srgbClr val="050505"/>
              </a:buClr>
              <a:buSzPts val="877"/>
              <a:buFont typeface="Noto Sans Symbols"/>
              <a:buChar char="●"/>
            </a:pPr>
            <a:r>
              <a:rPr lang="en-US" sz="3509" b="0" i="0" u="none" strike="noStrike" cap="none" dirty="0">
                <a:solidFill>
                  <a:srgbClr val="000000"/>
                </a:solidFill>
                <a:latin typeface="Calibri" panose="020F0502020204030204" pitchFamily="34" charset="0"/>
                <a:cs typeface="Calibri" panose="020F0502020204030204" pitchFamily="34" charset="0"/>
                <a:sym typeface="Arial"/>
              </a:rPr>
              <a:t>Name or rename notebooks</a:t>
            </a:r>
            <a:endParaRPr dirty="0">
              <a:latin typeface="Calibri" panose="020F0502020204030204" pitchFamily="34" charset="0"/>
              <a:cs typeface="Calibri" panose="020F0502020204030204" pitchFamily="34" charset="0"/>
            </a:endParaRPr>
          </a:p>
          <a:p>
            <a:pPr marL="432000" marR="0" lvl="0" indent="-324000" algn="l" rtl="0">
              <a:lnSpc>
                <a:spcPct val="100000"/>
              </a:lnSpc>
              <a:spcBef>
                <a:spcPts val="0"/>
              </a:spcBef>
              <a:spcAft>
                <a:spcPts val="0"/>
              </a:spcAft>
              <a:buClr>
                <a:srgbClr val="050505"/>
              </a:buClr>
              <a:buSzPts val="877"/>
              <a:buFont typeface="Noto Sans Symbols"/>
              <a:buChar char="●"/>
            </a:pPr>
            <a:r>
              <a:rPr lang="en-US" sz="3509" b="0" i="0" u="none" strike="noStrike" cap="none" dirty="0">
                <a:solidFill>
                  <a:srgbClr val="000000"/>
                </a:solidFill>
                <a:latin typeface="Calibri" panose="020F0502020204030204" pitchFamily="34" charset="0"/>
                <a:cs typeface="Calibri" panose="020F0502020204030204" pitchFamily="34" charset="0"/>
                <a:sym typeface="Arial"/>
              </a:rPr>
              <a:t>Save or revert to a checkpoint</a:t>
            </a:r>
            <a:endParaRPr dirty="0">
              <a:latin typeface="Calibri" panose="020F0502020204030204" pitchFamily="34" charset="0"/>
              <a:cs typeface="Calibri" panose="020F0502020204030204" pitchFamily="34" charset="0"/>
            </a:endParaRPr>
          </a:p>
          <a:p>
            <a:pPr marL="432000" marR="0" lvl="0" indent="-324000" algn="l" rtl="0">
              <a:lnSpc>
                <a:spcPct val="100000"/>
              </a:lnSpc>
              <a:spcBef>
                <a:spcPts val="0"/>
              </a:spcBef>
              <a:spcAft>
                <a:spcPts val="0"/>
              </a:spcAft>
              <a:buClr>
                <a:srgbClr val="050505"/>
              </a:buClr>
              <a:buSzPts val="877"/>
              <a:buFont typeface="Noto Sans Symbols"/>
              <a:buChar char="●"/>
            </a:pPr>
            <a:r>
              <a:rPr lang="en-US" sz="3509" b="0" i="0" u="none" strike="noStrike" cap="none" dirty="0">
                <a:solidFill>
                  <a:srgbClr val="000000"/>
                </a:solidFill>
                <a:latin typeface="Calibri" panose="020F0502020204030204" pitchFamily="34" charset="0"/>
                <a:cs typeface="Calibri" panose="020F0502020204030204" pitchFamily="34" charset="0"/>
                <a:sym typeface="Arial"/>
              </a:rPr>
              <a:t>Make a duplicate notebook</a:t>
            </a:r>
            <a:endParaRPr dirty="0">
              <a:latin typeface="Calibri" panose="020F0502020204030204" pitchFamily="34" charset="0"/>
              <a:cs typeface="Calibri" panose="020F0502020204030204" pitchFamily="34" charset="0"/>
            </a:endParaRPr>
          </a:p>
        </p:txBody>
      </p:sp>
      <p:pic>
        <p:nvPicPr>
          <p:cNvPr id="273" name="Shape 273"/>
          <p:cNvPicPr preferRelativeResize="0"/>
          <p:nvPr/>
        </p:nvPicPr>
        <p:blipFill rotWithShape="1">
          <a:blip r:embed="rId4">
            <a:alphaModFix/>
          </a:blip>
          <a:srcRect/>
          <a:stretch/>
        </p:blipFill>
        <p:spPr>
          <a:xfrm>
            <a:off x="1571040" y="3591900"/>
            <a:ext cx="5999040" cy="2511720"/>
          </a:xfrm>
          <a:prstGeom prst="rect">
            <a:avLst/>
          </a:prstGeom>
          <a:noFill/>
          <a:ln>
            <a:noFill/>
          </a:ln>
        </p:spPr>
      </p:pic>
      <p:pic>
        <p:nvPicPr>
          <p:cNvPr id="274" name="Shape 274"/>
          <p:cNvPicPr preferRelativeResize="0"/>
          <p:nvPr/>
        </p:nvPicPr>
        <p:blipFill rotWithShape="1">
          <a:blip r:embed="rId5">
            <a:alphaModFix/>
          </a:blip>
          <a:srcRect/>
          <a:stretch/>
        </p:blipFill>
        <p:spPr>
          <a:xfrm>
            <a:off x="5212080" y="4143829"/>
            <a:ext cx="2705760" cy="2460600"/>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pic>
        <p:nvPicPr>
          <p:cNvPr id="279" name="Shape 279"/>
          <p:cNvPicPr preferRelativeResize="0"/>
          <p:nvPr/>
        </p:nvPicPr>
        <p:blipFill rotWithShape="1">
          <a:blip r:embed="rId3">
            <a:alphaModFix/>
          </a:blip>
          <a:srcRect/>
          <a:stretch/>
        </p:blipFill>
        <p:spPr>
          <a:xfrm>
            <a:off x="457200" y="444600"/>
            <a:ext cx="1113840" cy="1161720"/>
          </a:xfrm>
          <a:prstGeom prst="rect">
            <a:avLst/>
          </a:prstGeom>
          <a:noFill/>
          <a:ln>
            <a:noFill/>
          </a:ln>
        </p:spPr>
      </p:pic>
      <p:sp>
        <p:nvSpPr>
          <p:cNvPr id="280" name="Shape 280"/>
          <p:cNvSpPr txBox="1"/>
          <p:nvPr/>
        </p:nvSpPr>
        <p:spPr>
          <a:xfrm>
            <a:off x="1470600" y="1654920"/>
            <a:ext cx="7347960" cy="3977280"/>
          </a:xfrm>
          <a:prstGeom prst="rect">
            <a:avLst/>
          </a:prstGeom>
          <a:noFill/>
          <a:ln>
            <a:noFill/>
          </a:ln>
        </p:spPr>
        <p:txBody>
          <a:bodyPr spcFirstLastPara="1" wrap="square" lIns="0" tIns="0" rIns="0" bIns="0" anchor="t" anchorCtr="0">
            <a:noAutofit/>
          </a:bodyPr>
          <a:lstStyle/>
          <a:p>
            <a:pPr marL="457200" marR="0" lvl="0" indent="-406400" algn="l" rtl="0">
              <a:lnSpc>
                <a:spcPct val="100000"/>
              </a:lnSpc>
              <a:spcBef>
                <a:spcPts val="0"/>
              </a:spcBef>
              <a:spcAft>
                <a:spcPts val="0"/>
              </a:spcAft>
              <a:buClr>
                <a:srgbClr val="000000"/>
              </a:buClr>
              <a:buSzPts val="2800"/>
              <a:buFont typeface="Arial"/>
              <a:buChar char="●"/>
            </a:pPr>
            <a:r>
              <a:rPr lang="en-US" sz="2800" b="0" i="0" u="none" strike="noStrike" cap="none" dirty="0">
                <a:solidFill>
                  <a:srgbClr val="000000"/>
                </a:solidFill>
                <a:latin typeface="Calibri" panose="020F0502020204030204" pitchFamily="34" charset="0"/>
                <a:cs typeface="Calibri" panose="020F0502020204030204" pitchFamily="34" charset="0"/>
                <a:sym typeface="Arial"/>
              </a:rPr>
              <a:t>All notebooks are backed by a “kernel,” which is a complete contained computational environment. </a:t>
            </a:r>
            <a:endParaRPr sz="2800" b="0" i="0" u="none" strike="noStrike" cap="none" dirty="0">
              <a:solidFill>
                <a:srgbClr val="000000"/>
              </a:solidFill>
              <a:latin typeface="Calibri" panose="020F0502020204030204" pitchFamily="34" charset="0"/>
              <a:cs typeface="Calibri" panose="020F0502020204030204" pitchFamily="34" charset="0"/>
              <a:sym typeface="Arial"/>
            </a:endParaRPr>
          </a:p>
          <a:p>
            <a:pPr marL="431999" marR="0" lvl="0" indent="-457349" algn="l" rtl="0">
              <a:lnSpc>
                <a:spcPct val="100000"/>
              </a:lnSpc>
              <a:spcBef>
                <a:spcPts val="0"/>
              </a:spcBef>
              <a:spcAft>
                <a:spcPts val="0"/>
              </a:spcAft>
              <a:buClr>
                <a:srgbClr val="000000"/>
              </a:buClr>
              <a:buSzPts val="2800"/>
              <a:buFont typeface="Arial"/>
              <a:buChar char="●"/>
            </a:pPr>
            <a:r>
              <a:rPr lang="en-US" sz="2800" b="0" i="0" u="none" strike="noStrike" cap="none" dirty="0">
                <a:solidFill>
                  <a:srgbClr val="000000"/>
                </a:solidFill>
                <a:latin typeface="Calibri" panose="020F0502020204030204" pitchFamily="34" charset="0"/>
                <a:cs typeface="Calibri" panose="020F0502020204030204" pitchFamily="34" charset="0"/>
                <a:sym typeface="Arial"/>
              </a:rPr>
              <a:t>The kernel </a:t>
            </a:r>
            <a:endParaRPr sz="2800" b="0" i="0" u="none" strike="noStrike" cap="none" dirty="0">
              <a:solidFill>
                <a:srgbClr val="000000"/>
              </a:solidFill>
              <a:latin typeface="Calibri" panose="020F0502020204030204" pitchFamily="34" charset="0"/>
              <a:cs typeface="Calibri" panose="020F0502020204030204" pitchFamily="34" charset="0"/>
              <a:sym typeface="Arial"/>
            </a:endParaRPr>
          </a:p>
          <a:p>
            <a:pPr marL="914400" marR="0" lvl="1" indent="-273050" algn="l" rtl="0">
              <a:lnSpc>
                <a:spcPct val="100000"/>
              </a:lnSpc>
              <a:spcBef>
                <a:spcPts val="0"/>
              </a:spcBef>
              <a:spcAft>
                <a:spcPts val="0"/>
              </a:spcAft>
              <a:buClr>
                <a:srgbClr val="050505"/>
              </a:buClr>
              <a:buSzPts val="700"/>
              <a:buFont typeface="Noto Sans Symbols"/>
              <a:buChar char="○"/>
            </a:pPr>
            <a:r>
              <a:rPr lang="en-US" sz="2800" b="0" i="0" u="none" strike="noStrike" cap="none" dirty="0">
                <a:solidFill>
                  <a:srgbClr val="000000"/>
                </a:solidFill>
                <a:latin typeface="Calibri" panose="020F0502020204030204" pitchFamily="34" charset="0"/>
                <a:cs typeface="Calibri" panose="020F0502020204030204" pitchFamily="34" charset="0"/>
                <a:sym typeface="Arial"/>
              </a:rPr>
              <a:t>provides programmatic capabilities for users who want to code,</a:t>
            </a:r>
            <a:endParaRPr sz="2800" dirty="0">
              <a:latin typeface="Calibri" panose="020F0502020204030204" pitchFamily="34" charset="0"/>
              <a:cs typeface="Calibri" panose="020F0502020204030204" pitchFamily="34" charset="0"/>
            </a:endParaRPr>
          </a:p>
          <a:p>
            <a:pPr marL="914400" marR="0" lvl="1" indent="-273050" algn="l" rtl="0">
              <a:lnSpc>
                <a:spcPct val="100000"/>
              </a:lnSpc>
              <a:spcBef>
                <a:spcPts val="0"/>
              </a:spcBef>
              <a:spcAft>
                <a:spcPts val="0"/>
              </a:spcAft>
              <a:buClr>
                <a:srgbClr val="050505"/>
              </a:buClr>
              <a:buSzPts val="700"/>
              <a:buFont typeface="Noto Sans Symbols"/>
              <a:buChar char="○"/>
            </a:pPr>
            <a:r>
              <a:rPr lang="en-US" sz="2800" b="0" i="0" u="none" strike="noStrike" cap="none" dirty="0">
                <a:solidFill>
                  <a:srgbClr val="000000"/>
                </a:solidFill>
                <a:latin typeface="Calibri" panose="020F0502020204030204" pitchFamily="34" charset="0"/>
                <a:cs typeface="Calibri" panose="020F0502020204030204" pitchFamily="34" charset="0"/>
                <a:sym typeface="Arial"/>
              </a:rPr>
              <a:t>allows for </a:t>
            </a:r>
            <a:r>
              <a:rPr lang="en-US" sz="2800" b="0" i="0" u="none" strike="noStrike" cap="none" dirty="0" err="1">
                <a:solidFill>
                  <a:srgbClr val="000000"/>
                </a:solidFill>
                <a:latin typeface="Calibri" panose="020F0502020204030204" pitchFamily="34" charset="0"/>
                <a:cs typeface="Calibri" panose="020F0502020204030204" pitchFamily="34" charset="0"/>
                <a:sym typeface="Arial"/>
              </a:rPr>
              <a:t>for</a:t>
            </a:r>
            <a:r>
              <a:rPr lang="en-US" sz="2800" b="0" i="0" u="none" strike="noStrike" cap="none" dirty="0">
                <a:solidFill>
                  <a:srgbClr val="000000"/>
                </a:solidFill>
                <a:latin typeface="Calibri" panose="020F0502020204030204" pitchFamily="34" charset="0"/>
                <a:cs typeface="Calibri" panose="020F0502020204030204" pitchFamily="34" charset="0"/>
                <a:sym typeface="Arial"/>
              </a:rPr>
              <a:t> interactive widgets for users who don’t want to code.</a:t>
            </a:r>
            <a:endParaRPr sz="2800" b="0" i="0" u="none" strike="noStrike" cap="none" dirty="0">
              <a:solidFill>
                <a:srgbClr val="000000"/>
              </a:solidFill>
              <a:latin typeface="Calibri" panose="020F0502020204030204" pitchFamily="34" charset="0"/>
              <a:cs typeface="Calibri" panose="020F0502020204030204" pitchFamily="34" charset="0"/>
              <a:sym typeface="Arial"/>
            </a:endParaRPr>
          </a:p>
          <a:p>
            <a:pPr marL="431999" marR="0" lvl="0" indent="-457349" algn="l" rtl="0">
              <a:lnSpc>
                <a:spcPct val="100000"/>
              </a:lnSpc>
              <a:spcBef>
                <a:spcPts val="0"/>
              </a:spcBef>
              <a:spcAft>
                <a:spcPts val="0"/>
              </a:spcAft>
              <a:buClr>
                <a:srgbClr val="050505"/>
              </a:buClr>
              <a:buSzPts val="2800"/>
              <a:buFont typeface="Noto Sans Symbols"/>
              <a:buChar char="●"/>
            </a:pPr>
            <a:r>
              <a:rPr lang="en-US" sz="2800" dirty="0">
                <a:latin typeface="Calibri" panose="020F0502020204030204" pitchFamily="34" charset="0"/>
                <a:cs typeface="Calibri" panose="020F0502020204030204" pitchFamily="34" charset="0"/>
              </a:rPr>
              <a:t>The kernel works by running cells</a:t>
            </a:r>
            <a:endParaRPr sz="2800" dirty="0">
              <a:latin typeface="Calibri" panose="020F0502020204030204" pitchFamily="34" charset="0"/>
              <a:cs typeface="Calibri" panose="020F0502020204030204" pitchFamily="34" charset="0"/>
            </a:endParaRPr>
          </a:p>
          <a:p>
            <a:pPr marL="431999" marR="0" lvl="0" indent="-457349" algn="l" rtl="0">
              <a:lnSpc>
                <a:spcPct val="100000"/>
              </a:lnSpc>
              <a:spcBef>
                <a:spcPts val="0"/>
              </a:spcBef>
              <a:spcAft>
                <a:spcPts val="0"/>
              </a:spcAft>
              <a:buClr>
                <a:srgbClr val="050505"/>
              </a:buClr>
              <a:buSzPts val="2800"/>
              <a:buFont typeface="Noto Sans Symbols"/>
              <a:buChar char="●"/>
            </a:pPr>
            <a:r>
              <a:rPr lang="en-US" sz="2800" dirty="0">
                <a:latin typeface="Calibri" panose="020F0502020204030204" pitchFamily="34" charset="0"/>
                <a:cs typeface="Calibri" panose="020F0502020204030204" pitchFamily="34" charset="0"/>
              </a:rPr>
              <a:t>You must run or play a cell for a cell to have any effect</a:t>
            </a:r>
            <a:endParaRPr sz="2800" dirty="0">
              <a:latin typeface="Calibri" panose="020F0502020204030204" pitchFamily="34" charset="0"/>
              <a:cs typeface="Calibri" panose="020F0502020204030204" pitchFamily="34" charset="0"/>
            </a:endParaRPr>
          </a:p>
        </p:txBody>
      </p:sp>
      <p:sp>
        <p:nvSpPr>
          <p:cNvPr id="281" name="Shape 281"/>
          <p:cNvSpPr txBox="1"/>
          <p:nvPr/>
        </p:nvSpPr>
        <p:spPr>
          <a:xfrm>
            <a:off x="1737360" y="223200"/>
            <a:ext cx="6949440" cy="146952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50505"/>
              </a:buClr>
              <a:buSzPts val="4400"/>
              <a:buFont typeface="Arial"/>
              <a:buNone/>
            </a:pPr>
            <a:r>
              <a:rPr lang="en-US" sz="4400" b="0" i="0" u="none" strike="noStrike" cap="none" dirty="0">
                <a:solidFill>
                  <a:srgbClr val="050505"/>
                </a:solidFill>
                <a:latin typeface="Calibri" panose="020F0502020204030204" pitchFamily="34" charset="0"/>
                <a:cs typeface="Calibri" panose="020F0502020204030204" pitchFamily="34" charset="0"/>
                <a:sym typeface="Arial"/>
              </a:rPr>
              <a:t>Understanding Notebooks</a:t>
            </a:r>
            <a:endParaRPr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pic>
        <p:nvPicPr>
          <p:cNvPr id="286" name="Shape 286"/>
          <p:cNvPicPr preferRelativeResize="0"/>
          <p:nvPr/>
        </p:nvPicPr>
        <p:blipFill rotWithShape="1">
          <a:blip r:embed="rId3">
            <a:alphaModFix/>
          </a:blip>
          <a:srcRect/>
          <a:stretch/>
        </p:blipFill>
        <p:spPr>
          <a:xfrm>
            <a:off x="457200" y="443520"/>
            <a:ext cx="1113840" cy="1161720"/>
          </a:xfrm>
          <a:prstGeom prst="rect">
            <a:avLst/>
          </a:prstGeom>
          <a:noFill/>
          <a:ln>
            <a:noFill/>
          </a:ln>
        </p:spPr>
      </p:pic>
      <p:sp>
        <p:nvSpPr>
          <p:cNvPr id="287" name="Shape 287"/>
          <p:cNvSpPr txBox="1"/>
          <p:nvPr/>
        </p:nvSpPr>
        <p:spPr>
          <a:xfrm>
            <a:off x="1737360" y="222840"/>
            <a:ext cx="6949440" cy="146952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50505"/>
              </a:buClr>
              <a:buSzPts val="4400"/>
              <a:buFont typeface="Arial"/>
              <a:buNone/>
            </a:pPr>
            <a:r>
              <a:rPr lang="en-US" sz="4400" i="0" u="none" strike="noStrike" cap="none" dirty="0">
                <a:solidFill>
                  <a:srgbClr val="050505"/>
                </a:solidFill>
                <a:latin typeface="Calibri" panose="020F0502020204030204" pitchFamily="34" charset="0"/>
                <a:cs typeface="Calibri" panose="020F0502020204030204" pitchFamily="34" charset="0"/>
                <a:sym typeface="Arial"/>
              </a:rPr>
              <a:t>Cell types</a:t>
            </a:r>
            <a:endParaRPr sz="4400" i="0" u="none" strike="noStrike" cap="none" dirty="0">
              <a:solidFill>
                <a:srgbClr val="050505"/>
              </a:solidFill>
              <a:latin typeface="Calibri" panose="020F0502020204030204" pitchFamily="34" charset="0"/>
              <a:cs typeface="Calibri" panose="020F0502020204030204" pitchFamily="34" charset="0"/>
              <a:sym typeface="Arial"/>
            </a:endParaRPr>
          </a:p>
        </p:txBody>
      </p:sp>
      <p:sp>
        <p:nvSpPr>
          <p:cNvPr id="288" name="Shape 288"/>
          <p:cNvSpPr txBox="1"/>
          <p:nvPr/>
        </p:nvSpPr>
        <p:spPr>
          <a:xfrm>
            <a:off x="1470600" y="1438560"/>
            <a:ext cx="7347960" cy="397728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0" i="0" u="none" strike="noStrike" cap="none" dirty="0">
                <a:solidFill>
                  <a:srgbClr val="050505"/>
                </a:solidFill>
                <a:latin typeface="Calibri" panose="020F0502020204030204" pitchFamily="34" charset="0"/>
                <a:cs typeface="Calibri" panose="020F0502020204030204" pitchFamily="34" charset="0"/>
                <a:sym typeface="Arial"/>
              </a:rPr>
              <a:t>You have already worked with GenePattern cells</a:t>
            </a:r>
            <a:endParaRPr sz="3200" dirty="0">
              <a:latin typeface="Calibri" panose="020F0502020204030204" pitchFamily="34" charset="0"/>
              <a:cs typeface="Calibri" panose="020F0502020204030204" pitchFamily="34" charset="0"/>
            </a:endParaRPr>
          </a:p>
          <a:p>
            <a:pPr marL="432000" marR="0" lvl="0" indent="-268310" algn="l" rtl="0">
              <a:lnSpc>
                <a:spcPct val="100000"/>
              </a:lnSpc>
              <a:spcBef>
                <a:spcPts val="0"/>
              </a:spcBef>
              <a:spcAft>
                <a:spcPts val="0"/>
              </a:spcAft>
              <a:buClr>
                <a:srgbClr val="050505"/>
              </a:buClr>
              <a:buSzPts val="877"/>
              <a:buFont typeface="Noto Sans Symbols"/>
              <a:buNone/>
            </a:pPr>
            <a:endParaRPr sz="3200" b="0" i="0" u="none" strike="noStrike" cap="none" dirty="0">
              <a:solidFill>
                <a:srgbClr val="050505"/>
              </a:solidFill>
              <a:latin typeface="Calibri" panose="020F0502020204030204" pitchFamily="34" charset="0"/>
              <a:cs typeface="Calibri" panose="020F0502020204030204" pitchFamily="34" charset="0"/>
              <a:sym typeface="Arial"/>
            </a:endParaRPr>
          </a:p>
          <a:p>
            <a:pPr marL="108000" marR="0" lvl="0" indent="0" algn="l" rtl="0">
              <a:lnSpc>
                <a:spcPct val="100000"/>
              </a:lnSpc>
              <a:spcBef>
                <a:spcPts val="0"/>
              </a:spcBef>
              <a:spcAft>
                <a:spcPts val="0"/>
              </a:spcAft>
              <a:buClr>
                <a:srgbClr val="050505"/>
              </a:buClr>
              <a:buSzPts val="877"/>
              <a:buFont typeface="Arial"/>
              <a:buNone/>
            </a:pPr>
            <a:r>
              <a:rPr lang="en-US" sz="3200" b="0" i="0" u="none" strike="noStrike" cap="none" dirty="0">
                <a:solidFill>
                  <a:srgbClr val="050505"/>
                </a:solidFill>
                <a:latin typeface="Calibri" panose="020F0502020204030204" pitchFamily="34" charset="0"/>
                <a:cs typeface="Calibri" panose="020F0502020204030204" pitchFamily="34" charset="0"/>
                <a:sym typeface="Arial"/>
              </a:rPr>
              <a:t>Other Cell types you will use today:</a:t>
            </a:r>
            <a:endParaRPr sz="3200" b="0" i="0" u="none" strike="noStrike" cap="none" dirty="0">
              <a:solidFill>
                <a:srgbClr val="050505"/>
              </a:solidFill>
              <a:latin typeface="Calibri" panose="020F0502020204030204" pitchFamily="34" charset="0"/>
              <a:cs typeface="Calibri" panose="020F0502020204030204" pitchFamily="34" charset="0"/>
              <a:sym typeface="Arial"/>
            </a:endParaRPr>
          </a:p>
          <a:p>
            <a:pPr marL="914400" marR="0" lvl="1" indent="-431800" algn="l" rtl="0">
              <a:lnSpc>
                <a:spcPct val="100000"/>
              </a:lnSpc>
              <a:spcBef>
                <a:spcPts val="0"/>
              </a:spcBef>
              <a:spcAft>
                <a:spcPts val="0"/>
              </a:spcAft>
              <a:buClr>
                <a:srgbClr val="050505"/>
              </a:buClr>
              <a:buSzPts val="3200"/>
              <a:buFont typeface="Arial"/>
              <a:buChar char="○"/>
            </a:pPr>
            <a:r>
              <a:rPr lang="en-US" sz="3200" b="0" i="0" u="none" strike="noStrike" cap="none" dirty="0">
                <a:solidFill>
                  <a:srgbClr val="050505"/>
                </a:solidFill>
                <a:latin typeface="Calibri" panose="020F0502020204030204" pitchFamily="34" charset="0"/>
                <a:cs typeface="Calibri" panose="020F0502020204030204" pitchFamily="34" charset="0"/>
                <a:sym typeface="Arial"/>
              </a:rPr>
              <a:t>Markdown Cells</a:t>
            </a:r>
            <a:endParaRPr sz="3200" dirty="0">
              <a:latin typeface="Calibri" panose="020F0502020204030204" pitchFamily="34" charset="0"/>
              <a:cs typeface="Calibri" panose="020F0502020204030204" pitchFamily="34" charset="0"/>
            </a:endParaRPr>
          </a:p>
          <a:p>
            <a:pPr marL="914400" marR="0" lvl="1" indent="-431800" algn="l" rtl="0">
              <a:lnSpc>
                <a:spcPct val="100000"/>
              </a:lnSpc>
              <a:spcBef>
                <a:spcPts val="0"/>
              </a:spcBef>
              <a:spcAft>
                <a:spcPts val="0"/>
              </a:spcAft>
              <a:buClr>
                <a:srgbClr val="050505"/>
              </a:buClr>
              <a:buSzPts val="3200"/>
              <a:buFont typeface="Arial"/>
              <a:buChar char="○"/>
            </a:pPr>
            <a:r>
              <a:rPr lang="en-US" sz="3200" b="0" i="0" u="none" strike="noStrike" cap="none" dirty="0">
                <a:solidFill>
                  <a:srgbClr val="050505"/>
                </a:solidFill>
                <a:latin typeface="Calibri" panose="020F0502020204030204" pitchFamily="34" charset="0"/>
                <a:cs typeface="Calibri" panose="020F0502020204030204" pitchFamily="34" charset="0"/>
                <a:sym typeface="Arial"/>
              </a:rPr>
              <a:t>Code Cells</a:t>
            </a:r>
            <a:endParaRPr sz="3200" b="0" i="0" u="none" strike="noStrike" cap="none" dirty="0">
              <a:solidFill>
                <a:srgbClr val="050505"/>
              </a:solidFill>
              <a:latin typeface="Calibri" panose="020F0502020204030204" pitchFamily="34" charset="0"/>
              <a:cs typeface="Calibri" panose="020F0502020204030204" pitchFamily="34" charset="0"/>
              <a:sym typeface="Aria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3"/>
        <p:cNvGrpSpPr/>
        <p:nvPr/>
      </p:nvGrpSpPr>
      <p:grpSpPr>
        <a:xfrm>
          <a:off x="0" y="0"/>
          <a:ext cx="0" cy="0"/>
          <a:chOff x="0" y="0"/>
          <a:chExt cx="0" cy="0"/>
        </a:xfrm>
      </p:grpSpPr>
      <p:sp>
        <p:nvSpPr>
          <p:cNvPr id="294" name="Shape 294"/>
          <p:cNvSpPr txBox="1"/>
          <p:nvPr/>
        </p:nvSpPr>
        <p:spPr>
          <a:xfrm>
            <a:off x="457200" y="301425"/>
            <a:ext cx="8229600" cy="644700"/>
          </a:xfrm>
          <a:prstGeom prst="rect">
            <a:avLst/>
          </a:prstGeom>
          <a:noFill/>
          <a:ln>
            <a:noFill/>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None/>
            </a:pPr>
            <a:r>
              <a:rPr lang="en-US" sz="4400" b="0" i="0" u="none" strike="noStrike" cap="none" dirty="0">
                <a:solidFill>
                  <a:srgbClr val="000000"/>
                </a:solidFill>
                <a:latin typeface="Calibri"/>
                <a:ea typeface="Calibri"/>
                <a:cs typeface="Calibri"/>
                <a:sym typeface="Calibri"/>
              </a:rPr>
              <a:t>Selecting the cell type</a:t>
            </a:r>
            <a:endParaRPr sz="4400" b="0" i="0" u="none" strike="noStrike" cap="none" dirty="0">
              <a:solidFill>
                <a:srgbClr val="000000"/>
              </a:solidFill>
              <a:latin typeface="Cambria"/>
              <a:ea typeface="Cambria"/>
              <a:cs typeface="Cambria"/>
              <a:sym typeface="Cambria"/>
            </a:endParaRPr>
          </a:p>
        </p:txBody>
      </p:sp>
      <p:pic>
        <p:nvPicPr>
          <p:cNvPr id="295" name="Shape 295" descr="Screen Shot 2017-12-12 at 11.07.03 AM.png"/>
          <p:cNvPicPr preferRelativeResize="0"/>
          <p:nvPr/>
        </p:nvPicPr>
        <p:blipFill rotWithShape="1">
          <a:blip r:embed="rId3">
            <a:alphaModFix/>
          </a:blip>
          <a:srcRect/>
          <a:stretch/>
        </p:blipFill>
        <p:spPr>
          <a:xfrm>
            <a:off x="1004039" y="1320120"/>
            <a:ext cx="7682761" cy="5537880"/>
          </a:xfrm>
          <a:prstGeom prst="rect">
            <a:avLst/>
          </a:prstGeom>
          <a:noFill/>
          <a:ln>
            <a:noFill/>
          </a:ln>
          <a:effectLst>
            <a:outerShdw dist="38183" dir="2700000">
              <a:srgbClr val="000000">
                <a:alpha val="40000"/>
              </a:srgbClr>
            </a:outerShdw>
          </a:effectLst>
        </p:spPr>
      </p:pic>
      <p:sp>
        <p:nvSpPr>
          <p:cNvPr id="296" name="Shape 296"/>
          <p:cNvSpPr txBox="1"/>
          <p:nvPr/>
        </p:nvSpPr>
        <p:spPr>
          <a:xfrm>
            <a:off x="4656600" y="4984159"/>
            <a:ext cx="4487400" cy="1753800"/>
          </a:xfrm>
          <a:prstGeom prst="rect">
            <a:avLst/>
          </a:prstGeom>
          <a:solidFill>
            <a:srgbClr val="DBEEF4"/>
          </a:solidFill>
          <a:ln w="9525" cap="flat" cmpd="sng">
            <a:solidFill>
              <a:srgbClr val="DCE6F2"/>
            </a:solidFill>
            <a:prstDash val="solid"/>
            <a:round/>
            <a:headEnd type="none" w="med" len="med"/>
            <a:tailEnd type="none" w="med" len="med"/>
          </a:ln>
        </p:spPr>
        <p:txBody>
          <a:bodyPr spcFirstLastPara="1" wrap="square" lIns="91425" tIns="45700" rIns="91425" bIns="45700" anchor="t" anchorCtr="0">
            <a:noAutofit/>
          </a:bodyPr>
          <a:lstStyle/>
          <a:p>
            <a:pPr marL="343080" marR="0" lvl="0" indent="-343080" algn="l" rtl="0">
              <a:lnSpc>
                <a:spcPct val="100000"/>
              </a:lnSpc>
              <a:spcBef>
                <a:spcPts val="0"/>
              </a:spcBef>
              <a:spcAft>
                <a:spcPts val="0"/>
              </a:spcAft>
              <a:buClr>
                <a:srgbClr val="000000"/>
              </a:buClr>
              <a:buSzPts val="3200"/>
              <a:buFont typeface="Arial"/>
              <a:buChar char="•"/>
            </a:pPr>
            <a:r>
              <a:rPr lang="en-US" sz="3200" b="0" i="0" u="none" strike="noStrike" cap="none" dirty="0">
                <a:solidFill>
                  <a:srgbClr val="000000"/>
                </a:solidFill>
                <a:latin typeface="Calibri"/>
                <a:ea typeface="Calibri"/>
                <a:cs typeface="Calibri"/>
                <a:sym typeface="Calibri"/>
              </a:rPr>
              <a:t>Cell -&gt; Cell Type </a:t>
            </a:r>
            <a:endParaRPr sz="3200" b="0" i="0" u="none" strike="noStrike" cap="none" dirty="0">
              <a:solidFill>
                <a:srgbClr val="000000"/>
              </a:solidFill>
              <a:latin typeface="Cambria"/>
              <a:ea typeface="Cambria"/>
              <a:cs typeface="Cambria"/>
              <a:sym typeface="Cambria"/>
            </a:endParaRPr>
          </a:p>
          <a:p>
            <a:pPr marL="343080" marR="0" lvl="0" indent="-343080" algn="l" rtl="0">
              <a:lnSpc>
                <a:spcPct val="100000"/>
              </a:lnSpc>
              <a:spcBef>
                <a:spcPts val="0"/>
              </a:spcBef>
              <a:spcAft>
                <a:spcPts val="0"/>
              </a:spcAft>
              <a:buClr>
                <a:srgbClr val="000000"/>
              </a:buClr>
              <a:buSzPts val="3200"/>
              <a:buFont typeface="Arial"/>
              <a:buChar char="•"/>
            </a:pPr>
            <a:r>
              <a:rPr lang="en-US" sz="3200" b="0" i="0" u="none" strike="noStrike" cap="none" dirty="0">
                <a:solidFill>
                  <a:srgbClr val="000000"/>
                </a:solidFill>
                <a:latin typeface="Calibri"/>
                <a:ea typeface="Calibri"/>
                <a:cs typeface="Calibri"/>
                <a:sym typeface="Calibri"/>
              </a:rPr>
              <a:t>Choose the type of cell you wish to use</a:t>
            </a:r>
            <a:endParaRPr sz="3200" b="0" i="0" u="none" strike="noStrike" cap="none" dirty="0">
              <a:solidFill>
                <a:srgbClr val="000000"/>
              </a:solidFill>
              <a:latin typeface="Cambria"/>
              <a:ea typeface="Cambria"/>
              <a:cs typeface="Cambria"/>
              <a:sym typeface="Cambria"/>
            </a:endParaRPr>
          </a:p>
        </p:txBody>
      </p:sp>
      <p:pic>
        <p:nvPicPr>
          <p:cNvPr id="5" name="Shape 286"/>
          <p:cNvPicPr preferRelativeResize="0"/>
          <p:nvPr/>
        </p:nvPicPr>
        <p:blipFill rotWithShape="1">
          <a:blip r:embed="rId4">
            <a:alphaModFix/>
          </a:blip>
          <a:srcRect/>
          <a:stretch/>
        </p:blipFill>
        <p:spPr>
          <a:xfrm>
            <a:off x="652072" y="106695"/>
            <a:ext cx="1113840" cy="1161720"/>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00"/>
        <p:cNvGrpSpPr/>
        <p:nvPr/>
      </p:nvGrpSpPr>
      <p:grpSpPr>
        <a:xfrm>
          <a:off x="0" y="0"/>
          <a:ext cx="0" cy="0"/>
          <a:chOff x="0" y="0"/>
          <a:chExt cx="0" cy="0"/>
        </a:xfrm>
      </p:grpSpPr>
      <p:sp>
        <p:nvSpPr>
          <p:cNvPr id="301" name="Shape 301"/>
          <p:cNvSpPr txBox="1"/>
          <p:nvPr/>
        </p:nvSpPr>
        <p:spPr>
          <a:xfrm>
            <a:off x="457200" y="101880"/>
            <a:ext cx="8229600" cy="596100"/>
          </a:xfrm>
          <a:prstGeom prst="rect">
            <a:avLst/>
          </a:prstGeom>
          <a:noFill/>
          <a:ln>
            <a:noFill/>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None/>
            </a:pPr>
            <a:r>
              <a:rPr lang="en-US" sz="4400" b="0" i="0" u="none" strike="noStrike" cap="none">
                <a:solidFill>
                  <a:srgbClr val="000000"/>
                </a:solidFill>
                <a:latin typeface="Calibri"/>
                <a:ea typeface="Calibri"/>
                <a:cs typeface="Calibri"/>
                <a:sym typeface="Calibri"/>
              </a:rPr>
              <a:t>Keyboard Shortcuts</a:t>
            </a:r>
            <a:endParaRPr sz="4400" b="0" i="0" u="none" strike="noStrike" cap="none">
              <a:solidFill>
                <a:srgbClr val="000000"/>
              </a:solidFill>
              <a:latin typeface="Cambria"/>
              <a:ea typeface="Cambria"/>
              <a:cs typeface="Cambria"/>
              <a:sym typeface="Cambria"/>
            </a:endParaRPr>
          </a:p>
        </p:txBody>
      </p:sp>
      <p:pic>
        <p:nvPicPr>
          <p:cNvPr id="302" name="Shape 302" descr="gp-nb-shortcuts.png"/>
          <p:cNvPicPr preferRelativeResize="0"/>
          <p:nvPr/>
        </p:nvPicPr>
        <p:blipFill rotWithShape="1">
          <a:blip r:embed="rId3">
            <a:alphaModFix/>
          </a:blip>
          <a:srcRect/>
          <a:stretch/>
        </p:blipFill>
        <p:spPr>
          <a:xfrm>
            <a:off x="457200" y="698040"/>
            <a:ext cx="7680600" cy="6134399"/>
          </a:xfrm>
          <a:prstGeom prst="rect">
            <a:avLst/>
          </a:prstGeom>
          <a:noFill/>
          <a:ln>
            <a:noFill/>
          </a:ln>
          <a:effectLst>
            <a:outerShdw dist="23040" dir="5400000">
              <a:srgbClr val="000000">
                <a:alpha val="34900"/>
              </a:srgbClr>
            </a:outerShdw>
          </a:effectLst>
        </p:spPr>
      </p:pic>
      <p:sp>
        <p:nvSpPr>
          <p:cNvPr id="303" name="Shape 303"/>
          <p:cNvSpPr txBox="1"/>
          <p:nvPr/>
        </p:nvSpPr>
        <p:spPr>
          <a:xfrm>
            <a:off x="6677640" y="2471040"/>
            <a:ext cx="2214600" cy="1653600"/>
          </a:xfrm>
          <a:prstGeom prst="rect">
            <a:avLst/>
          </a:prstGeom>
          <a:solidFill>
            <a:srgbClr val="DBEEF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3200" b="0" i="0" u="none" strike="noStrike" cap="none">
                <a:solidFill>
                  <a:srgbClr val="000000"/>
                </a:solidFill>
                <a:latin typeface="Calibri"/>
                <a:ea typeface="Calibri"/>
                <a:cs typeface="Calibri"/>
                <a:sym typeface="Calibri"/>
              </a:rPr>
              <a:t>Type “h” for help to see shortcuts</a:t>
            </a:r>
            <a:endParaRPr sz="3200" b="0" i="0" u="none" strike="noStrike" cap="none">
              <a:solidFill>
                <a:srgbClr val="000000"/>
              </a:solidFill>
              <a:latin typeface="Cambria"/>
              <a:ea typeface="Cambria"/>
              <a:cs typeface="Cambria"/>
              <a:sym typeface="Cambri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07"/>
        <p:cNvGrpSpPr/>
        <p:nvPr/>
      </p:nvGrpSpPr>
      <p:grpSpPr>
        <a:xfrm>
          <a:off x="0" y="0"/>
          <a:ext cx="0" cy="0"/>
          <a:chOff x="0" y="0"/>
          <a:chExt cx="0" cy="0"/>
        </a:xfrm>
      </p:grpSpPr>
      <p:sp>
        <p:nvSpPr>
          <p:cNvPr id="308" name="Shape 308"/>
          <p:cNvSpPr txBox="1"/>
          <p:nvPr/>
        </p:nvSpPr>
        <p:spPr>
          <a:xfrm>
            <a:off x="1783770" y="0"/>
            <a:ext cx="6949500" cy="1469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US" sz="4400" b="0" i="0" u="none" strike="noStrike" cap="none" dirty="0">
                <a:solidFill>
                  <a:srgbClr val="050505"/>
                </a:solidFill>
                <a:latin typeface="Calibri" panose="020F0502020204030204" pitchFamily="34" charset="0"/>
                <a:cs typeface="Calibri" panose="020F0502020204030204" pitchFamily="34" charset="0"/>
                <a:sym typeface="Arial"/>
              </a:rPr>
              <a:t>Markdown Cells</a:t>
            </a:r>
            <a:endParaRPr sz="1800" b="0" i="0" u="none" strike="noStrike" cap="none" dirty="0">
              <a:solidFill>
                <a:srgbClr val="000000"/>
              </a:solidFill>
              <a:latin typeface="Calibri" panose="020F0502020204030204" pitchFamily="34" charset="0"/>
              <a:ea typeface="Cambria"/>
              <a:cs typeface="Calibri" panose="020F0502020204030204" pitchFamily="34" charset="0"/>
              <a:sym typeface="Cambria"/>
            </a:endParaRPr>
          </a:p>
        </p:txBody>
      </p:sp>
      <p:sp>
        <p:nvSpPr>
          <p:cNvPr id="309" name="Shape 309"/>
          <p:cNvSpPr txBox="1"/>
          <p:nvPr/>
        </p:nvSpPr>
        <p:spPr>
          <a:xfrm>
            <a:off x="0" y="1654560"/>
            <a:ext cx="9144000" cy="910620"/>
          </a:xfrm>
          <a:prstGeom prst="rect">
            <a:avLst/>
          </a:prstGeom>
          <a:noFill/>
          <a:ln>
            <a:noFill/>
          </a:ln>
        </p:spPr>
        <p:txBody>
          <a:bodyPr spcFirstLastPara="1" wrap="square" lIns="0" tIns="0" rIns="0" bIns="0" anchor="t" anchorCtr="0">
            <a:noAutofit/>
          </a:bodyPr>
          <a:lstStyle/>
          <a:p>
            <a:pPr marL="431999" marR="0" lvl="0" indent="-323999" algn="ctr" rtl="0">
              <a:lnSpc>
                <a:spcPct val="100000"/>
              </a:lnSpc>
              <a:spcBef>
                <a:spcPts val="0"/>
              </a:spcBef>
              <a:spcAft>
                <a:spcPts val="0"/>
              </a:spcAft>
              <a:buClr>
                <a:srgbClr val="050505"/>
              </a:buClr>
              <a:buSzPts val="1260"/>
              <a:buFont typeface="Noto Sans Symbols"/>
              <a:buChar char="●"/>
            </a:pPr>
            <a:r>
              <a:rPr lang="en-US" sz="3200" b="0" i="0" u="none" strike="noStrike" cap="none" dirty="0">
                <a:solidFill>
                  <a:srgbClr val="050505"/>
                </a:solidFill>
                <a:latin typeface="Calibri" panose="020F0502020204030204" pitchFamily="34" charset="0"/>
                <a:cs typeface="Calibri" panose="020F0502020204030204" pitchFamily="34" charset="0"/>
                <a:sym typeface="Arial"/>
              </a:rPr>
              <a:t>Create narrative cells using Markdown or HTML</a:t>
            </a:r>
            <a:endParaRPr sz="3200" b="0" i="0" u="none" strike="noStrike" cap="none" dirty="0">
              <a:solidFill>
                <a:srgbClr val="000000"/>
              </a:solidFill>
              <a:latin typeface="Calibri" panose="020F0502020204030204" pitchFamily="34" charset="0"/>
              <a:ea typeface="Cambria"/>
              <a:cs typeface="Calibri" panose="020F0502020204030204" pitchFamily="34" charset="0"/>
              <a:sym typeface="Cambria"/>
            </a:endParaRPr>
          </a:p>
        </p:txBody>
      </p:sp>
      <p:pic>
        <p:nvPicPr>
          <p:cNvPr id="310" name="Shape 310"/>
          <p:cNvPicPr preferRelativeResize="0"/>
          <p:nvPr/>
        </p:nvPicPr>
        <p:blipFill rotWithShape="1">
          <a:blip r:embed="rId3">
            <a:alphaModFix/>
          </a:blip>
          <a:srcRect/>
          <a:stretch/>
        </p:blipFill>
        <p:spPr>
          <a:xfrm>
            <a:off x="503610" y="220680"/>
            <a:ext cx="1113840" cy="1161720"/>
          </a:xfrm>
          <a:prstGeom prst="rect">
            <a:avLst/>
          </a:prstGeom>
          <a:noFill/>
          <a:ln>
            <a:noFill/>
          </a:ln>
          <a:effectLst>
            <a:outerShdw dist="23040" dir="5400000">
              <a:srgbClr val="000000">
                <a:alpha val="34900"/>
              </a:srgbClr>
            </a:outerShdw>
          </a:effectLst>
        </p:spPr>
      </p:pic>
      <p:pic>
        <p:nvPicPr>
          <p:cNvPr id="311" name="Shape 311"/>
          <p:cNvPicPr preferRelativeResize="0"/>
          <p:nvPr/>
        </p:nvPicPr>
        <p:blipFill rotWithShape="1">
          <a:blip r:embed="rId4">
            <a:alphaModFix/>
          </a:blip>
          <a:srcRect/>
          <a:stretch/>
        </p:blipFill>
        <p:spPr>
          <a:xfrm>
            <a:off x="0" y="2362921"/>
            <a:ext cx="6126118" cy="2168999"/>
          </a:xfrm>
          <a:prstGeom prst="rect">
            <a:avLst/>
          </a:prstGeom>
          <a:noFill/>
          <a:ln>
            <a:noFill/>
          </a:ln>
          <a:effectLst>
            <a:outerShdw dist="38183" dir="2700000">
              <a:srgbClr val="000000">
                <a:alpha val="40000"/>
              </a:srgbClr>
            </a:outerShdw>
          </a:effectLst>
        </p:spPr>
      </p:pic>
      <p:pic>
        <p:nvPicPr>
          <p:cNvPr id="312" name="Shape 312"/>
          <p:cNvPicPr preferRelativeResize="0"/>
          <p:nvPr/>
        </p:nvPicPr>
        <p:blipFill rotWithShape="1">
          <a:blip r:embed="rId5">
            <a:alphaModFix/>
          </a:blip>
          <a:srcRect/>
          <a:stretch/>
        </p:blipFill>
        <p:spPr>
          <a:xfrm>
            <a:off x="2785320" y="4779000"/>
            <a:ext cx="6126118" cy="1705321"/>
          </a:xfrm>
          <a:prstGeom prst="rect">
            <a:avLst/>
          </a:prstGeom>
          <a:noFill/>
          <a:ln w="9525" cap="flat" cmpd="sng">
            <a:solidFill>
              <a:srgbClr val="000000"/>
            </a:solidFill>
            <a:prstDash val="solid"/>
            <a:round/>
            <a:headEnd type="none" w="med" len="med"/>
            <a:tailEnd type="none" w="med" len="med"/>
          </a:ln>
          <a:effectLst>
            <a:outerShdw dist="38183" dir="2700000">
              <a:srgbClr val="000000">
                <a:alpha val="40000"/>
              </a:srgbClr>
            </a:outerShdw>
          </a:effectLst>
        </p:spPr>
      </p:pic>
      <p:sp>
        <p:nvSpPr>
          <p:cNvPr id="313" name="Shape 313"/>
          <p:cNvSpPr/>
          <p:nvPr/>
        </p:nvSpPr>
        <p:spPr>
          <a:xfrm rot="10800000" flipH="1">
            <a:off x="1860480" y="4517940"/>
            <a:ext cx="857400" cy="1113900"/>
          </a:xfrm>
          <a:custGeom>
            <a:avLst/>
            <a:gdLst/>
            <a:ahLst/>
            <a:cxnLst/>
            <a:rect l="0" t="0" r="0" b="0"/>
            <a:pathLst>
              <a:path w="120000" h="120000" extrusionOk="0">
                <a:moveTo>
                  <a:pt x="3076" y="6206"/>
                </a:moveTo>
                <a:lnTo>
                  <a:pt x="3076" y="27931"/>
                </a:lnTo>
                <a:lnTo>
                  <a:pt x="19487" y="17586"/>
                </a:lnTo>
                <a:lnTo>
                  <a:pt x="19487" y="5172"/>
                </a:lnTo>
                <a:lnTo>
                  <a:pt x="4102" y="15517"/>
                </a:lnTo>
                <a:lnTo>
                  <a:pt x="19487" y="26896"/>
                </a:lnTo>
                <a:lnTo>
                  <a:pt x="19487" y="25862"/>
                </a:lnTo>
                <a:lnTo>
                  <a:pt x="24615" y="25862"/>
                </a:lnTo>
                <a:lnTo>
                  <a:pt x="14358" y="6206"/>
                </a:lnTo>
                <a:close/>
              </a:path>
            </a:pathLst>
          </a:custGeom>
          <a:gradFill>
            <a:gsLst>
              <a:gs pos="0">
                <a:srgbClr val="2C5D98"/>
              </a:gs>
              <a:gs pos="100000">
                <a:srgbClr val="3C7BC7"/>
              </a:gs>
            </a:gsLst>
            <a:lin ang="16200038" scaled="0"/>
          </a:gradFill>
          <a:ln w="9525" cap="flat" cmpd="sng">
            <a:solidFill>
              <a:srgbClr val="4A7EBB"/>
            </a:solidFill>
            <a:prstDash val="solid"/>
            <a:round/>
            <a:headEnd type="none" w="med" len="med"/>
            <a:tailEnd type="none" w="med" len="med"/>
          </a:ln>
          <a:effectLst>
            <a:outerShdw dist="23040" dir="5400000">
              <a:srgbClr val="000000">
                <a:alpha val="34900"/>
              </a:srgbClr>
            </a:outerShdw>
          </a:effectLst>
        </p:spPr>
      </p:sp>
      <p:sp>
        <p:nvSpPr>
          <p:cNvPr id="314" name="Shape 314"/>
          <p:cNvSpPr txBox="1"/>
          <p:nvPr/>
        </p:nvSpPr>
        <p:spPr>
          <a:xfrm>
            <a:off x="153720" y="4444920"/>
            <a:ext cx="1829400" cy="369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Markdown text</a:t>
            </a:r>
            <a:endParaRPr sz="1800" b="0" i="0" u="none" strike="noStrike" cap="none">
              <a:solidFill>
                <a:srgbClr val="000000"/>
              </a:solidFill>
              <a:latin typeface="Cambria"/>
              <a:ea typeface="Cambria"/>
              <a:cs typeface="Cambria"/>
              <a:sym typeface="Cambria"/>
            </a:endParaRPr>
          </a:p>
        </p:txBody>
      </p:sp>
      <p:sp>
        <p:nvSpPr>
          <p:cNvPr id="315" name="Shape 315"/>
          <p:cNvSpPr txBox="1"/>
          <p:nvPr/>
        </p:nvSpPr>
        <p:spPr>
          <a:xfrm>
            <a:off x="2785320" y="6484680"/>
            <a:ext cx="2473200" cy="369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Formatted text view</a:t>
            </a:r>
            <a:endParaRPr sz="1800" b="0" i="0" u="none" strike="noStrike" cap="none">
              <a:solidFill>
                <a:srgbClr val="000000"/>
              </a:solidFill>
              <a:latin typeface="Cambria"/>
              <a:ea typeface="Cambria"/>
              <a:cs typeface="Cambria"/>
              <a:sym typeface="Cambria"/>
            </a:endParaRPr>
          </a:p>
        </p:txBody>
      </p:sp>
      <p:sp>
        <p:nvSpPr>
          <p:cNvPr id="2" name="Rectangle 1"/>
          <p:cNvSpPr/>
          <p:nvPr/>
        </p:nvSpPr>
        <p:spPr>
          <a:xfrm>
            <a:off x="1571040" y="5231567"/>
            <a:ext cx="602534" cy="5246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pic>
        <p:nvPicPr>
          <p:cNvPr id="320" name="Shape 320"/>
          <p:cNvPicPr preferRelativeResize="0"/>
          <p:nvPr/>
        </p:nvPicPr>
        <p:blipFill rotWithShape="1">
          <a:blip r:embed="rId3">
            <a:alphaModFix/>
          </a:blip>
          <a:srcRect/>
          <a:stretch/>
        </p:blipFill>
        <p:spPr>
          <a:xfrm>
            <a:off x="457200" y="443880"/>
            <a:ext cx="1113840" cy="1161720"/>
          </a:xfrm>
          <a:prstGeom prst="rect">
            <a:avLst/>
          </a:prstGeom>
          <a:noFill/>
          <a:ln>
            <a:noFill/>
          </a:ln>
        </p:spPr>
      </p:pic>
      <p:sp>
        <p:nvSpPr>
          <p:cNvPr id="321" name="Shape 321"/>
          <p:cNvSpPr txBox="1"/>
          <p:nvPr/>
        </p:nvSpPr>
        <p:spPr>
          <a:xfrm>
            <a:off x="1737360" y="222840"/>
            <a:ext cx="6949440" cy="146952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50505"/>
              </a:buClr>
              <a:buSzPts val="4400"/>
              <a:buFont typeface="Arial"/>
              <a:buNone/>
            </a:pPr>
            <a:r>
              <a:rPr lang="en-US" sz="4800" b="0" i="0" u="none" strike="noStrike" cap="none" dirty="0">
                <a:solidFill>
                  <a:srgbClr val="050505"/>
                </a:solidFill>
                <a:latin typeface="Calibri" panose="020F0502020204030204" pitchFamily="34" charset="0"/>
                <a:cs typeface="Calibri" panose="020F0502020204030204" pitchFamily="34" charset="0"/>
                <a:sym typeface="Arial"/>
              </a:rPr>
              <a:t>Markdown</a:t>
            </a:r>
            <a:endParaRPr sz="4800" dirty="0">
              <a:latin typeface="Calibri" panose="020F0502020204030204" pitchFamily="34" charset="0"/>
              <a:cs typeface="Calibri" panose="020F0502020204030204" pitchFamily="34" charset="0"/>
            </a:endParaRPr>
          </a:p>
        </p:txBody>
      </p:sp>
      <p:sp>
        <p:nvSpPr>
          <p:cNvPr id="322" name="Shape 322"/>
          <p:cNvSpPr txBox="1"/>
          <p:nvPr/>
        </p:nvSpPr>
        <p:spPr>
          <a:xfrm>
            <a:off x="1470240" y="1654560"/>
            <a:ext cx="7347960" cy="3977280"/>
          </a:xfrm>
          <a:prstGeom prst="rect">
            <a:avLst/>
          </a:prstGeom>
          <a:noFill/>
          <a:ln>
            <a:noFill/>
          </a:ln>
        </p:spPr>
        <p:txBody>
          <a:bodyPr spcFirstLastPara="1" wrap="square" lIns="0" tIns="0" rIns="0" bIns="0" anchor="t" anchorCtr="0">
            <a:noAutofit/>
          </a:bodyPr>
          <a:lstStyle/>
          <a:p>
            <a:pPr marL="432000" marR="0" lvl="0" indent="-324000" algn="l" rtl="0">
              <a:lnSpc>
                <a:spcPct val="100000"/>
              </a:lnSpc>
              <a:spcBef>
                <a:spcPts val="0"/>
              </a:spcBef>
              <a:spcAft>
                <a:spcPts val="0"/>
              </a:spcAft>
              <a:buClr>
                <a:srgbClr val="050505"/>
              </a:buClr>
              <a:buSzPts val="877"/>
              <a:buFont typeface="Noto Sans Symbols"/>
              <a:buChar char="●"/>
            </a:pPr>
            <a:r>
              <a:rPr lang="en-US" sz="3600" b="0" i="0" u="none" strike="noStrike" cap="none" dirty="0">
                <a:solidFill>
                  <a:srgbClr val="050505"/>
                </a:solidFill>
                <a:latin typeface="Calibri" panose="020F0502020204030204" pitchFamily="34" charset="0"/>
                <a:cs typeface="Calibri" panose="020F0502020204030204" pitchFamily="34" charset="0"/>
                <a:sym typeface="Arial"/>
              </a:rPr>
              <a:t>Headers</a:t>
            </a:r>
            <a:endParaRPr sz="3600" dirty="0">
              <a:latin typeface="Calibri" panose="020F0502020204030204" pitchFamily="34" charset="0"/>
              <a:cs typeface="Calibri" panose="020F0502020204030204" pitchFamily="34" charset="0"/>
            </a:endParaRPr>
          </a:p>
          <a:p>
            <a:pPr marL="864000" marR="0" lvl="1" indent="-324000" algn="l" rtl="0">
              <a:lnSpc>
                <a:spcPct val="100000"/>
              </a:lnSpc>
              <a:spcBef>
                <a:spcPts val="0"/>
              </a:spcBef>
              <a:spcAft>
                <a:spcPts val="0"/>
              </a:spcAft>
              <a:buClr>
                <a:srgbClr val="050505"/>
              </a:buClr>
              <a:buSzPts val="765"/>
              <a:buFont typeface="Noto Sans Symbols"/>
              <a:buChar char="−"/>
            </a:pPr>
            <a:r>
              <a:rPr lang="en-US" sz="3600" b="0" i="0" u="none" strike="noStrike" cap="none" dirty="0">
                <a:solidFill>
                  <a:srgbClr val="0000CC"/>
                </a:solidFill>
                <a:latin typeface="Calibri" panose="020F0502020204030204" pitchFamily="34" charset="0"/>
                <a:cs typeface="Calibri" panose="020F0502020204030204" pitchFamily="34" charset="0"/>
                <a:sym typeface="Arial"/>
              </a:rPr>
              <a:t># Header Title Here</a:t>
            </a:r>
            <a:endParaRPr sz="3600" dirty="0">
              <a:latin typeface="Calibri" panose="020F0502020204030204" pitchFamily="34" charset="0"/>
              <a:cs typeface="Calibri" panose="020F0502020204030204" pitchFamily="34" charset="0"/>
            </a:endParaRPr>
          </a:p>
          <a:p>
            <a:pPr marL="432000" marR="0" lvl="0" indent="-324000" algn="l" rtl="0">
              <a:lnSpc>
                <a:spcPct val="100000"/>
              </a:lnSpc>
              <a:spcBef>
                <a:spcPts val="0"/>
              </a:spcBef>
              <a:spcAft>
                <a:spcPts val="0"/>
              </a:spcAft>
              <a:buClr>
                <a:srgbClr val="050505"/>
              </a:buClr>
              <a:buSzPts val="877"/>
              <a:buFont typeface="Noto Sans Symbols"/>
              <a:buChar char="●"/>
            </a:pPr>
            <a:r>
              <a:rPr lang="en-US" sz="3600" b="0" i="0" u="none" strike="noStrike" cap="none" dirty="0">
                <a:solidFill>
                  <a:srgbClr val="050505"/>
                </a:solidFill>
                <a:latin typeface="Calibri" panose="020F0502020204030204" pitchFamily="34" charset="0"/>
                <a:cs typeface="Calibri" panose="020F0502020204030204" pitchFamily="34" charset="0"/>
                <a:sym typeface="Arial"/>
              </a:rPr>
              <a:t>Lists</a:t>
            </a:r>
            <a:endParaRPr sz="3600" dirty="0">
              <a:latin typeface="Calibri" panose="020F0502020204030204" pitchFamily="34" charset="0"/>
              <a:cs typeface="Calibri" panose="020F0502020204030204" pitchFamily="34" charset="0"/>
            </a:endParaRPr>
          </a:p>
          <a:p>
            <a:pPr marL="864000" marR="0" lvl="1" indent="-324000" algn="l" rtl="0">
              <a:lnSpc>
                <a:spcPct val="100000"/>
              </a:lnSpc>
              <a:spcBef>
                <a:spcPts val="0"/>
              </a:spcBef>
              <a:spcAft>
                <a:spcPts val="0"/>
              </a:spcAft>
              <a:buClr>
                <a:srgbClr val="050505"/>
              </a:buClr>
              <a:buSzPts val="765"/>
              <a:buFont typeface="Noto Sans Symbols"/>
              <a:buChar char="−"/>
            </a:pPr>
            <a:r>
              <a:rPr lang="en-US" sz="3600" b="0" i="0" u="none" strike="noStrike" cap="none" dirty="0">
                <a:solidFill>
                  <a:srgbClr val="0000CC"/>
                </a:solidFill>
                <a:latin typeface="Calibri" panose="020F0502020204030204" pitchFamily="34" charset="0"/>
                <a:cs typeface="Calibri" panose="020F0502020204030204" pitchFamily="34" charset="0"/>
                <a:sym typeface="Arial"/>
              </a:rPr>
              <a:t>* List item here</a:t>
            </a:r>
            <a:br>
              <a:rPr lang="en-US" sz="3600" b="0" i="0" u="none" strike="noStrike" cap="none" dirty="0">
                <a:solidFill>
                  <a:srgbClr val="0000CC"/>
                </a:solidFill>
                <a:latin typeface="Calibri" panose="020F0502020204030204" pitchFamily="34" charset="0"/>
                <a:cs typeface="Calibri" panose="020F0502020204030204" pitchFamily="34" charset="0"/>
                <a:sym typeface="Arial"/>
              </a:rPr>
            </a:br>
            <a:r>
              <a:rPr lang="en-US" sz="3600" b="0" i="0" u="none" strike="noStrike" cap="none" dirty="0">
                <a:solidFill>
                  <a:srgbClr val="0000CC"/>
                </a:solidFill>
                <a:latin typeface="Calibri" panose="020F0502020204030204" pitchFamily="34" charset="0"/>
                <a:cs typeface="Calibri" panose="020F0502020204030204" pitchFamily="34" charset="0"/>
                <a:sym typeface="Arial"/>
              </a:rPr>
              <a:t>* Next list item here</a:t>
            </a:r>
            <a:endParaRPr sz="3600" dirty="0">
              <a:latin typeface="Calibri" panose="020F0502020204030204" pitchFamily="34" charset="0"/>
              <a:cs typeface="Calibri" panose="020F0502020204030204" pitchFamily="34" charset="0"/>
            </a:endParaRPr>
          </a:p>
          <a:p>
            <a:pPr marL="432000" marR="0" lvl="0" indent="-324000" algn="l" rtl="0">
              <a:lnSpc>
                <a:spcPct val="100000"/>
              </a:lnSpc>
              <a:spcBef>
                <a:spcPts val="0"/>
              </a:spcBef>
              <a:spcAft>
                <a:spcPts val="0"/>
              </a:spcAft>
              <a:buClr>
                <a:srgbClr val="050505"/>
              </a:buClr>
              <a:buSzPts val="877"/>
              <a:buFont typeface="Noto Sans Symbols"/>
              <a:buChar char="●"/>
            </a:pPr>
            <a:r>
              <a:rPr lang="en-US" sz="3600" b="0" i="0" u="none" strike="noStrike" cap="none" dirty="0">
                <a:solidFill>
                  <a:srgbClr val="050505"/>
                </a:solidFill>
                <a:latin typeface="Calibri" panose="020F0502020204030204" pitchFamily="34" charset="0"/>
                <a:cs typeface="Calibri" panose="020F0502020204030204" pitchFamily="34" charset="0"/>
                <a:sym typeface="Arial"/>
              </a:rPr>
              <a:t>Links</a:t>
            </a:r>
            <a:endParaRPr sz="3600" dirty="0">
              <a:latin typeface="Calibri" panose="020F0502020204030204" pitchFamily="34" charset="0"/>
              <a:cs typeface="Calibri" panose="020F0502020204030204" pitchFamily="34" charset="0"/>
            </a:endParaRPr>
          </a:p>
          <a:p>
            <a:pPr marL="864000" marR="0" lvl="1" indent="-324000" algn="l" rtl="0">
              <a:lnSpc>
                <a:spcPct val="100000"/>
              </a:lnSpc>
              <a:spcBef>
                <a:spcPts val="0"/>
              </a:spcBef>
              <a:spcAft>
                <a:spcPts val="0"/>
              </a:spcAft>
              <a:buClr>
                <a:srgbClr val="050505"/>
              </a:buClr>
              <a:buSzPts val="765"/>
              <a:buFont typeface="Noto Sans Symbols"/>
              <a:buChar char="−"/>
            </a:pPr>
            <a:r>
              <a:rPr lang="en-US" sz="3600" b="0" i="0" u="none" strike="noStrike" cap="none" dirty="0">
                <a:solidFill>
                  <a:srgbClr val="0000CC"/>
                </a:solidFill>
                <a:latin typeface="Calibri" panose="020F0502020204030204" pitchFamily="34" charset="0"/>
                <a:cs typeface="Calibri" panose="020F0502020204030204" pitchFamily="34" charset="0"/>
                <a:sym typeface="Arial"/>
              </a:rPr>
              <a:t>[Display Text Here](http://url.here)</a:t>
            </a:r>
            <a:endParaRPr sz="3600"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2141</TotalTime>
  <Words>1194</Words>
  <Application>Microsoft Office PowerPoint</Application>
  <PresentationFormat>On-screen Show (4:3)</PresentationFormat>
  <Paragraphs>109</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Cambria</vt:lpstr>
      <vt:lpstr>Noto Sans Symbols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Follow along...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Barbara Hill</dc:creator>
  <cp:lastModifiedBy>Barbara Hill Meyers</cp:lastModifiedBy>
  <cp:revision>5</cp:revision>
  <dcterms:modified xsi:type="dcterms:W3CDTF">2018-01-31T05:56:37Z</dcterms:modified>
</cp:coreProperties>
</file>