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49" r:id="rId2"/>
  </p:sldMasterIdLst>
  <p:notesMasterIdLst>
    <p:notesMasterId r:id="rId16"/>
  </p:notesMasterIdLst>
  <p:sldIdLst>
    <p:sldId id="257" r:id="rId3"/>
    <p:sldId id="302" r:id="rId4"/>
    <p:sldId id="261" r:id="rId5"/>
    <p:sldId id="263" r:id="rId6"/>
    <p:sldId id="270" r:id="rId7"/>
    <p:sldId id="295" r:id="rId8"/>
    <p:sldId id="303" r:id="rId9"/>
    <p:sldId id="271" r:id="rId10"/>
    <p:sldId id="298" r:id="rId11"/>
    <p:sldId id="297" r:id="rId12"/>
    <p:sldId id="300" r:id="rId13"/>
    <p:sldId id="272" r:id="rId14"/>
    <p:sldId id="292" r:id="rId15"/>
  </p:sldIdLst>
  <p:sldSz cx="9144000" cy="5143500" type="screen16x9"/>
  <p:notesSz cx="6858000" cy="9144000"/>
  <p:embeddedFontLst>
    <p:embeddedFont>
      <p:font typeface="Proxima Nova" charset="0"/>
      <p:regular r:id="rId17"/>
      <p:bold r:id="rId18"/>
      <p:italic r:id="rId19"/>
      <p:boldItalic r:id="rId20"/>
    </p:embeddedFont>
    <p:embeddedFont>
      <p:font typeface="Archivo" charset="0"/>
      <p:regular r:id="rId21"/>
      <p:bold r:id="rId22"/>
      <p:italic r:id="rId23"/>
      <p:boldItalic r:id="rId24"/>
    </p:embeddedFont>
    <p:embeddedFont>
      <p:font typeface="Corbel" pitchFamily="34" charset="0"/>
      <p:regular r:id="rId25"/>
      <p:bold r:id="rId26"/>
      <p:italic r:id="rId27"/>
      <p:boldItalic r:id="rId28"/>
    </p:embeddedFont>
    <p:embeddedFont>
      <p:font typeface="IBM Plex Serif SemiBold" charset="0"/>
      <p:regular r:id="rId29"/>
      <p:bold r:id="rId30"/>
      <p:italic r:id="rId31"/>
      <p:boldItalic r:id="rId32"/>
    </p:embeddedFont>
    <p:embeddedFont>
      <p:font typeface="Playball" charset="0"/>
      <p:regular r:id="rId33"/>
    </p:embeddedFont>
    <p:embeddedFont>
      <p:font typeface="Berlin Sans FB" pitchFamily="34" charset="0"/>
      <p:regular r:id="rId34"/>
      <p:bold r:id="rId35"/>
    </p:embeddedFont>
    <p:embeddedFont>
      <p:font typeface="IBM Plex Serif" charset="0"/>
      <p:regular r:id="rId36"/>
      <p:bold r:id="rId37"/>
      <p:italic r:id="rId38"/>
      <p:boldItalic r:id="rId39"/>
    </p:embeddedFont>
    <p:embeddedFont>
      <p:font typeface="Tempus Sans ITC" pitchFamily="82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76C686-9061-4E76-A081-3494483EC2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1H>
    <a:band2H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2H>
    <a:band1V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1V>
    <a:band2V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2V>
    <a:lastCo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Row>
    <a:se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seCell>
    <a:sw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swCell>
    <a:firstRow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Row>
    <a:ne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neCell>
    <a:nw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-372" y="-3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727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2728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39674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4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3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8" name="Google Shape;3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Google Shape;3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4" name="Google Shape;3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Google Shape;513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31" name="Google Shape;514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0" name="Google Shape;890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111" name="Google Shape;891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Google Shape;420;g14b2d58739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4" name="Google Shape;421;g14b2d58739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Google Shape;3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4" name="Google Shape;3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3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8" name="Google Shape;3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Google Shape;420;g14b2d58739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4" name="Google Shape;421;g14b2d58739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7" name="Google Shape;726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028" name="Google Shape;727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7" name="Google Shape;726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028" name="Google Shape;727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Google Shape;501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8" name="Google Shape;502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3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8" name="Google Shape;3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bit.ly/2TyoMsr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Relationship Id="rId9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2307600" y="35463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8579" name="Google Shape;10;p2"/>
          <p:cNvSpPr txBox="1">
            <a:spLocks noGrp="1"/>
          </p:cNvSpPr>
          <p:nvPr>
            <p:ph type="title"/>
          </p:nvPr>
        </p:nvSpPr>
        <p:spPr>
          <a:xfrm>
            <a:off x="1232975" y="998150"/>
            <a:ext cx="6678000" cy="22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Playball"/>
              <a:buNone/>
              <a:defRPr sz="5000">
                <a:latin typeface="Playball"/>
                <a:ea typeface="Playball"/>
                <a:cs typeface="Playball"/>
                <a:sym typeface="Playbal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2097152" name="Google Shape;11;p2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817287" y="-1704375"/>
            <a:ext cx="4667250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Google Shape;12;p2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69525" y="2436813"/>
            <a:ext cx="46672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4" name="Google Shape;222;p32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455046" y="2438987"/>
            <a:ext cx="5362575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55" name="Google Shape;223;p32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86286" y="2742075"/>
            <a:ext cx="2264625" cy="24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56" name="Google Shape;224;p32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21582" flipH="1">
            <a:off x="7462058" y="3928762"/>
            <a:ext cx="2228500" cy="24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57" name="Google Shape;225;p32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713021">
            <a:off x="-1709691" y="-97987"/>
            <a:ext cx="5362574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58" name="Google Shape;226;p32"/>
          <p:cNvPicPr preferRelativeResize="0">
            <a:picLocks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8236" y="1343588"/>
            <a:ext cx="3105150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59" name="Google Shape;227;p32"/>
          <p:cNvPicPr preferRelativeResize="0">
            <a:picLocks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 flipH="1">
            <a:off x="101942" y="3406088"/>
            <a:ext cx="23526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6" name="Google Shape;233;p35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14;p3"/>
          <p:cNvSpPr txBox="1">
            <a:spLocks noGrp="1"/>
          </p:cNvSpPr>
          <p:nvPr>
            <p:ph type="title"/>
          </p:nvPr>
        </p:nvSpPr>
        <p:spPr>
          <a:xfrm>
            <a:off x="925075" y="2563275"/>
            <a:ext cx="462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500">
                <a:solidFill>
                  <a:schemeClr val="accent1"/>
                </a:solidFill>
                <a:latin typeface="Playball"/>
                <a:ea typeface="Playball"/>
                <a:cs typeface="Playball"/>
                <a:sym typeface="Playbal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627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290600" y="1281075"/>
            <a:ext cx="1894800" cy="12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400">
                <a:solidFill>
                  <a:schemeClr val="accen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628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25150" y="3379275"/>
            <a:ext cx="46257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31;p6"/>
          <p:cNvSpPr txBox="1">
            <a:spLocks noGrp="1"/>
          </p:cNvSpPr>
          <p:nvPr>
            <p:ph type="title"/>
          </p:nvPr>
        </p:nvSpPr>
        <p:spPr>
          <a:xfrm>
            <a:off x="2044025" y="368825"/>
            <a:ext cx="505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layball"/>
                <a:ea typeface="Playball"/>
                <a:cs typeface="Playball"/>
                <a:sym typeface="Playbal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pic>
        <p:nvPicPr>
          <p:cNvPr id="2097166" name="Google Shape;32;p6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768694" flipH="1">
            <a:off x="7422493" y="-1744208"/>
            <a:ext cx="4246990" cy="3492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7" name="Google Shape;33;p6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450904" flipH="1">
            <a:off x="-1647903" y="3182982"/>
            <a:ext cx="2986155" cy="2455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720000" y="1846750"/>
            <a:ext cx="4294800" cy="2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</a:lvl9pPr>
          </a:lstStyle>
          <a:p>
            <a:endParaRPr/>
          </a:p>
        </p:txBody>
      </p:sp>
      <p:sp>
        <p:nvSpPr>
          <p:cNvPr id="1048644" name="Google Shape;36;p7"/>
          <p:cNvSpPr txBox="1">
            <a:spLocks noGrp="1"/>
          </p:cNvSpPr>
          <p:nvPr>
            <p:ph type="title"/>
          </p:nvPr>
        </p:nvSpPr>
        <p:spPr>
          <a:xfrm>
            <a:off x="2044025" y="368825"/>
            <a:ext cx="505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layball"/>
                <a:ea typeface="Playball"/>
                <a:cs typeface="Playball"/>
                <a:sym typeface="Playbal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Google Shape;38;p8"/>
          <p:cNvSpPr txBox="1">
            <a:spLocks noGrp="1"/>
          </p:cNvSpPr>
          <p:nvPr>
            <p:ph type="title"/>
          </p:nvPr>
        </p:nvSpPr>
        <p:spPr>
          <a:xfrm>
            <a:off x="1845575" y="1307100"/>
            <a:ext cx="5453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10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pic>
        <p:nvPicPr>
          <p:cNvPr id="2097239" name="Google Shape;39;p8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2888" y="-1241387"/>
            <a:ext cx="5362575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40" name="Google Shape;40;p8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989086">
            <a:off x="-1717613" y="1982912"/>
            <a:ext cx="536257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Google Shape;90;p17"/>
          <p:cNvSpPr txBox="1">
            <a:spLocks noGrp="1"/>
          </p:cNvSpPr>
          <p:nvPr>
            <p:ph type="title"/>
          </p:nvPr>
        </p:nvSpPr>
        <p:spPr>
          <a:xfrm>
            <a:off x="673450" y="368825"/>
            <a:ext cx="779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layball"/>
                <a:ea typeface="Playball"/>
                <a:cs typeface="Playball"/>
                <a:sym typeface="Playbal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pic>
        <p:nvPicPr>
          <p:cNvPr id="2097248" name="Google Shape;91;p17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768698" flipH="1">
            <a:off x="7467583" y="3980965"/>
            <a:ext cx="2671335" cy="219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49" name="Google Shape;92;p17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450900" flipH="1">
            <a:off x="-731101" y="-680991"/>
            <a:ext cx="2332953" cy="1918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2" name="Google Shape;207;p30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9093" name="Google Shape;208;p30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094" name="Google Shape;209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2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lang="en" sz="1200" b="1" u="sng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lang="en" sz="1200" b="1" u="sng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  <a:hlinkClick r:id="rId3"/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lang="en" sz="1200" b="1" u="sng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  <a:hlinkClick r:id="rId4"/>
              </a:rPr>
              <a:t>Freepik</a:t>
            </a:r>
            <a:r>
              <a:rPr lang="en" sz="1200" u="sng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sz="1200" b="1" u="sng">
              <a:solidFill>
                <a:schemeClr val="accen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097326" name="Google Shape;210;p30"/>
          <p:cNvPicPr preferRelativeResize="0">
            <a:picLocks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-2528087" y="2022137"/>
            <a:ext cx="5362575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27" name="Google Shape;211;p30"/>
          <p:cNvPicPr preferRelativeResize="0">
            <a:picLocks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361377" y="2325225"/>
            <a:ext cx="2264625" cy="24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28" name="Google Shape;212;p30"/>
          <p:cNvPicPr preferRelativeResize="0">
            <a:picLocks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421582">
            <a:off x="-401025" y="3511912"/>
            <a:ext cx="2228500" cy="24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29" name="Google Shape;213;p30"/>
          <p:cNvPicPr preferRelativeResize="0">
            <a:picLocks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713021" flipH="1">
            <a:off x="6306550" y="-961462"/>
            <a:ext cx="5362574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30" name="Google Shape;214;p30"/>
          <p:cNvPicPr preferRelativeResize="0">
            <a:picLocks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6048" y="480113"/>
            <a:ext cx="3105150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31" name="Google Shape;215;p30"/>
          <p:cNvPicPr preferRelativeResize="0">
            <a:picLocks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5400000">
            <a:off x="7504816" y="2542613"/>
            <a:ext cx="23526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0" name="Google Shape;217;p31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450904" flipH="1">
            <a:off x="4543167" y="2393294"/>
            <a:ext cx="5262068" cy="4327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51" name="Google Shape;218;p31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768694" flipH="1">
            <a:off x="6579443" y="-898808"/>
            <a:ext cx="4246990" cy="3492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52" name="Google Shape;219;p31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444875" y="2536246"/>
            <a:ext cx="1431900" cy="15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53" name="Google Shape;220;p31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389446" y="3050600"/>
            <a:ext cx="2397025" cy="24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754375" y="48617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erif"/>
              <a:buNone/>
              <a:defRPr sz="35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60" r:id="rId6"/>
    <p:sldLayoutId id="2147483665" r:id="rId7"/>
    <p:sldLayoutId id="2147483678" r:id="rId8"/>
    <p:sldLayoutId id="2147483679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4" name="Google Shape;229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9125" name="Google Shape;230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Google Shape;238;p36"/>
          <p:cNvSpPr/>
          <p:nvPr/>
        </p:nvSpPr>
        <p:spPr>
          <a:xfrm>
            <a:off x="2465130" y="4001325"/>
            <a:ext cx="4230000" cy="475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154" name="Google Shape;239;p36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374800" y="3376825"/>
            <a:ext cx="3185050" cy="26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5" name="Google Shape;240;p36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8929" y="3027521"/>
            <a:ext cx="1431900" cy="15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6" name="Google Shape;241;p36"/>
          <p:cNvPicPr preferRelativeResize="0">
            <a:picLocks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993464">
            <a:off x="7592025" y="1350438"/>
            <a:ext cx="235267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2" name="Google Shape;243;p36"/>
          <p:cNvSpPr txBox="1">
            <a:spLocks noGrp="1"/>
          </p:cNvSpPr>
          <p:nvPr>
            <p:ph type="title"/>
          </p:nvPr>
        </p:nvSpPr>
        <p:spPr>
          <a:xfrm>
            <a:off x="1352971" y="1167824"/>
            <a:ext cx="6387381" cy="827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lt1"/>
                </a:solidFill>
                <a:ea typeface="IBM Plex Serif"/>
                <a:cs typeface="IBM Plex Serif"/>
              </a:rPr>
              <a:t>Book Shop Management System</a:t>
            </a:r>
            <a:endParaRPr sz="4000" dirty="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00" dirty="0">
              <a:solidFill>
                <a:schemeClr val="dk2"/>
              </a:solidFill>
              <a:latin typeface="IBM Plex Serif SemiBold"/>
              <a:ea typeface="IBM Plex Serif SemiBold"/>
              <a:cs typeface="IBM Plex Serif SemiBold"/>
              <a:sym typeface="IBM Plex Serif SemiBold"/>
            </a:endParaRPr>
          </a:p>
        </p:txBody>
      </p:sp>
      <p:pic>
        <p:nvPicPr>
          <p:cNvPr id="2097158" name="Google Shape;245;p36"/>
          <p:cNvPicPr preferRelativeResize="0">
            <a:picLocks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75" y="3541875"/>
            <a:ext cx="2397025" cy="24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9" name="Google Shape;246;p36"/>
          <p:cNvPicPr preferRelativeResize="0">
            <a:picLocks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9200" y="3332325"/>
            <a:ext cx="625851" cy="6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0" name="Google Shape;247;p36"/>
          <p:cNvPicPr preferRelativeResize="0">
            <a:picLocks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24000" y="2847325"/>
            <a:ext cx="714794" cy="6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1" name="Google Shape;248;p36"/>
          <p:cNvPicPr preferRelativeResize="0">
            <a:picLocks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1006" y="2532975"/>
            <a:ext cx="722240" cy="6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2" name="Google Shape;249;p36"/>
          <p:cNvPicPr preferRelativeResize="0">
            <a:picLocks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152291">
            <a:off x="7484353" y="-610517"/>
            <a:ext cx="2098962" cy="2285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4" name="Google Shape;251;p36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142239">
            <a:off x="24699" y="4555"/>
            <a:ext cx="1207708" cy="1390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5" name="Google Shape;252;p36"/>
          <p:cNvPicPr preferRelativeResize="0">
            <a:picLocks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30794" y="836474"/>
            <a:ext cx="644354" cy="6185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757139" y="1760311"/>
            <a:ext cx="5561148" cy="1742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Tempus Sans ITC" pitchFamily="82" charset="0"/>
              </a:rPr>
              <a:t>Submitted By: Adeesha Sherani (47379)</a:t>
            </a:r>
          </a:p>
          <a:p>
            <a:pPr algn="ctr"/>
            <a:endParaRPr lang="en-US" sz="1800" b="1" dirty="0" smtClean="0">
              <a:latin typeface="Tempus Sans ITC" pitchFamily="82" charset="0"/>
            </a:endParaRPr>
          </a:p>
          <a:p>
            <a:pPr algn="ctr"/>
            <a:r>
              <a:rPr lang="en-US" sz="1800" b="1" dirty="0" smtClean="0">
                <a:latin typeface="Tempus Sans ITC" pitchFamily="82" charset="0"/>
              </a:rPr>
              <a:t>Submitted To: Mam Kausar Nasreen</a:t>
            </a:r>
          </a:p>
        </p:txBody>
      </p:sp>
      <p:pic>
        <p:nvPicPr>
          <p:cNvPr id="2097157" name="Google Shape;244;p36"/>
          <p:cNvPicPr preferRelativeResize="0">
            <a:picLocks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1800008">
            <a:off x="7074735" y="2642879"/>
            <a:ext cx="2824054" cy="3335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3" name="Google Shape;250;p36"/>
          <p:cNvPicPr preferRelativeResize="0">
            <a:picLocks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9332" y="390461"/>
            <a:ext cx="558359" cy="618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Google Shape;334;p42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092603" flipH="1">
            <a:off x="5879337" y="1993850"/>
            <a:ext cx="4667250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7" name="Google Shape;335;p42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092598" flipH="1">
            <a:off x="-664216" y="-349055"/>
            <a:ext cx="2754859" cy="226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8" name="Google Shape;336;p42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95013" flipH="1">
            <a:off x="7097879" y="983365"/>
            <a:ext cx="1740580" cy="1895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9" name="Google Shape;337;p42"/>
          <p:cNvPicPr preferRelativeResize="0">
            <a:picLocks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4075" y="1884275"/>
            <a:ext cx="3523875" cy="22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5" name="Google Shape;338;p42"/>
          <p:cNvSpPr txBox="1">
            <a:spLocks noGrp="1"/>
          </p:cNvSpPr>
          <p:nvPr>
            <p:ph type="title"/>
          </p:nvPr>
        </p:nvSpPr>
        <p:spPr>
          <a:xfrm>
            <a:off x="1043608" y="747448"/>
            <a:ext cx="37444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lt1"/>
                </a:solidFill>
                <a:ea typeface="IBM Plex Serif SemiBold"/>
                <a:cs typeface="IBM Plex Serif SemiBold"/>
              </a:rPr>
              <a:t>File Handling</a:t>
            </a:r>
            <a:endParaRPr sz="4800" dirty="0">
              <a:solidFill>
                <a:schemeClr val="dk2"/>
              </a:solidFill>
              <a:latin typeface="IBM Plex Serif SemiBold"/>
              <a:ea typeface="IBM Plex Serif SemiBold"/>
              <a:cs typeface="IBM Plex Serif SemiBold"/>
              <a:sym typeface="IBM Plex Serif SemiBold"/>
            </a:endParaRPr>
          </a:p>
        </p:txBody>
      </p:sp>
      <p:sp>
        <p:nvSpPr>
          <p:cNvPr id="1048646" name="Google Shape;339;p42"/>
          <p:cNvSpPr txBox="1">
            <a:spLocks noGrp="1"/>
          </p:cNvSpPr>
          <p:nvPr>
            <p:ph type="subTitle" idx="1"/>
          </p:nvPr>
        </p:nvSpPr>
        <p:spPr>
          <a:xfrm>
            <a:off x="720000" y="2067694"/>
            <a:ext cx="4294800" cy="2232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dirty="0">
                <a:latin typeface="Berlin Sans FB" pitchFamily="34" charset="0"/>
              </a:rPr>
              <a:t>Uses text files (books.txt, log.txt, etc.) to store data persistently</a:t>
            </a:r>
            <a:r>
              <a:rPr lang="en-US" dirty="0" smtClean="0">
                <a:latin typeface="Berlin Sans FB" pitchFamily="34" charset="0"/>
              </a:rPr>
              <a:t>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dirty="0">
              <a:latin typeface="Berlin Sans FB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 smtClean="0">
                <a:latin typeface="Berlin Sans FB" pitchFamily="34" charset="0"/>
              </a:rPr>
              <a:t>Includes </a:t>
            </a:r>
            <a:r>
              <a:rPr lang="en-US" dirty="0">
                <a:latin typeface="Berlin Sans FB" pitchFamily="34" charset="0"/>
              </a:rPr>
              <a:t>backup and restore functionality.</a:t>
            </a:r>
            <a:endParaRPr lang="en" dirty="0" smtClean="0">
              <a:latin typeface="Berlin Sans FB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endParaRPr lang="en" dirty="0"/>
          </a:p>
        </p:txBody>
      </p:sp>
      <p:pic>
        <p:nvPicPr>
          <p:cNvPr id="2097200" name="Google Shape;340;p42"/>
          <p:cNvPicPr preferRelativeResize="0">
            <a:picLocks/>
          </p:cNvPicPr>
          <p:nvPr/>
        </p:nvPicPr>
        <p:blipFill rotWithShape="1">
          <a:blip r:embed="rId6">
            <a:alphaModFix/>
          </a:blip>
          <a:srcRect t="15934" b="12708"/>
          <a:stretch>
            <a:fillRect/>
          </a:stretch>
        </p:blipFill>
        <p:spPr>
          <a:xfrm>
            <a:off x="4897681" y="3245794"/>
            <a:ext cx="2194394" cy="1603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2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307;p40"/>
          <p:cNvSpPr/>
          <p:nvPr/>
        </p:nvSpPr>
        <p:spPr>
          <a:xfrm>
            <a:off x="1166813" y="3076575"/>
            <a:ext cx="4230000" cy="475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182" name="Google Shape;308;p40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963" y="-1314637"/>
            <a:ext cx="5362575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30" name="Google Shape;309;p40"/>
          <p:cNvSpPr txBox="1">
            <a:spLocks noGrp="1"/>
          </p:cNvSpPr>
          <p:nvPr>
            <p:ph type="title"/>
          </p:nvPr>
        </p:nvSpPr>
        <p:spPr>
          <a:xfrm>
            <a:off x="1094571" y="2283718"/>
            <a:ext cx="462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lang="en" dirty="0"/>
          </a:p>
        </p:txBody>
      </p:sp>
      <p:pic>
        <p:nvPicPr>
          <p:cNvPr id="2097183" name="Google Shape;314;p40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8313" y="784874"/>
            <a:ext cx="4038212" cy="47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4" name="Google Shape;315;p40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 t="15934" b="12708"/>
          <a:stretch>
            <a:fillRect/>
          </a:stretch>
        </p:blipFill>
        <p:spPr>
          <a:xfrm flipH="1">
            <a:off x="5550775" y="3791557"/>
            <a:ext cx="2194394" cy="160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5" name="Google Shape;316;p40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86979">
            <a:off x="-3020600" y="2664887"/>
            <a:ext cx="5362574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6" name="Google Shape;317;p40"/>
          <p:cNvPicPr preferRelativeResize="0">
            <a:picLocks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89925" y="521900"/>
            <a:ext cx="1647250" cy="18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7" name="Google Shape;318;p40"/>
          <p:cNvPicPr preferRelativeResize="0">
            <a:picLocks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993464">
            <a:off x="7863400" y="2440488"/>
            <a:ext cx="235267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8" name="Google Shape;319;p40"/>
          <p:cNvPicPr preferRelativeResize="0">
            <a:picLocks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52496" y="1496475"/>
            <a:ext cx="9525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9" name="Google Shape;320;p40"/>
          <p:cNvPicPr preferRelativeResize="0">
            <a:picLocks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52500" y="207700"/>
            <a:ext cx="881239" cy="9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0" name="Google Shape;321;p40"/>
          <p:cNvPicPr preferRelativeResize="0">
            <a:picLocks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67771" y="905900"/>
            <a:ext cx="9525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1" name="Google Shape;322;p40"/>
          <p:cNvPicPr preferRelativeResize="0">
            <a:picLocks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308293" flipH="1">
            <a:off x="43909" y="3800464"/>
            <a:ext cx="2245808" cy="1976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0" name="Google Shape;517;p5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759" r="16759"/>
          <a:stretch>
            <a:fillRect/>
          </a:stretch>
        </p:blipFill>
        <p:spPr>
          <a:xfrm rot="170419" flipH="1">
            <a:off x="264905" y="1185122"/>
            <a:ext cx="1967613" cy="349531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12" name="Google Shape;519;p50"/>
          <p:cNvSpPr/>
          <p:nvPr/>
        </p:nvSpPr>
        <p:spPr>
          <a:xfrm>
            <a:off x="2602499" y="1877275"/>
            <a:ext cx="170700" cy="170700"/>
          </a:xfrm>
          <a:prstGeom prst="hear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13" name="Google Shape;520;p50"/>
          <p:cNvSpPr/>
          <p:nvPr/>
        </p:nvSpPr>
        <p:spPr>
          <a:xfrm>
            <a:off x="2596724" y="2797094"/>
            <a:ext cx="170700" cy="170700"/>
          </a:xfrm>
          <a:prstGeom prst="hear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14" name="Google Shape;521;p50"/>
          <p:cNvSpPr/>
          <p:nvPr/>
        </p:nvSpPr>
        <p:spPr>
          <a:xfrm>
            <a:off x="2602499" y="3885148"/>
            <a:ext cx="170700" cy="170700"/>
          </a:xfrm>
          <a:prstGeom prst="hear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15" name="Google Shape;522;p50"/>
          <p:cNvSpPr/>
          <p:nvPr/>
        </p:nvSpPr>
        <p:spPr>
          <a:xfrm>
            <a:off x="5601403" y="1877275"/>
            <a:ext cx="170700" cy="170700"/>
          </a:xfrm>
          <a:prstGeom prst="hear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16" name="Google Shape;523;p50"/>
          <p:cNvSpPr/>
          <p:nvPr/>
        </p:nvSpPr>
        <p:spPr>
          <a:xfrm>
            <a:off x="5599476" y="2797094"/>
            <a:ext cx="170700" cy="170700"/>
          </a:xfrm>
          <a:prstGeom prst="hear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17" name="Google Shape;524;p50"/>
          <p:cNvSpPr/>
          <p:nvPr/>
        </p:nvSpPr>
        <p:spPr>
          <a:xfrm>
            <a:off x="5599476" y="3885148"/>
            <a:ext cx="170700" cy="170700"/>
          </a:xfrm>
          <a:prstGeom prst="hear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19" name="Google Shape;526;p50"/>
          <p:cNvSpPr/>
          <p:nvPr/>
        </p:nvSpPr>
        <p:spPr>
          <a:xfrm>
            <a:off x="8721780" y="149938"/>
            <a:ext cx="170700" cy="170700"/>
          </a:xfrm>
          <a:prstGeom prst="hear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20" name="Google Shape;527;p50"/>
          <p:cNvSpPr/>
          <p:nvPr/>
        </p:nvSpPr>
        <p:spPr>
          <a:xfrm>
            <a:off x="8721780" y="830216"/>
            <a:ext cx="170700" cy="170700"/>
          </a:xfrm>
          <a:prstGeom prst="hear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21" name="Google Shape;528;p50"/>
          <p:cNvSpPr/>
          <p:nvPr/>
        </p:nvSpPr>
        <p:spPr>
          <a:xfrm>
            <a:off x="8721780" y="454407"/>
            <a:ext cx="170700" cy="170700"/>
          </a:xfrm>
          <a:prstGeom prst="hear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23" name="Google Shape;530;p50"/>
          <p:cNvSpPr txBox="1"/>
          <p:nvPr/>
        </p:nvSpPr>
        <p:spPr>
          <a:xfrm>
            <a:off x="2773199" y="874669"/>
            <a:ext cx="269304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chemeClr val="dk2"/>
                </a:solidFill>
                <a:latin typeface="Playball" charset="0"/>
                <a:ea typeface="IBM Plex Serif SemiBold"/>
                <a:cs typeface="IBM Plex Serif SemiBold"/>
                <a:sym typeface="IBM Plex Serif SemiBold"/>
              </a:rPr>
              <a:t>System Performance:</a:t>
            </a:r>
            <a:endParaRPr sz="2400" dirty="0">
              <a:solidFill>
                <a:schemeClr val="lt1"/>
              </a:solidFill>
              <a:latin typeface="Playball"/>
              <a:ea typeface="Playball"/>
              <a:cs typeface="Playball"/>
              <a:sym typeface="Playball"/>
            </a:endParaRPr>
          </a:p>
        </p:txBody>
      </p:sp>
      <p:cxnSp>
        <p:nvCxnSpPr>
          <p:cNvPr id="3145742" name="Google Shape;534;p50"/>
          <p:cNvCxnSpPr>
            <a:cxnSpLocks/>
          </p:cNvCxnSpPr>
          <p:nvPr/>
        </p:nvCxnSpPr>
        <p:spPr>
          <a:xfrm>
            <a:off x="2555776" y="1402369"/>
            <a:ext cx="633670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827" name="Google Shape;535;p50"/>
          <p:cNvSpPr txBox="1"/>
          <p:nvPr/>
        </p:nvSpPr>
        <p:spPr>
          <a:xfrm>
            <a:off x="5868144" y="1772169"/>
            <a:ext cx="2455800" cy="75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Data backup functionality works seamlessly.</a:t>
            </a: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48828" name="Google Shape;536;p50"/>
          <p:cNvSpPr txBox="1"/>
          <p:nvPr/>
        </p:nvSpPr>
        <p:spPr>
          <a:xfrm>
            <a:off x="5781650" y="874669"/>
            <a:ext cx="2822798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chemeClr val="bg2"/>
                </a:solidFill>
                <a:latin typeface="Playball"/>
                <a:ea typeface="Playball"/>
                <a:cs typeface="Playball"/>
                <a:sym typeface="Playball"/>
              </a:rPr>
              <a:t>Backup &amp;</a:t>
            </a:r>
            <a:r>
              <a:rPr lang="en-US" sz="2400" dirty="0" smtClean="0">
                <a:solidFill>
                  <a:schemeClr val="bg2"/>
                </a:solidFill>
                <a:latin typeface="Playball"/>
                <a:ea typeface="Playball"/>
                <a:cs typeface="Playball"/>
                <a:sym typeface="Playball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Playball"/>
                <a:ea typeface="Playball"/>
                <a:cs typeface="Playball"/>
                <a:sym typeface="Playball"/>
              </a:rPr>
              <a:t>Restoration:</a:t>
            </a:r>
            <a:endParaRPr sz="2400" dirty="0">
              <a:solidFill>
                <a:schemeClr val="bg2"/>
              </a:solidFill>
              <a:latin typeface="Playball"/>
              <a:ea typeface="Playball"/>
              <a:cs typeface="Playball"/>
              <a:sym typeface="Playball"/>
            </a:endParaRPr>
          </a:p>
        </p:txBody>
      </p:sp>
      <p:sp>
        <p:nvSpPr>
          <p:cNvPr id="1048829" name="Google Shape;537;p50"/>
          <p:cNvSpPr txBox="1"/>
          <p:nvPr/>
        </p:nvSpPr>
        <p:spPr>
          <a:xfrm>
            <a:off x="5868144" y="2643758"/>
            <a:ext cx="24558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Admin </a:t>
            </a:r>
            <a:r>
              <a:rPr lang="en-US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US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can restore from backups with minimal steps.</a:t>
            </a: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27" name="Google Shape;534;p50"/>
          <p:cNvCxnSpPr>
            <a:cxnSpLocks/>
          </p:cNvCxnSpPr>
          <p:nvPr/>
        </p:nvCxnSpPr>
        <p:spPr>
          <a:xfrm>
            <a:off x="5457295" y="915566"/>
            <a:ext cx="8945" cy="41044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537;p50"/>
          <p:cNvSpPr txBox="1"/>
          <p:nvPr/>
        </p:nvSpPr>
        <p:spPr>
          <a:xfrm>
            <a:off x="3001495" y="3738748"/>
            <a:ext cx="24558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The purchase process updates inventory accurately and generates receipts.</a:t>
            </a: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4" name="Google Shape;537;p50"/>
          <p:cNvSpPr txBox="1"/>
          <p:nvPr/>
        </p:nvSpPr>
        <p:spPr>
          <a:xfrm>
            <a:off x="2979930" y="2714775"/>
            <a:ext cx="24558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Book data is managed effectively through file manipulation.</a:t>
            </a: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5" name="Google Shape;537;p50"/>
          <p:cNvSpPr txBox="1"/>
          <p:nvPr/>
        </p:nvSpPr>
        <p:spPr>
          <a:xfrm>
            <a:off x="2979930" y="1734775"/>
            <a:ext cx="242529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The system performs efficiently with a simple text-based interface.</a:t>
            </a: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6" name="Google Shape;537;p50"/>
          <p:cNvSpPr txBox="1"/>
          <p:nvPr/>
        </p:nvSpPr>
        <p:spPr>
          <a:xfrm>
            <a:off x="5893643" y="3753221"/>
            <a:ext cx="2455800" cy="68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Backup and restoration help to recover lost data easily.</a:t>
            </a: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5" name="Google Shape;893;p70"/>
          <p:cNvSpPr txBox="1">
            <a:spLocks noGrp="1"/>
          </p:cNvSpPr>
          <p:nvPr>
            <p:ph type="title"/>
          </p:nvPr>
        </p:nvSpPr>
        <p:spPr>
          <a:xfrm>
            <a:off x="2339752" y="1995686"/>
            <a:ext cx="44481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accent1"/>
                </a:solidFill>
                <a:latin typeface="Playball"/>
                <a:ea typeface="Playball"/>
                <a:cs typeface="Playball"/>
                <a:sym typeface="Playball"/>
              </a:rPr>
              <a:t>Thanks!</a:t>
            </a:r>
            <a:endParaRPr sz="8800" dirty="0">
              <a:solidFill>
                <a:schemeClr val="accent1"/>
              </a:solidFill>
              <a:latin typeface="Playball"/>
              <a:ea typeface="Playball"/>
              <a:cs typeface="Playball"/>
              <a:sym typeface="Playball"/>
            </a:endParaRPr>
          </a:p>
        </p:txBody>
      </p:sp>
      <p:sp>
        <p:nvSpPr>
          <p:cNvPr id="24" name="Google Shape;307;p40"/>
          <p:cNvSpPr/>
          <p:nvPr/>
        </p:nvSpPr>
        <p:spPr>
          <a:xfrm>
            <a:off x="2195736" y="3651870"/>
            <a:ext cx="4896544" cy="475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Google Shape;423;p48"/>
          <p:cNvSpPr txBox="1">
            <a:spLocks noGrp="1"/>
          </p:cNvSpPr>
          <p:nvPr>
            <p:ph type="title"/>
          </p:nvPr>
        </p:nvSpPr>
        <p:spPr>
          <a:xfrm>
            <a:off x="1987133" y="267494"/>
            <a:ext cx="5055900" cy="72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ea typeface="IBM Plex Serif SemiBold"/>
                <a:cs typeface="IBM Plex Serif SemiBold"/>
              </a:rPr>
              <a:t>Table Of Content</a:t>
            </a:r>
            <a:endParaRPr sz="4800" dirty="0">
              <a:solidFill>
                <a:schemeClr val="dk2"/>
              </a:solidFill>
              <a:latin typeface="IBM Plex Serif SemiBold"/>
              <a:ea typeface="IBM Plex Serif SemiBold"/>
              <a:cs typeface="IBM Plex Serif SemiBold"/>
              <a:sym typeface="IBM Plex Serif SemiBold"/>
            </a:endParaRPr>
          </a:p>
        </p:txBody>
      </p:sp>
      <p:sp>
        <p:nvSpPr>
          <p:cNvPr id="1048733" name="Google Shape;424;p48"/>
          <p:cNvSpPr/>
          <p:nvPr/>
        </p:nvSpPr>
        <p:spPr>
          <a:xfrm>
            <a:off x="4328597" y="1823054"/>
            <a:ext cx="65" cy="67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close/>
              </a:path>
            </a:pathLst>
          </a:custGeom>
          <a:noFill/>
          <a:ln w="66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36" name="Google Shape;427;p48"/>
          <p:cNvSpPr txBox="1"/>
          <p:nvPr/>
        </p:nvSpPr>
        <p:spPr>
          <a:xfrm>
            <a:off x="1457036" y="1701479"/>
            <a:ext cx="2394884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</a:pPr>
            <a:r>
              <a:rPr lang="en" sz="3200" dirty="0" smtClean="0">
                <a:solidFill>
                  <a:schemeClr val="dk1"/>
                </a:solidFill>
                <a:latin typeface="Berlin Sans FB" pitchFamily="34" charset="0"/>
                <a:ea typeface="Archivo"/>
                <a:cs typeface="Archivo"/>
                <a:sym typeface="Archivo"/>
              </a:rPr>
              <a:t>Overview</a:t>
            </a:r>
            <a:endParaRPr sz="3200" dirty="0">
              <a:solidFill>
                <a:schemeClr val="dk1"/>
              </a:solidFill>
              <a:latin typeface="Berlin Sans FB" pitchFamily="34" charset="0"/>
              <a:ea typeface="Archivo"/>
              <a:cs typeface="Archivo"/>
              <a:sym typeface="Archivo"/>
            </a:endParaRPr>
          </a:p>
        </p:txBody>
      </p:sp>
      <p:sp>
        <p:nvSpPr>
          <p:cNvPr id="1048739" name="Google Shape;432;p48"/>
          <p:cNvSpPr txBox="1"/>
          <p:nvPr/>
        </p:nvSpPr>
        <p:spPr>
          <a:xfrm>
            <a:off x="5373027" y="1596783"/>
            <a:ext cx="3046295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</a:pPr>
            <a:r>
              <a:rPr lang="en-US" sz="3200" dirty="0" smtClean="0">
                <a:solidFill>
                  <a:schemeClr val="dk1"/>
                </a:solidFill>
                <a:latin typeface="Berlin Sans FB" pitchFamily="34" charset="0"/>
                <a:ea typeface="Archivo"/>
                <a:cs typeface="Archivo"/>
                <a:sym typeface="Archivo"/>
              </a:rPr>
              <a:t>Objective</a:t>
            </a:r>
            <a:endParaRPr sz="3200" dirty="0">
              <a:solidFill>
                <a:schemeClr val="dk1"/>
              </a:solidFill>
              <a:latin typeface="Berlin Sans FB" pitchFamily="34" charset="0"/>
              <a:ea typeface="Archivo"/>
              <a:cs typeface="Archivo"/>
              <a:sym typeface="Archivo"/>
            </a:endParaRPr>
          </a:p>
        </p:txBody>
      </p:sp>
      <p:sp>
        <p:nvSpPr>
          <p:cNvPr id="1048740" name="Google Shape;433;p48"/>
          <p:cNvSpPr txBox="1"/>
          <p:nvPr/>
        </p:nvSpPr>
        <p:spPr>
          <a:xfrm>
            <a:off x="1491514" y="2598750"/>
            <a:ext cx="3152494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</a:pPr>
            <a:r>
              <a:rPr lang="en-US" sz="3200" dirty="0" smtClean="0">
                <a:solidFill>
                  <a:schemeClr val="dk1"/>
                </a:solidFill>
                <a:latin typeface="Berlin Sans FB" pitchFamily="34" charset="0"/>
                <a:ea typeface="Archivo"/>
                <a:cs typeface="Archivo"/>
                <a:sym typeface="Archivo"/>
              </a:rPr>
              <a:t>Modules &amp; Features</a:t>
            </a:r>
            <a:endParaRPr sz="3200" dirty="0">
              <a:solidFill>
                <a:schemeClr val="dk1"/>
              </a:solidFill>
              <a:latin typeface="Berlin Sans FB" pitchFamily="34" charset="0"/>
              <a:ea typeface="Archivo"/>
              <a:cs typeface="Archivo"/>
              <a:sym typeface="Archivo"/>
            </a:endParaRPr>
          </a:p>
        </p:txBody>
      </p:sp>
      <p:sp>
        <p:nvSpPr>
          <p:cNvPr id="1048741" name="Google Shape;434;p48"/>
          <p:cNvSpPr txBox="1"/>
          <p:nvPr/>
        </p:nvSpPr>
        <p:spPr>
          <a:xfrm>
            <a:off x="5335245" y="2361640"/>
            <a:ext cx="3242903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</a:pPr>
            <a:r>
              <a:rPr lang="en-US" sz="3200" dirty="0" smtClean="0">
                <a:solidFill>
                  <a:schemeClr val="dk1"/>
                </a:solidFill>
                <a:latin typeface="Berlin Sans FB" pitchFamily="34" charset="0"/>
                <a:ea typeface="Archivo"/>
                <a:cs typeface="Archivo"/>
                <a:sym typeface="Archivo"/>
              </a:rPr>
              <a:t>Tools &amp; Techniques</a:t>
            </a:r>
            <a:endParaRPr sz="3200" dirty="0">
              <a:solidFill>
                <a:schemeClr val="dk1"/>
              </a:solidFill>
              <a:latin typeface="Berlin Sans FB" pitchFamily="34" charset="0"/>
              <a:ea typeface="Archivo"/>
              <a:cs typeface="Archivo"/>
              <a:sym typeface="Archivo"/>
            </a:endParaRPr>
          </a:p>
        </p:txBody>
      </p:sp>
      <p:grpSp>
        <p:nvGrpSpPr>
          <p:cNvPr id="139" name="Google Shape;435;p48"/>
          <p:cNvGrpSpPr/>
          <p:nvPr/>
        </p:nvGrpSpPr>
        <p:grpSpPr>
          <a:xfrm>
            <a:off x="4823926" y="1746171"/>
            <a:ext cx="545506" cy="545958"/>
            <a:chOff x="3508282" y="3810341"/>
            <a:chExt cx="351644" cy="351959"/>
          </a:xfrm>
        </p:grpSpPr>
        <p:sp>
          <p:nvSpPr>
            <p:cNvPr id="1048742" name="Google Shape;436;p48"/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3" name="Google Shape;437;p48"/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4" name="Google Shape;438;p48"/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5" name="Google Shape;439;p48"/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6" name="Google Shape;440;p48"/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7" name="Google Shape;441;p48"/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8" name="Google Shape;442;p48"/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9" name="Google Shape;443;p48"/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0" name="Google Shape;444;p48"/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1" name="Google Shape;445;p48"/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2" name="Google Shape;446;p48"/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3" name="Google Shape;447;p48"/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4" name="Google Shape;448;p48"/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449;p48"/>
          <p:cNvGrpSpPr/>
          <p:nvPr/>
        </p:nvGrpSpPr>
        <p:grpSpPr>
          <a:xfrm>
            <a:off x="4850012" y="2788643"/>
            <a:ext cx="545536" cy="404839"/>
            <a:chOff x="7955145" y="2019192"/>
            <a:chExt cx="365176" cy="271013"/>
          </a:xfrm>
        </p:grpSpPr>
        <p:sp>
          <p:nvSpPr>
            <p:cNvPr id="1048755" name="Google Shape;450;p48"/>
            <p:cNvSpPr/>
            <p:nvPr/>
          </p:nvSpPr>
          <p:spPr>
            <a:xfrm>
              <a:off x="7977729" y="2019192"/>
              <a:ext cx="320243" cy="271013"/>
            </a:xfrm>
            <a:custGeom>
              <a:avLst/>
              <a:gdLst/>
              <a:ahLst/>
              <a:cxnLst/>
              <a:rect l="l" t="t" r="r" b="b"/>
              <a:pathLst>
                <a:path w="12223" h="10344" extrusionOk="0">
                  <a:moveTo>
                    <a:pt x="8676" y="1"/>
                  </a:moveTo>
                  <a:cubicBezTo>
                    <a:pt x="7707" y="1"/>
                    <a:pt x="6778" y="394"/>
                    <a:pt x="6107" y="1103"/>
                  </a:cubicBezTo>
                  <a:cubicBezTo>
                    <a:pt x="5428" y="385"/>
                    <a:pt x="4496" y="5"/>
                    <a:pt x="3546" y="5"/>
                  </a:cubicBezTo>
                  <a:cubicBezTo>
                    <a:pt x="3101" y="5"/>
                    <a:pt x="2653" y="88"/>
                    <a:pt x="2225" y="260"/>
                  </a:cubicBezTo>
                  <a:cubicBezTo>
                    <a:pt x="883" y="796"/>
                    <a:pt x="1" y="2100"/>
                    <a:pt x="1" y="3547"/>
                  </a:cubicBezTo>
                  <a:cubicBezTo>
                    <a:pt x="1" y="5541"/>
                    <a:pt x="1372" y="6921"/>
                    <a:pt x="2570" y="7909"/>
                  </a:cubicBezTo>
                  <a:cubicBezTo>
                    <a:pt x="3087" y="8330"/>
                    <a:pt x="3624" y="8733"/>
                    <a:pt x="4180" y="9097"/>
                  </a:cubicBezTo>
                  <a:lnTo>
                    <a:pt x="6107" y="10343"/>
                  </a:lnTo>
                  <a:lnTo>
                    <a:pt x="8033" y="9097"/>
                  </a:lnTo>
                  <a:cubicBezTo>
                    <a:pt x="8589" y="8733"/>
                    <a:pt x="9126" y="8340"/>
                    <a:pt x="9644" y="7909"/>
                  </a:cubicBezTo>
                  <a:cubicBezTo>
                    <a:pt x="10842" y="6931"/>
                    <a:pt x="12222" y="5531"/>
                    <a:pt x="12222" y="3547"/>
                  </a:cubicBezTo>
                  <a:cubicBezTo>
                    <a:pt x="12222" y="1889"/>
                    <a:pt x="11072" y="451"/>
                    <a:pt x="9452" y="87"/>
                  </a:cubicBezTo>
                  <a:cubicBezTo>
                    <a:pt x="9193" y="30"/>
                    <a:pt x="8934" y="1"/>
                    <a:pt x="8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6" name="Google Shape;451;p48"/>
            <p:cNvSpPr/>
            <p:nvPr/>
          </p:nvSpPr>
          <p:spPr>
            <a:xfrm>
              <a:off x="8084468" y="2023226"/>
              <a:ext cx="213504" cy="266978"/>
            </a:xfrm>
            <a:custGeom>
              <a:avLst/>
              <a:gdLst/>
              <a:ahLst/>
              <a:cxnLst/>
              <a:rect l="l" t="t" r="r" b="b"/>
              <a:pathLst>
                <a:path w="8149" h="10190" extrusionOk="0">
                  <a:moveTo>
                    <a:pt x="5618" y="0"/>
                  </a:moveTo>
                  <a:lnTo>
                    <a:pt x="5618" y="0"/>
                  </a:lnTo>
                  <a:cubicBezTo>
                    <a:pt x="6020" y="2166"/>
                    <a:pt x="6298" y="7400"/>
                    <a:pt x="1" y="8876"/>
                  </a:cubicBezTo>
                  <a:cubicBezTo>
                    <a:pt x="58" y="8905"/>
                    <a:pt x="87" y="8934"/>
                    <a:pt x="106" y="8943"/>
                  </a:cubicBezTo>
                  <a:lnTo>
                    <a:pt x="2033" y="10189"/>
                  </a:lnTo>
                  <a:lnTo>
                    <a:pt x="3959" y="8943"/>
                  </a:lnTo>
                  <a:cubicBezTo>
                    <a:pt x="4515" y="8579"/>
                    <a:pt x="5052" y="8186"/>
                    <a:pt x="5570" y="7764"/>
                  </a:cubicBezTo>
                  <a:cubicBezTo>
                    <a:pt x="6768" y="6777"/>
                    <a:pt x="8139" y="5387"/>
                    <a:pt x="8139" y="3403"/>
                  </a:cubicBezTo>
                  <a:cubicBezTo>
                    <a:pt x="8148" y="1831"/>
                    <a:pt x="7113" y="451"/>
                    <a:pt x="5618" y="0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7" name="Google Shape;452;p48"/>
            <p:cNvSpPr/>
            <p:nvPr/>
          </p:nvSpPr>
          <p:spPr>
            <a:xfrm>
              <a:off x="8182377" y="2136437"/>
              <a:ext cx="95735" cy="76163"/>
            </a:xfrm>
            <a:custGeom>
              <a:avLst/>
              <a:gdLst/>
              <a:ahLst/>
              <a:cxnLst/>
              <a:rect l="l" t="t" r="r" b="b"/>
              <a:pathLst>
                <a:path w="3654" h="2907" extrusionOk="0">
                  <a:moveTo>
                    <a:pt x="2082" y="1"/>
                  </a:moveTo>
                  <a:cubicBezTo>
                    <a:pt x="2076" y="1"/>
                    <a:pt x="2069" y="1"/>
                    <a:pt x="2063" y="2"/>
                  </a:cubicBezTo>
                  <a:cubicBezTo>
                    <a:pt x="1977" y="2"/>
                    <a:pt x="1909" y="60"/>
                    <a:pt x="1881" y="136"/>
                  </a:cubicBezTo>
                  <a:lnTo>
                    <a:pt x="1238" y="2140"/>
                  </a:lnTo>
                  <a:lnTo>
                    <a:pt x="443" y="318"/>
                  </a:lnTo>
                  <a:cubicBezTo>
                    <a:pt x="406" y="231"/>
                    <a:pt x="336" y="194"/>
                    <a:pt x="265" y="194"/>
                  </a:cubicBezTo>
                  <a:cubicBezTo>
                    <a:pt x="134" y="194"/>
                    <a:pt x="1" y="320"/>
                    <a:pt x="69" y="481"/>
                  </a:cubicBezTo>
                  <a:lnTo>
                    <a:pt x="1085" y="2791"/>
                  </a:lnTo>
                  <a:cubicBezTo>
                    <a:pt x="1114" y="2859"/>
                    <a:pt x="1191" y="2906"/>
                    <a:pt x="1267" y="2906"/>
                  </a:cubicBezTo>
                  <a:lnTo>
                    <a:pt x="1277" y="2906"/>
                  </a:lnTo>
                  <a:cubicBezTo>
                    <a:pt x="1363" y="2906"/>
                    <a:pt x="1440" y="2849"/>
                    <a:pt x="1459" y="2772"/>
                  </a:cubicBezTo>
                  <a:lnTo>
                    <a:pt x="2120" y="731"/>
                  </a:lnTo>
                  <a:lnTo>
                    <a:pt x="2657" y="1814"/>
                  </a:lnTo>
                  <a:cubicBezTo>
                    <a:pt x="2686" y="1881"/>
                    <a:pt x="2753" y="1929"/>
                    <a:pt x="2830" y="1929"/>
                  </a:cubicBezTo>
                  <a:lnTo>
                    <a:pt x="3366" y="1929"/>
                  </a:lnTo>
                  <a:cubicBezTo>
                    <a:pt x="3462" y="1795"/>
                    <a:pt x="3558" y="1660"/>
                    <a:pt x="3654" y="1517"/>
                  </a:cubicBezTo>
                  <a:lnTo>
                    <a:pt x="2954" y="1517"/>
                  </a:lnTo>
                  <a:lnTo>
                    <a:pt x="2254" y="108"/>
                  </a:lnTo>
                  <a:cubicBezTo>
                    <a:pt x="2219" y="46"/>
                    <a:pt x="2152" y="1"/>
                    <a:pt x="2082" y="1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8" name="Google Shape;453;p48"/>
            <p:cNvSpPr/>
            <p:nvPr/>
          </p:nvSpPr>
          <p:spPr>
            <a:xfrm>
              <a:off x="7997327" y="2098866"/>
              <a:ext cx="191601" cy="125026"/>
            </a:xfrm>
            <a:custGeom>
              <a:avLst/>
              <a:gdLst/>
              <a:ahLst/>
              <a:cxnLst/>
              <a:rect l="l" t="t" r="r" b="b"/>
              <a:pathLst>
                <a:path w="7313" h="4772" extrusionOk="0">
                  <a:moveTo>
                    <a:pt x="6600" y="1"/>
                  </a:moveTo>
                  <a:cubicBezTo>
                    <a:pt x="6523" y="1"/>
                    <a:pt x="6447" y="41"/>
                    <a:pt x="6413" y="123"/>
                  </a:cubicBezTo>
                  <a:lnTo>
                    <a:pt x="5464" y="2471"/>
                  </a:lnTo>
                  <a:lnTo>
                    <a:pt x="4659" y="1129"/>
                  </a:lnTo>
                  <a:cubicBezTo>
                    <a:pt x="4621" y="1062"/>
                    <a:pt x="4555" y="1029"/>
                    <a:pt x="4489" y="1029"/>
                  </a:cubicBezTo>
                  <a:cubicBezTo>
                    <a:pt x="4405" y="1029"/>
                    <a:pt x="4322" y="1081"/>
                    <a:pt x="4295" y="1177"/>
                  </a:cubicBezTo>
                  <a:lnTo>
                    <a:pt x="3480" y="3909"/>
                  </a:lnTo>
                  <a:lnTo>
                    <a:pt x="2445" y="861"/>
                  </a:lnTo>
                  <a:cubicBezTo>
                    <a:pt x="2416" y="784"/>
                    <a:pt x="2349" y="736"/>
                    <a:pt x="2272" y="727"/>
                  </a:cubicBezTo>
                  <a:cubicBezTo>
                    <a:pt x="2186" y="727"/>
                    <a:pt x="2109" y="775"/>
                    <a:pt x="2071" y="851"/>
                  </a:cubicBezTo>
                  <a:lnTo>
                    <a:pt x="1045" y="2951"/>
                  </a:lnTo>
                  <a:lnTo>
                    <a:pt x="0" y="2951"/>
                  </a:lnTo>
                  <a:cubicBezTo>
                    <a:pt x="96" y="3094"/>
                    <a:pt x="192" y="3229"/>
                    <a:pt x="298" y="3363"/>
                  </a:cubicBezTo>
                  <a:lnTo>
                    <a:pt x="1170" y="3363"/>
                  </a:lnTo>
                  <a:cubicBezTo>
                    <a:pt x="1256" y="3353"/>
                    <a:pt x="1323" y="3315"/>
                    <a:pt x="1352" y="3238"/>
                  </a:cubicBezTo>
                  <a:lnTo>
                    <a:pt x="2224" y="1465"/>
                  </a:lnTo>
                  <a:lnTo>
                    <a:pt x="3298" y="4638"/>
                  </a:lnTo>
                  <a:cubicBezTo>
                    <a:pt x="3327" y="4714"/>
                    <a:pt x="3403" y="4772"/>
                    <a:pt x="3490" y="4772"/>
                  </a:cubicBezTo>
                  <a:cubicBezTo>
                    <a:pt x="3576" y="4772"/>
                    <a:pt x="3653" y="4714"/>
                    <a:pt x="3681" y="4628"/>
                  </a:cubicBezTo>
                  <a:lnTo>
                    <a:pt x="4534" y="1733"/>
                  </a:lnTo>
                  <a:lnTo>
                    <a:pt x="5301" y="3027"/>
                  </a:lnTo>
                  <a:cubicBezTo>
                    <a:pt x="5341" y="3094"/>
                    <a:pt x="5409" y="3126"/>
                    <a:pt x="5476" y="3126"/>
                  </a:cubicBezTo>
                  <a:cubicBezTo>
                    <a:pt x="5553" y="3126"/>
                    <a:pt x="5630" y="3085"/>
                    <a:pt x="5665" y="3008"/>
                  </a:cubicBezTo>
                  <a:lnTo>
                    <a:pt x="6595" y="727"/>
                  </a:lnTo>
                  <a:lnTo>
                    <a:pt x="6864" y="1359"/>
                  </a:lnTo>
                  <a:cubicBezTo>
                    <a:pt x="6904" y="1447"/>
                    <a:pt x="6976" y="1484"/>
                    <a:pt x="7048" y="1484"/>
                  </a:cubicBezTo>
                  <a:cubicBezTo>
                    <a:pt x="7181" y="1484"/>
                    <a:pt x="7312" y="1358"/>
                    <a:pt x="7237" y="1196"/>
                  </a:cubicBezTo>
                  <a:lnTo>
                    <a:pt x="6787" y="123"/>
                  </a:lnTo>
                  <a:cubicBezTo>
                    <a:pt x="6753" y="41"/>
                    <a:pt x="6677" y="1"/>
                    <a:pt x="6600" y="1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9" name="Google Shape;454;p48"/>
            <p:cNvSpPr/>
            <p:nvPr/>
          </p:nvSpPr>
          <p:spPr>
            <a:xfrm>
              <a:off x="8182220" y="2122917"/>
              <a:ext cx="138100" cy="76373"/>
            </a:xfrm>
            <a:custGeom>
              <a:avLst/>
              <a:gdLst/>
              <a:ahLst/>
              <a:cxnLst/>
              <a:rect l="l" t="t" r="r" b="b"/>
              <a:pathLst>
                <a:path w="5271" h="2915" extrusionOk="0">
                  <a:moveTo>
                    <a:pt x="2059" y="1"/>
                  </a:moveTo>
                  <a:cubicBezTo>
                    <a:pt x="1983" y="10"/>
                    <a:pt x="1915" y="68"/>
                    <a:pt x="1887" y="144"/>
                  </a:cubicBezTo>
                  <a:lnTo>
                    <a:pt x="1244" y="2138"/>
                  </a:lnTo>
                  <a:lnTo>
                    <a:pt x="449" y="326"/>
                  </a:lnTo>
                  <a:cubicBezTo>
                    <a:pt x="408" y="239"/>
                    <a:pt x="336" y="202"/>
                    <a:pt x="264" y="202"/>
                  </a:cubicBezTo>
                  <a:cubicBezTo>
                    <a:pt x="132" y="202"/>
                    <a:pt x="0" y="328"/>
                    <a:pt x="75" y="489"/>
                  </a:cubicBezTo>
                  <a:lnTo>
                    <a:pt x="1081" y="2799"/>
                  </a:lnTo>
                  <a:cubicBezTo>
                    <a:pt x="1120" y="2867"/>
                    <a:pt x="1187" y="2914"/>
                    <a:pt x="1273" y="2914"/>
                  </a:cubicBezTo>
                  <a:lnTo>
                    <a:pt x="1283" y="2914"/>
                  </a:lnTo>
                  <a:cubicBezTo>
                    <a:pt x="1359" y="2905"/>
                    <a:pt x="1436" y="2847"/>
                    <a:pt x="1465" y="2771"/>
                  </a:cubicBezTo>
                  <a:lnTo>
                    <a:pt x="2117" y="739"/>
                  </a:lnTo>
                  <a:lnTo>
                    <a:pt x="2653" y="1812"/>
                  </a:lnTo>
                  <a:cubicBezTo>
                    <a:pt x="2682" y="1879"/>
                    <a:pt x="2759" y="1927"/>
                    <a:pt x="2836" y="1927"/>
                  </a:cubicBezTo>
                  <a:lnTo>
                    <a:pt x="5002" y="1927"/>
                  </a:lnTo>
                  <a:cubicBezTo>
                    <a:pt x="5270" y="1927"/>
                    <a:pt x="5270" y="1525"/>
                    <a:pt x="5002" y="1525"/>
                  </a:cubicBezTo>
                  <a:lnTo>
                    <a:pt x="2960" y="1525"/>
                  </a:lnTo>
                  <a:lnTo>
                    <a:pt x="2260" y="116"/>
                  </a:lnTo>
                  <a:cubicBezTo>
                    <a:pt x="2222" y="39"/>
                    <a:pt x="2145" y="1"/>
                    <a:pt x="2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0" name="Google Shape;455;p48"/>
            <p:cNvSpPr/>
            <p:nvPr/>
          </p:nvSpPr>
          <p:spPr>
            <a:xfrm>
              <a:off x="7955145" y="2085504"/>
              <a:ext cx="234123" cy="125341"/>
            </a:xfrm>
            <a:custGeom>
              <a:avLst/>
              <a:gdLst/>
              <a:ahLst/>
              <a:cxnLst/>
              <a:rect l="l" t="t" r="r" b="b"/>
              <a:pathLst>
                <a:path w="8936" h="4784" extrusionOk="0">
                  <a:moveTo>
                    <a:pt x="8205" y="0"/>
                  </a:moveTo>
                  <a:cubicBezTo>
                    <a:pt x="8129" y="0"/>
                    <a:pt x="8052" y="48"/>
                    <a:pt x="8023" y="125"/>
                  </a:cubicBezTo>
                  <a:lnTo>
                    <a:pt x="7074" y="2483"/>
                  </a:lnTo>
                  <a:lnTo>
                    <a:pt x="6279" y="1131"/>
                  </a:lnTo>
                  <a:cubicBezTo>
                    <a:pt x="6244" y="1071"/>
                    <a:pt x="6171" y="1034"/>
                    <a:pt x="6101" y="1034"/>
                  </a:cubicBezTo>
                  <a:cubicBezTo>
                    <a:pt x="6093" y="1034"/>
                    <a:pt x="6085" y="1035"/>
                    <a:pt x="6077" y="1036"/>
                  </a:cubicBezTo>
                  <a:cubicBezTo>
                    <a:pt x="6001" y="1045"/>
                    <a:pt x="5934" y="1103"/>
                    <a:pt x="5905" y="1179"/>
                  </a:cubicBezTo>
                  <a:lnTo>
                    <a:pt x="5100" y="3911"/>
                  </a:lnTo>
                  <a:lnTo>
                    <a:pt x="4064" y="863"/>
                  </a:lnTo>
                  <a:cubicBezTo>
                    <a:pt x="4036" y="786"/>
                    <a:pt x="3969" y="738"/>
                    <a:pt x="3882" y="729"/>
                  </a:cubicBezTo>
                  <a:cubicBezTo>
                    <a:pt x="3806" y="729"/>
                    <a:pt x="3729" y="777"/>
                    <a:pt x="3691" y="853"/>
                  </a:cubicBezTo>
                  <a:lnTo>
                    <a:pt x="2665" y="2953"/>
                  </a:lnTo>
                  <a:lnTo>
                    <a:pt x="269" y="2953"/>
                  </a:lnTo>
                  <a:cubicBezTo>
                    <a:pt x="0" y="2953"/>
                    <a:pt x="0" y="3355"/>
                    <a:pt x="269" y="3355"/>
                  </a:cubicBezTo>
                  <a:lnTo>
                    <a:pt x="2790" y="3355"/>
                  </a:lnTo>
                  <a:cubicBezTo>
                    <a:pt x="2866" y="3355"/>
                    <a:pt x="2943" y="3307"/>
                    <a:pt x="2972" y="3240"/>
                  </a:cubicBezTo>
                  <a:lnTo>
                    <a:pt x="3844" y="1457"/>
                  </a:lnTo>
                  <a:lnTo>
                    <a:pt x="4917" y="4640"/>
                  </a:lnTo>
                  <a:cubicBezTo>
                    <a:pt x="4946" y="4716"/>
                    <a:pt x="5023" y="4774"/>
                    <a:pt x="5109" y="4774"/>
                  </a:cubicBezTo>
                  <a:cubicBezTo>
                    <a:pt x="5109" y="4774"/>
                    <a:pt x="5109" y="4783"/>
                    <a:pt x="5109" y="4783"/>
                  </a:cubicBezTo>
                  <a:cubicBezTo>
                    <a:pt x="5205" y="4774"/>
                    <a:pt x="5282" y="4716"/>
                    <a:pt x="5301" y="4640"/>
                  </a:cubicBezTo>
                  <a:lnTo>
                    <a:pt x="6154" y="1726"/>
                  </a:lnTo>
                  <a:lnTo>
                    <a:pt x="6930" y="3020"/>
                  </a:lnTo>
                  <a:cubicBezTo>
                    <a:pt x="6969" y="3087"/>
                    <a:pt x="7045" y="3125"/>
                    <a:pt x="7113" y="3125"/>
                  </a:cubicBezTo>
                  <a:cubicBezTo>
                    <a:pt x="7189" y="3116"/>
                    <a:pt x="7256" y="3068"/>
                    <a:pt x="7285" y="3000"/>
                  </a:cubicBezTo>
                  <a:lnTo>
                    <a:pt x="8215" y="729"/>
                  </a:lnTo>
                  <a:lnTo>
                    <a:pt x="8493" y="1352"/>
                  </a:lnTo>
                  <a:cubicBezTo>
                    <a:pt x="8530" y="1439"/>
                    <a:pt x="8600" y="1476"/>
                    <a:pt x="8671" y="1476"/>
                  </a:cubicBezTo>
                  <a:cubicBezTo>
                    <a:pt x="8802" y="1476"/>
                    <a:pt x="8935" y="1351"/>
                    <a:pt x="8867" y="1189"/>
                  </a:cubicBezTo>
                  <a:lnTo>
                    <a:pt x="8397" y="125"/>
                  </a:lnTo>
                  <a:cubicBezTo>
                    <a:pt x="8368" y="48"/>
                    <a:pt x="8292" y="0"/>
                    <a:pt x="8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456;p48"/>
          <p:cNvGrpSpPr/>
          <p:nvPr/>
        </p:nvGrpSpPr>
        <p:grpSpPr>
          <a:xfrm>
            <a:off x="1273747" y="1711457"/>
            <a:ext cx="402024" cy="545956"/>
            <a:chOff x="4912939" y="3345663"/>
            <a:chExt cx="261326" cy="354885"/>
          </a:xfrm>
        </p:grpSpPr>
        <p:sp>
          <p:nvSpPr>
            <p:cNvPr id="1048761" name="Google Shape;457;p48"/>
            <p:cNvSpPr/>
            <p:nvPr/>
          </p:nvSpPr>
          <p:spPr>
            <a:xfrm>
              <a:off x="4916683" y="3471692"/>
              <a:ext cx="253837" cy="40011"/>
            </a:xfrm>
            <a:custGeom>
              <a:avLst/>
              <a:gdLst/>
              <a:ahLst/>
              <a:cxnLst/>
              <a:rect l="l" t="t" r="r" b="b"/>
              <a:pathLst>
                <a:path w="9694" h="1528" extrusionOk="0">
                  <a:moveTo>
                    <a:pt x="2443" y="1"/>
                  </a:moveTo>
                  <a:lnTo>
                    <a:pt x="134" y="1241"/>
                  </a:lnTo>
                  <a:cubicBezTo>
                    <a:pt x="0" y="1317"/>
                    <a:pt x="48" y="1527"/>
                    <a:pt x="210" y="1527"/>
                  </a:cubicBezTo>
                  <a:lnTo>
                    <a:pt x="9483" y="1527"/>
                  </a:lnTo>
                  <a:cubicBezTo>
                    <a:pt x="9636" y="1527"/>
                    <a:pt x="9693" y="1317"/>
                    <a:pt x="9559" y="1241"/>
                  </a:cubicBezTo>
                  <a:lnTo>
                    <a:pt x="7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2" name="Google Shape;458;p48"/>
            <p:cNvSpPr/>
            <p:nvPr/>
          </p:nvSpPr>
          <p:spPr>
            <a:xfrm>
              <a:off x="4912939" y="3586120"/>
              <a:ext cx="261326" cy="114428"/>
            </a:xfrm>
            <a:custGeom>
              <a:avLst/>
              <a:gdLst/>
              <a:ahLst/>
              <a:cxnLst/>
              <a:rect l="l" t="t" r="r" b="b"/>
              <a:pathLst>
                <a:path w="9980" h="4370" extrusionOk="0">
                  <a:moveTo>
                    <a:pt x="3673" y="0"/>
                  </a:moveTo>
                  <a:lnTo>
                    <a:pt x="3673" y="1345"/>
                  </a:lnTo>
                  <a:cubicBezTo>
                    <a:pt x="3673" y="1717"/>
                    <a:pt x="3444" y="2051"/>
                    <a:pt x="3091" y="2175"/>
                  </a:cubicBezTo>
                  <a:lnTo>
                    <a:pt x="993" y="2910"/>
                  </a:lnTo>
                  <a:cubicBezTo>
                    <a:pt x="716" y="3015"/>
                    <a:pt x="477" y="3186"/>
                    <a:pt x="296" y="3415"/>
                  </a:cubicBezTo>
                  <a:cubicBezTo>
                    <a:pt x="0" y="3807"/>
                    <a:pt x="277" y="4360"/>
                    <a:pt x="764" y="4369"/>
                  </a:cubicBezTo>
                  <a:lnTo>
                    <a:pt x="9216" y="4369"/>
                  </a:lnTo>
                  <a:cubicBezTo>
                    <a:pt x="9702" y="4360"/>
                    <a:pt x="9979" y="3807"/>
                    <a:pt x="9683" y="3415"/>
                  </a:cubicBezTo>
                  <a:cubicBezTo>
                    <a:pt x="9502" y="3186"/>
                    <a:pt x="9264" y="3005"/>
                    <a:pt x="8987" y="2910"/>
                  </a:cubicBezTo>
                  <a:lnTo>
                    <a:pt x="6888" y="2166"/>
                  </a:lnTo>
                  <a:cubicBezTo>
                    <a:pt x="6535" y="2042"/>
                    <a:pt x="6297" y="1708"/>
                    <a:pt x="6297" y="1345"/>
                  </a:cubicBezTo>
                  <a:lnTo>
                    <a:pt x="62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3" name="Google Shape;459;p48"/>
            <p:cNvSpPr/>
            <p:nvPr/>
          </p:nvSpPr>
          <p:spPr>
            <a:xfrm>
              <a:off x="4912939" y="3630582"/>
              <a:ext cx="261326" cy="69966"/>
            </a:xfrm>
            <a:custGeom>
              <a:avLst/>
              <a:gdLst/>
              <a:ahLst/>
              <a:cxnLst/>
              <a:rect l="l" t="t" r="r" b="b"/>
              <a:pathLst>
                <a:path w="9980" h="2672" extrusionOk="0">
                  <a:moveTo>
                    <a:pt x="3597" y="0"/>
                  </a:moveTo>
                  <a:cubicBezTo>
                    <a:pt x="3502" y="220"/>
                    <a:pt x="3320" y="391"/>
                    <a:pt x="3091" y="468"/>
                  </a:cubicBezTo>
                  <a:lnTo>
                    <a:pt x="993" y="1212"/>
                  </a:lnTo>
                  <a:cubicBezTo>
                    <a:pt x="716" y="1307"/>
                    <a:pt x="477" y="1479"/>
                    <a:pt x="296" y="1717"/>
                  </a:cubicBezTo>
                  <a:cubicBezTo>
                    <a:pt x="0" y="2099"/>
                    <a:pt x="277" y="2662"/>
                    <a:pt x="764" y="2671"/>
                  </a:cubicBezTo>
                  <a:lnTo>
                    <a:pt x="9216" y="2671"/>
                  </a:lnTo>
                  <a:cubicBezTo>
                    <a:pt x="9702" y="2662"/>
                    <a:pt x="9979" y="2099"/>
                    <a:pt x="9683" y="1717"/>
                  </a:cubicBezTo>
                  <a:cubicBezTo>
                    <a:pt x="9502" y="1479"/>
                    <a:pt x="9264" y="1307"/>
                    <a:pt x="8987" y="1212"/>
                  </a:cubicBezTo>
                  <a:lnTo>
                    <a:pt x="6888" y="468"/>
                  </a:lnTo>
                  <a:cubicBezTo>
                    <a:pt x="6659" y="391"/>
                    <a:pt x="6478" y="220"/>
                    <a:pt x="6383" y="0"/>
                  </a:cubicBezTo>
                  <a:lnTo>
                    <a:pt x="4990" y="697"/>
                  </a:lnTo>
                  <a:lnTo>
                    <a:pt x="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4" name="Google Shape;460;p48"/>
            <p:cNvSpPr/>
            <p:nvPr/>
          </p:nvSpPr>
          <p:spPr>
            <a:xfrm>
              <a:off x="5037841" y="3654568"/>
              <a:ext cx="11521" cy="45719"/>
            </a:xfrm>
            <a:custGeom>
              <a:avLst/>
              <a:gdLst/>
              <a:ahLst/>
              <a:cxnLst/>
              <a:rect l="l" t="t" r="r" b="b"/>
              <a:pathLst>
                <a:path w="440" h="1746" extrusionOk="0">
                  <a:moveTo>
                    <a:pt x="0" y="0"/>
                  </a:moveTo>
                  <a:lnTo>
                    <a:pt x="0" y="1746"/>
                  </a:lnTo>
                  <a:lnTo>
                    <a:pt x="439" y="1746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5" name="Google Shape;461;p48"/>
            <p:cNvSpPr/>
            <p:nvPr/>
          </p:nvSpPr>
          <p:spPr>
            <a:xfrm>
              <a:off x="5009352" y="3586120"/>
              <a:ext cx="68736" cy="34171"/>
            </a:xfrm>
            <a:custGeom>
              <a:avLst/>
              <a:gdLst/>
              <a:ahLst/>
              <a:cxnLst/>
              <a:rect l="l" t="t" r="r" b="b"/>
              <a:pathLst>
                <a:path w="2625" h="1305" extrusionOk="0">
                  <a:moveTo>
                    <a:pt x="1" y="0"/>
                  </a:moveTo>
                  <a:lnTo>
                    <a:pt x="1" y="1040"/>
                  </a:lnTo>
                  <a:cubicBezTo>
                    <a:pt x="416" y="1217"/>
                    <a:pt x="862" y="1305"/>
                    <a:pt x="1309" y="1305"/>
                  </a:cubicBezTo>
                  <a:cubicBezTo>
                    <a:pt x="1756" y="1305"/>
                    <a:pt x="2205" y="1217"/>
                    <a:pt x="2624" y="1040"/>
                  </a:cubicBezTo>
                  <a:lnTo>
                    <a:pt x="2624" y="0"/>
                  </a:lnTo>
                  <a:close/>
                </a:path>
              </a:pathLst>
            </a:custGeom>
            <a:solidFill>
              <a:srgbClr val="CBBCA4">
                <a:alpha val="12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6" name="Google Shape;462;p48"/>
            <p:cNvSpPr/>
            <p:nvPr/>
          </p:nvSpPr>
          <p:spPr>
            <a:xfrm>
              <a:off x="4952164" y="3534405"/>
              <a:ext cx="57214" cy="165882"/>
            </a:xfrm>
            <a:custGeom>
              <a:avLst/>
              <a:gdLst/>
              <a:ahLst/>
              <a:cxnLst/>
              <a:rect l="l" t="t" r="r" b="b"/>
              <a:pathLst>
                <a:path w="2185" h="6335" extrusionOk="0">
                  <a:moveTo>
                    <a:pt x="220" y="0"/>
                  </a:moveTo>
                  <a:cubicBezTo>
                    <a:pt x="220" y="0"/>
                    <a:pt x="0" y="1975"/>
                    <a:pt x="220" y="3711"/>
                  </a:cubicBezTo>
                  <a:lnTo>
                    <a:pt x="220" y="6335"/>
                  </a:lnTo>
                  <a:lnTo>
                    <a:pt x="1746" y="6335"/>
                  </a:lnTo>
                  <a:cubicBezTo>
                    <a:pt x="1507" y="5486"/>
                    <a:pt x="1145" y="4675"/>
                    <a:pt x="649" y="3940"/>
                  </a:cubicBezTo>
                  <a:lnTo>
                    <a:pt x="649" y="3721"/>
                  </a:lnTo>
                  <a:cubicBezTo>
                    <a:pt x="649" y="3721"/>
                    <a:pt x="1880" y="2710"/>
                    <a:pt x="2118" y="2204"/>
                  </a:cubicBezTo>
                  <a:lnTo>
                    <a:pt x="2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7" name="Google Shape;463;p48"/>
            <p:cNvSpPr/>
            <p:nvPr/>
          </p:nvSpPr>
          <p:spPr>
            <a:xfrm>
              <a:off x="4952164" y="3626078"/>
              <a:ext cx="28489" cy="22755"/>
            </a:xfrm>
            <a:custGeom>
              <a:avLst/>
              <a:gdLst/>
              <a:ahLst/>
              <a:cxnLst/>
              <a:rect l="l" t="t" r="r" b="b"/>
              <a:pathLst>
                <a:path w="1088" h="869" extrusionOk="0">
                  <a:moveTo>
                    <a:pt x="429" y="1"/>
                  </a:moveTo>
                  <a:cubicBezTo>
                    <a:pt x="191" y="1"/>
                    <a:pt x="0" y="191"/>
                    <a:pt x="0" y="439"/>
                  </a:cubicBezTo>
                  <a:cubicBezTo>
                    <a:pt x="0" y="678"/>
                    <a:pt x="191" y="869"/>
                    <a:pt x="429" y="869"/>
                  </a:cubicBezTo>
                  <a:lnTo>
                    <a:pt x="649" y="869"/>
                  </a:lnTo>
                  <a:cubicBezTo>
                    <a:pt x="897" y="869"/>
                    <a:pt x="1088" y="678"/>
                    <a:pt x="1088" y="439"/>
                  </a:cubicBezTo>
                  <a:cubicBezTo>
                    <a:pt x="1088" y="191"/>
                    <a:pt x="897" y="1"/>
                    <a:pt x="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8" name="Google Shape;464;p48"/>
            <p:cNvSpPr/>
            <p:nvPr/>
          </p:nvSpPr>
          <p:spPr>
            <a:xfrm>
              <a:off x="5077800" y="3534405"/>
              <a:ext cx="57240" cy="165882"/>
            </a:xfrm>
            <a:custGeom>
              <a:avLst/>
              <a:gdLst/>
              <a:ahLst/>
              <a:cxnLst/>
              <a:rect l="l" t="t" r="r" b="b"/>
              <a:pathLst>
                <a:path w="2186" h="6335" extrusionOk="0">
                  <a:moveTo>
                    <a:pt x="1" y="0"/>
                  </a:moveTo>
                  <a:lnTo>
                    <a:pt x="68" y="2204"/>
                  </a:lnTo>
                  <a:cubicBezTo>
                    <a:pt x="306" y="2710"/>
                    <a:pt x="1537" y="3721"/>
                    <a:pt x="1537" y="3721"/>
                  </a:cubicBezTo>
                  <a:lnTo>
                    <a:pt x="1537" y="3940"/>
                  </a:lnTo>
                  <a:cubicBezTo>
                    <a:pt x="1041" y="4675"/>
                    <a:pt x="678" y="5486"/>
                    <a:pt x="440" y="6335"/>
                  </a:cubicBezTo>
                  <a:lnTo>
                    <a:pt x="1966" y="6335"/>
                  </a:lnTo>
                  <a:lnTo>
                    <a:pt x="1966" y="3711"/>
                  </a:lnTo>
                  <a:cubicBezTo>
                    <a:pt x="2185" y="1975"/>
                    <a:pt x="1966" y="0"/>
                    <a:pt x="1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9" name="Google Shape;465;p48"/>
            <p:cNvSpPr/>
            <p:nvPr/>
          </p:nvSpPr>
          <p:spPr>
            <a:xfrm>
              <a:off x="5032081" y="3637574"/>
              <a:ext cx="23017" cy="22755"/>
            </a:xfrm>
            <a:custGeom>
              <a:avLst/>
              <a:gdLst/>
              <a:ahLst/>
              <a:cxnLst/>
              <a:rect l="l" t="t" r="r" b="b"/>
              <a:pathLst>
                <a:path w="879" h="869" extrusionOk="0">
                  <a:moveTo>
                    <a:pt x="440" y="0"/>
                  </a:moveTo>
                  <a:cubicBezTo>
                    <a:pt x="201" y="0"/>
                    <a:pt x="1" y="191"/>
                    <a:pt x="1" y="430"/>
                  </a:cubicBezTo>
                  <a:cubicBezTo>
                    <a:pt x="1" y="678"/>
                    <a:pt x="201" y="869"/>
                    <a:pt x="440" y="869"/>
                  </a:cubicBezTo>
                  <a:cubicBezTo>
                    <a:pt x="678" y="869"/>
                    <a:pt x="879" y="678"/>
                    <a:pt x="879" y="430"/>
                  </a:cubicBezTo>
                  <a:cubicBezTo>
                    <a:pt x="879" y="191"/>
                    <a:pt x="678" y="0"/>
                    <a:pt x="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0" name="Google Shape;466;p48"/>
            <p:cNvSpPr/>
            <p:nvPr/>
          </p:nvSpPr>
          <p:spPr>
            <a:xfrm>
              <a:off x="5106525" y="3626078"/>
              <a:ext cx="28751" cy="22755"/>
            </a:xfrm>
            <a:custGeom>
              <a:avLst/>
              <a:gdLst/>
              <a:ahLst/>
              <a:cxnLst/>
              <a:rect l="l" t="t" r="r" b="b"/>
              <a:pathLst>
                <a:path w="1098" h="869" extrusionOk="0">
                  <a:moveTo>
                    <a:pt x="440" y="1"/>
                  </a:moveTo>
                  <a:cubicBezTo>
                    <a:pt x="201" y="1"/>
                    <a:pt x="1" y="191"/>
                    <a:pt x="1" y="439"/>
                  </a:cubicBezTo>
                  <a:cubicBezTo>
                    <a:pt x="1" y="678"/>
                    <a:pt x="201" y="869"/>
                    <a:pt x="440" y="869"/>
                  </a:cubicBezTo>
                  <a:lnTo>
                    <a:pt x="659" y="869"/>
                  </a:lnTo>
                  <a:cubicBezTo>
                    <a:pt x="898" y="869"/>
                    <a:pt x="1098" y="678"/>
                    <a:pt x="1098" y="439"/>
                  </a:cubicBezTo>
                  <a:cubicBezTo>
                    <a:pt x="1098" y="191"/>
                    <a:pt x="898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1" name="Google Shape;467;p48"/>
            <p:cNvSpPr/>
            <p:nvPr/>
          </p:nvSpPr>
          <p:spPr>
            <a:xfrm>
              <a:off x="5025351" y="3345663"/>
              <a:ext cx="65960" cy="57109"/>
            </a:xfrm>
            <a:custGeom>
              <a:avLst/>
              <a:gdLst/>
              <a:ahLst/>
              <a:cxnLst/>
              <a:rect l="l" t="t" r="r" b="b"/>
              <a:pathLst>
                <a:path w="2519" h="2181" extrusionOk="0">
                  <a:moveTo>
                    <a:pt x="893" y="1"/>
                  </a:moveTo>
                  <a:cubicBezTo>
                    <a:pt x="526" y="1"/>
                    <a:pt x="165" y="205"/>
                    <a:pt x="0" y="588"/>
                  </a:cubicBezTo>
                  <a:lnTo>
                    <a:pt x="1784" y="2181"/>
                  </a:lnTo>
                  <a:lnTo>
                    <a:pt x="2290" y="1809"/>
                  </a:lnTo>
                  <a:cubicBezTo>
                    <a:pt x="2481" y="1656"/>
                    <a:pt x="2519" y="1370"/>
                    <a:pt x="2357" y="1179"/>
                  </a:cubicBezTo>
                  <a:lnTo>
                    <a:pt x="1641" y="349"/>
                  </a:lnTo>
                  <a:cubicBezTo>
                    <a:pt x="1442" y="113"/>
                    <a:pt x="1166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2" name="Google Shape;468;p48"/>
            <p:cNvSpPr/>
            <p:nvPr/>
          </p:nvSpPr>
          <p:spPr>
            <a:xfrm>
              <a:off x="4986388" y="3345794"/>
              <a:ext cx="114428" cy="102959"/>
            </a:xfrm>
            <a:custGeom>
              <a:avLst/>
              <a:gdLst/>
              <a:ahLst/>
              <a:cxnLst/>
              <a:rect l="l" t="t" r="r" b="b"/>
              <a:pathLst>
                <a:path w="4370" h="3932" extrusionOk="0">
                  <a:moveTo>
                    <a:pt x="2362" y="1"/>
                  </a:moveTo>
                  <a:cubicBezTo>
                    <a:pt x="1980" y="1"/>
                    <a:pt x="1638" y="237"/>
                    <a:pt x="1488" y="583"/>
                  </a:cubicBezTo>
                  <a:lnTo>
                    <a:pt x="0" y="3931"/>
                  </a:lnTo>
                  <a:lnTo>
                    <a:pt x="4369" y="3931"/>
                  </a:lnTo>
                  <a:lnTo>
                    <a:pt x="2385" y="1"/>
                  </a:lnTo>
                  <a:cubicBezTo>
                    <a:pt x="2378" y="1"/>
                    <a:pt x="2370" y="1"/>
                    <a:pt x="2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3" name="Google Shape;469;p48"/>
            <p:cNvSpPr/>
            <p:nvPr/>
          </p:nvSpPr>
          <p:spPr>
            <a:xfrm>
              <a:off x="4947163" y="3511676"/>
              <a:ext cx="192617" cy="97199"/>
            </a:xfrm>
            <a:custGeom>
              <a:avLst/>
              <a:gdLst/>
              <a:ahLst/>
              <a:cxnLst/>
              <a:rect l="l" t="t" r="r" b="b"/>
              <a:pathLst>
                <a:path w="7356" h="3712" extrusionOk="0">
                  <a:moveTo>
                    <a:pt x="725" y="0"/>
                  </a:moveTo>
                  <a:cubicBezTo>
                    <a:pt x="0" y="0"/>
                    <a:pt x="0" y="1088"/>
                    <a:pt x="725" y="1088"/>
                  </a:cubicBezTo>
                  <a:lnTo>
                    <a:pt x="849" y="1088"/>
                  </a:lnTo>
                  <a:cubicBezTo>
                    <a:pt x="964" y="2567"/>
                    <a:pt x="2195" y="3711"/>
                    <a:pt x="3673" y="3711"/>
                  </a:cubicBezTo>
                  <a:cubicBezTo>
                    <a:pt x="5161" y="3711"/>
                    <a:pt x="6392" y="2567"/>
                    <a:pt x="6507" y="1088"/>
                  </a:cubicBezTo>
                  <a:lnTo>
                    <a:pt x="6621" y="1088"/>
                  </a:lnTo>
                  <a:cubicBezTo>
                    <a:pt x="7356" y="1088"/>
                    <a:pt x="7356" y="0"/>
                    <a:pt x="6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4" name="Google Shape;470;p48"/>
            <p:cNvSpPr/>
            <p:nvPr/>
          </p:nvSpPr>
          <p:spPr>
            <a:xfrm>
              <a:off x="4951143" y="3511650"/>
              <a:ext cx="149673" cy="97434"/>
            </a:xfrm>
            <a:custGeom>
              <a:avLst/>
              <a:gdLst/>
              <a:ahLst/>
              <a:cxnLst/>
              <a:rect l="l" t="t" r="r" b="b"/>
              <a:pathLst>
                <a:path w="5716" h="3721" extrusionOk="0">
                  <a:moveTo>
                    <a:pt x="593" y="1"/>
                  </a:moveTo>
                  <a:cubicBezTo>
                    <a:pt x="315" y="1"/>
                    <a:pt x="76" y="208"/>
                    <a:pt x="39" y="488"/>
                  </a:cubicBezTo>
                  <a:cubicBezTo>
                    <a:pt x="1" y="812"/>
                    <a:pt x="259" y="1089"/>
                    <a:pt x="583" y="1089"/>
                  </a:cubicBezTo>
                  <a:lnTo>
                    <a:pt x="697" y="1089"/>
                  </a:lnTo>
                  <a:cubicBezTo>
                    <a:pt x="801" y="2593"/>
                    <a:pt x="2056" y="3721"/>
                    <a:pt x="3511" y="3721"/>
                  </a:cubicBezTo>
                  <a:cubicBezTo>
                    <a:pt x="3662" y="3721"/>
                    <a:pt x="3815" y="3709"/>
                    <a:pt x="3970" y="3684"/>
                  </a:cubicBezTo>
                  <a:cubicBezTo>
                    <a:pt x="2586" y="3464"/>
                    <a:pt x="1566" y="2272"/>
                    <a:pt x="1566" y="879"/>
                  </a:cubicBezTo>
                  <a:cubicBezTo>
                    <a:pt x="1566" y="631"/>
                    <a:pt x="1756" y="440"/>
                    <a:pt x="2004" y="440"/>
                  </a:cubicBezTo>
                  <a:lnTo>
                    <a:pt x="5286" y="440"/>
                  </a:lnTo>
                  <a:cubicBezTo>
                    <a:pt x="5525" y="440"/>
                    <a:pt x="5715" y="240"/>
                    <a:pt x="5715" y="1"/>
                  </a:cubicBezTo>
                  <a:lnTo>
                    <a:pt x="612" y="1"/>
                  </a:lnTo>
                  <a:cubicBezTo>
                    <a:pt x="605" y="1"/>
                    <a:pt x="599" y="1"/>
                    <a:pt x="593" y="1"/>
                  </a:cubicBezTo>
                  <a:close/>
                </a:path>
              </a:pathLst>
            </a:custGeom>
            <a:solidFill>
              <a:srgbClr val="CBBCA4">
                <a:alpha val="12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5" name="Google Shape;471;p48"/>
            <p:cNvSpPr/>
            <p:nvPr/>
          </p:nvSpPr>
          <p:spPr>
            <a:xfrm>
              <a:off x="5018124" y="3557317"/>
              <a:ext cx="50747" cy="17334"/>
            </a:xfrm>
            <a:custGeom>
              <a:avLst/>
              <a:gdLst/>
              <a:ahLst/>
              <a:cxnLst/>
              <a:rect l="l" t="t" r="r" b="b"/>
              <a:pathLst>
                <a:path w="1938" h="662" extrusionOk="0">
                  <a:moveTo>
                    <a:pt x="313" y="1"/>
                  </a:moveTo>
                  <a:cubicBezTo>
                    <a:pt x="143" y="1"/>
                    <a:pt x="1" y="221"/>
                    <a:pt x="162" y="375"/>
                  </a:cubicBezTo>
                  <a:cubicBezTo>
                    <a:pt x="381" y="558"/>
                    <a:pt x="653" y="662"/>
                    <a:pt x="936" y="662"/>
                  </a:cubicBezTo>
                  <a:cubicBezTo>
                    <a:pt x="948" y="662"/>
                    <a:pt x="960" y="662"/>
                    <a:pt x="973" y="661"/>
                  </a:cubicBezTo>
                  <a:cubicBezTo>
                    <a:pt x="985" y="662"/>
                    <a:pt x="998" y="662"/>
                    <a:pt x="1010" y="662"/>
                  </a:cubicBezTo>
                  <a:cubicBezTo>
                    <a:pt x="1292" y="662"/>
                    <a:pt x="1564" y="558"/>
                    <a:pt x="1784" y="375"/>
                  </a:cubicBezTo>
                  <a:cubicBezTo>
                    <a:pt x="1937" y="221"/>
                    <a:pt x="1794" y="1"/>
                    <a:pt x="1624" y="1"/>
                  </a:cubicBezTo>
                  <a:cubicBezTo>
                    <a:pt x="1572" y="1"/>
                    <a:pt x="1518" y="21"/>
                    <a:pt x="1469" y="70"/>
                  </a:cubicBezTo>
                  <a:cubicBezTo>
                    <a:pt x="1321" y="170"/>
                    <a:pt x="1147" y="220"/>
                    <a:pt x="972" y="220"/>
                  </a:cubicBezTo>
                  <a:cubicBezTo>
                    <a:pt x="796" y="220"/>
                    <a:pt x="620" y="170"/>
                    <a:pt x="467" y="70"/>
                  </a:cubicBezTo>
                  <a:cubicBezTo>
                    <a:pt x="418" y="21"/>
                    <a:pt x="364" y="1"/>
                    <a:pt x="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6" name="Google Shape;472;p48"/>
            <p:cNvSpPr/>
            <p:nvPr/>
          </p:nvSpPr>
          <p:spPr>
            <a:xfrm>
              <a:off x="5003487" y="3517358"/>
              <a:ext cx="11390" cy="17073"/>
            </a:xfrm>
            <a:custGeom>
              <a:avLst/>
              <a:gdLst/>
              <a:ahLst/>
              <a:cxnLst/>
              <a:rect l="l" t="t" r="r" b="b"/>
              <a:pathLst>
                <a:path w="435" h="652" extrusionOk="0">
                  <a:moveTo>
                    <a:pt x="216" y="0"/>
                  </a:moveTo>
                  <a:cubicBezTo>
                    <a:pt x="108" y="0"/>
                    <a:pt x="1" y="74"/>
                    <a:pt x="5" y="222"/>
                  </a:cubicBezTo>
                  <a:lnTo>
                    <a:pt x="5" y="442"/>
                  </a:lnTo>
                  <a:cubicBezTo>
                    <a:pt x="5" y="556"/>
                    <a:pt x="101" y="651"/>
                    <a:pt x="215" y="651"/>
                  </a:cubicBezTo>
                  <a:cubicBezTo>
                    <a:pt x="339" y="651"/>
                    <a:pt x="435" y="556"/>
                    <a:pt x="435" y="442"/>
                  </a:cubicBezTo>
                  <a:lnTo>
                    <a:pt x="435" y="222"/>
                  </a:lnTo>
                  <a:cubicBezTo>
                    <a:pt x="435" y="74"/>
                    <a:pt x="325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7" name="Google Shape;473;p48"/>
            <p:cNvSpPr/>
            <p:nvPr/>
          </p:nvSpPr>
          <p:spPr>
            <a:xfrm>
              <a:off x="5072065" y="3517358"/>
              <a:ext cx="11521" cy="17073"/>
            </a:xfrm>
            <a:custGeom>
              <a:avLst/>
              <a:gdLst/>
              <a:ahLst/>
              <a:cxnLst/>
              <a:rect l="l" t="t" r="r" b="b"/>
              <a:pathLst>
                <a:path w="440" h="652" extrusionOk="0">
                  <a:moveTo>
                    <a:pt x="220" y="0"/>
                  </a:moveTo>
                  <a:cubicBezTo>
                    <a:pt x="110" y="0"/>
                    <a:pt x="0" y="74"/>
                    <a:pt x="0" y="222"/>
                  </a:cubicBezTo>
                  <a:lnTo>
                    <a:pt x="0" y="442"/>
                  </a:lnTo>
                  <a:cubicBezTo>
                    <a:pt x="0" y="556"/>
                    <a:pt x="96" y="651"/>
                    <a:pt x="220" y="651"/>
                  </a:cubicBezTo>
                  <a:cubicBezTo>
                    <a:pt x="344" y="651"/>
                    <a:pt x="439" y="556"/>
                    <a:pt x="439" y="442"/>
                  </a:cubicBezTo>
                  <a:lnTo>
                    <a:pt x="439" y="222"/>
                  </a:lnTo>
                  <a:cubicBezTo>
                    <a:pt x="439" y="74"/>
                    <a:pt x="329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8" name="Google Shape;474;p48"/>
            <p:cNvSpPr/>
            <p:nvPr/>
          </p:nvSpPr>
          <p:spPr>
            <a:xfrm>
              <a:off x="4980627" y="3448727"/>
              <a:ext cx="125924" cy="22990"/>
            </a:xfrm>
            <a:custGeom>
              <a:avLst/>
              <a:gdLst/>
              <a:ahLst/>
              <a:cxnLst/>
              <a:rect l="l" t="t" r="r" b="b"/>
              <a:pathLst>
                <a:path w="4809" h="878" extrusionOk="0">
                  <a:moveTo>
                    <a:pt x="220" y="0"/>
                  </a:moveTo>
                  <a:cubicBezTo>
                    <a:pt x="96" y="0"/>
                    <a:pt x="1" y="96"/>
                    <a:pt x="1" y="220"/>
                  </a:cubicBezTo>
                  <a:lnTo>
                    <a:pt x="1" y="878"/>
                  </a:lnTo>
                  <a:lnTo>
                    <a:pt x="4809" y="878"/>
                  </a:lnTo>
                  <a:lnTo>
                    <a:pt x="4809" y="220"/>
                  </a:lnTo>
                  <a:cubicBezTo>
                    <a:pt x="4809" y="96"/>
                    <a:pt x="4713" y="0"/>
                    <a:pt x="45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9" name="Google Shape;475;p48"/>
            <p:cNvSpPr/>
            <p:nvPr/>
          </p:nvSpPr>
          <p:spPr>
            <a:xfrm>
              <a:off x="4986388" y="3346789"/>
              <a:ext cx="55722" cy="101964"/>
            </a:xfrm>
            <a:custGeom>
              <a:avLst/>
              <a:gdLst/>
              <a:ahLst/>
              <a:cxnLst/>
              <a:rect l="l" t="t" r="r" b="b"/>
              <a:pathLst>
                <a:path w="2128" h="3894" extrusionOk="0">
                  <a:moveTo>
                    <a:pt x="2128" y="1"/>
                  </a:moveTo>
                  <a:cubicBezTo>
                    <a:pt x="1841" y="77"/>
                    <a:pt x="1612" y="278"/>
                    <a:pt x="1488" y="545"/>
                  </a:cubicBezTo>
                  <a:lnTo>
                    <a:pt x="0" y="3893"/>
                  </a:lnTo>
                  <a:lnTo>
                    <a:pt x="1097" y="3893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0" name="Google Shape;476;p48"/>
            <p:cNvSpPr/>
            <p:nvPr/>
          </p:nvSpPr>
          <p:spPr>
            <a:xfrm>
              <a:off x="4980627" y="3448727"/>
              <a:ext cx="34250" cy="22990"/>
            </a:xfrm>
            <a:custGeom>
              <a:avLst/>
              <a:gdLst/>
              <a:ahLst/>
              <a:cxnLst/>
              <a:rect l="l" t="t" r="r" b="b"/>
              <a:pathLst>
                <a:path w="1308" h="878" extrusionOk="0">
                  <a:moveTo>
                    <a:pt x="220" y="0"/>
                  </a:moveTo>
                  <a:cubicBezTo>
                    <a:pt x="96" y="0"/>
                    <a:pt x="1" y="96"/>
                    <a:pt x="1" y="220"/>
                  </a:cubicBezTo>
                  <a:lnTo>
                    <a:pt x="1" y="878"/>
                  </a:lnTo>
                  <a:lnTo>
                    <a:pt x="1098" y="878"/>
                  </a:lnTo>
                  <a:lnTo>
                    <a:pt x="1098" y="220"/>
                  </a:lnTo>
                  <a:cubicBezTo>
                    <a:pt x="1098" y="96"/>
                    <a:pt x="1193" y="0"/>
                    <a:pt x="1308" y="0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1" name="Google Shape;477;p48"/>
            <p:cNvSpPr/>
            <p:nvPr/>
          </p:nvSpPr>
          <p:spPr>
            <a:xfrm>
              <a:off x="4916683" y="3471692"/>
              <a:ext cx="92695" cy="40011"/>
            </a:xfrm>
            <a:custGeom>
              <a:avLst/>
              <a:gdLst/>
              <a:ahLst/>
              <a:cxnLst/>
              <a:rect l="l" t="t" r="r" b="b"/>
              <a:pathLst>
                <a:path w="3540" h="1528" extrusionOk="0">
                  <a:moveTo>
                    <a:pt x="2443" y="1"/>
                  </a:moveTo>
                  <a:lnTo>
                    <a:pt x="134" y="1241"/>
                  </a:lnTo>
                  <a:cubicBezTo>
                    <a:pt x="0" y="1317"/>
                    <a:pt x="48" y="1527"/>
                    <a:pt x="210" y="1527"/>
                  </a:cubicBezTo>
                  <a:lnTo>
                    <a:pt x="2548" y="1527"/>
                  </a:lnTo>
                  <a:cubicBezTo>
                    <a:pt x="2471" y="1527"/>
                    <a:pt x="2443" y="1317"/>
                    <a:pt x="2509" y="1241"/>
                  </a:cubicBezTo>
                  <a:lnTo>
                    <a:pt x="3540" y="1"/>
                  </a:ln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478;p48"/>
          <p:cNvGrpSpPr/>
          <p:nvPr/>
        </p:nvGrpSpPr>
        <p:grpSpPr>
          <a:xfrm>
            <a:off x="1140288" y="2727334"/>
            <a:ext cx="545515" cy="541008"/>
            <a:chOff x="830742" y="2763601"/>
            <a:chExt cx="384734" cy="381556"/>
          </a:xfrm>
        </p:grpSpPr>
        <p:sp>
          <p:nvSpPr>
            <p:cNvPr id="1048782" name="Google Shape;479;p48"/>
            <p:cNvSpPr/>
            <p:nvPr/>
          </p:nvSpPr>
          <p:spPr>
            <a:xfrm>
              <a:off x="830742" y="2881012"/>
              <a:ext cx="174423" cy="83678"/>
            </a:xfrm>
            <a:custGeom>
              <a:avLst/>
              <a:gdLst/>
              <a:ahLst/>
              <a:cxnLst/>
              <a:rect l="l" t="t" r="r" b="b"/>
              <a:pathLst>
                <a:path w="6639" h="3185" extrusionOk="0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3" name="Google Shape;480;p48"/>
            <p:cNvSpPr/>
            <p:nvPr/>
          </p:nvSpPr>
          <p:spPr>
            <a:xfrm>
              <a:off x="1013520" y="2973045"/>
              <a:ext cx="83494" cy="172111"/>
            </a:xfrm>
            <a:custGeom>
              <a:avLst/>
              <a:gdLst/>
              <a:ahLst/>
              <a:cxnLst/>
              <a:rect l="l" t="t" r="r" b="b"/>
              <a:pathLst>
                <a:path w="3178" h="6551" extrusionOk="0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4" name="Google Shape;481;p48"/>
            <p:cNvSpPr/>
            <p:nvPr/>
          </p:nvSpPr>
          <p:spPr>
            <a:xfrm>
              <a:off x="830742" y="2885557"/>
              <a:ext cx="125583" cy="72932"/>
            </a:xfrm>
            <a:custGeom>
              <a:avLst/>
              <a:gdLst/>
              <a:ahLst/>
              <a:cxnLst/>
              <a:rect l="l" t="t" r="r" b="b"/>
              <a:pathLst>
                <a:path w="4780" h="2776" extrusionOk="0">
                  <a:moveTo>
                    <a:pt x="4780" y="1"/>
                  </a:moveTo>
                  <a:lnTo>
                    <a:pt x="4780" y="1"/>
                  </a:lnTo>
                  <a:cubicBezTo>
                    <a:pt x="3032" y="237"/>
                    <a:pt x="1409" y="1034"/>
                    <a:pt x="160" y="2283"/>
                  </a:cubicBezTo>
                  <a:cubicBezTo>
                    <a:pt x="1" y="2443"/>
                    <a:pt x="105" y="2713"/>
                    <a:pt x="327" y="2734"/>
                  </a:cubicBezTo>
                  <a:lnTo>
                    <a:pt x="791" y="2775"/>
                  </a:lnTo>
                  <a:cubicBezTo>
                    <a:pt x="646" y="2664"/>
                    <a:pt x="625" y="2449"/>
                    <a:pt x="750" y="2318"/>
                  </a:cubicBezTo>
                  <a:cubicBezTo>
                    <a:pt x="1867" y="1201"/>
                    <a:pt x="3261" y="403"/>
                    <a:pt x="4780" y="1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5" name="Google Shape;482;p48"/>
            <p:cNvSpPr/>
            <p:nvPr/>
          </p:nvSpPr>
          <p:spPr>
            <a:xfrm>
              <a:off x="1013520" y="3041012"/>
              <a:ext cx="24460" cy="104144"/>
            </a:xfrm>
            <a:custGeom>
              <a:avLst/>
              <a:gdLst/>
              <a:ahLst/>
              <a:cxnLst/>
              <a:rect l="l" t="t" r="r" b="b"/>
              <a:pathLst>
                <a:path w="931" h="3964" extrusionOk="0">
                  <a:moveTo>
                    <a:pt x="583" y="1"/>
                  </a:moveTo>
                  <a:lnTo>
                    <a:pt x="1" y="590"/>
                  </a:lnTo>
                  <a:lnTo>
                    <a:pt x="278" y="3718"/>
                  </a:lnTo>
                  <a:cubicBezTo>
                    <a:pt x="292" y="3870"/>
                    <a:pt x="415" y="3963"/>
                    <a:pt x="543" y="3963"/>
                  </a:cubicBezTo>
                  <a:cubicBezTo>
                    <a:pt x="608" y="3963"/>
                    <a:pt x="675" y="3939"/>
                    <a:pt x="729" y="3885"/>
                  </a:cubicBezTo>
                  <a:cubicBezTo>
                    <a:pt x="798" y="3815"/>
                    <a:pt x="861" y="3746"/>
                    <a:pt x="930" y="3677"/>
                  </a:cubicBezTo>
                  <a:cubicBezTo>
                    <a:pt x="909" y="3642"/>
                    <a:pt x="902" y="3607"/>
                    <a:pt x="902" y="3573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6" name="Google Shape;483;p48"/>
            <p:cNvSpPr/>
            <p:nvPr/>
          </p:nvSpPr>
          <p:spPr>
            <a:xfrm>
              <a:off x="903281" y="2763601"/>
              <a:ext cx="312038" cy="310383"/>
            </a:xfrm>
            <a:custGeom>
              <a:avLst/>
              <a:gdLst/>
              <a:ahLst/>
              <a:cxnLst/>
              <a:rect l="l" t="t" r="r" b="b"/>
              <a:pathLst>
                <a:path w="11877" h="11814" extrusionOk="0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7" name="Google Shape;484;p48"/>
            <p:cNvSpPr/>
            <p:nvPr/>
          </p:nvSpPr>
          <p:spPr>
            <a:xfrm>
              <a:off x="903281" y="2763601"/>
              <a:ext cx="312012" cy="232065"/>
            </a:xfrm>
            <a:custGeom>
              <a:avLst/>
              <a:gdLst/>
              <a:ahLst/>
              <a:cxnLst/>
              <a:rect l="l" t="t" r="r" b="b"/>
              <a:pathLst>
                <a:path w="11876" h="8833" extrusionOk="0">
                  <a:moveTo>
                    <a:pt x="11637" y="0"/>
                  </a:moveTo>
                  <a:cubicBezTo>
                    <a:pt x="11618" y="0"/>
                    <a:pt x="11597" y="3"/>
                    <a:pt x="11577" y="10"/>
                  </a:cubicBezTo>
                  <a:lnTo>
                    <a:pt x="7207" y="1286"/>
                  </a:lnTo>
                  <a:cubicBezTo>
                    <a:pt x="7068" y="1327"/>
                    <a:pt x="6943" y="1404"/>
                    <a:pt x="6839" y="1501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361" y="8832"/>
                  </a:lnTo>
                  <a:lnTo>
                    <a:pt x="1117" y="8069"/>
                  </a:lnTo>
                  <a:lnTo>
                    <a:pt x="7179" y="2007"/>
                  </a:lnTo>
                  <a:cubicBezTo>
                    <a:pt x="7269" y="1917"/>
                    <a:pt x="7387" y="1848"/>
                    <a:pt x="7512" y="1813"/>
                  </a:cubicBezTo>
                  <a:lnTo>
                    <a:pt x="11750" y="571"/>
                  </a:lnTo>
                  <a:lnTo>
                    <a:pt x="11833" y="266"/>
                  </a:lnTo>
                  <a:cubicBezTo>
                    <a:pt x="11876" y="128"/>
                    <a:pt x="11767" y="0"/>
                    <a:pt x="11637" y="0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8" name="Google Shape;485;p48"/>
            <p:cNvSpPr/>
            <p:nvPr/>
          </p:nvSpPr>
          <p:spPr>
            <a:xfrm>
              <a:off x="1060732" y="2852218"/>
              <a:ext cx="65261" cy="65261"/>
            </a:xfrm>
            <a:custGeom>
              <a:avLst/>
              <a:gdLst/>
              <a:ahLst/>
              <a:cxnLst/>
              <a:rect l="l" t="t" r="r" b="b"/>
              <a:pathLst>
                <a:path w="2484" h="2484" extrusionOk="0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9" name="Google Shape;486;p48"/>
            <p:cNvSpPr/>
            <p:nvPr/>
          </p:nvSpPr>
          <p:spPr>
            <a:xfrm>
              <a:off x="1060732" y="2852218"/>
              <a:ext cx="40302" cy="65287"/>
            </a:xfrm>
            <a:custGeom>
              <a:avLst/>
              <a:gdLst/>
              <a:ahLst/>
              <a:cxnLst/>
              <a:rect l="l" t="t" r="r" b="b"/>
              <a:pathLst>
                <a:path w="1534" h="2485" extrusionOk="0">
                  <a:moveTo>
                    <a:pt x="1239" y="0"/>
                  </a:moveTo>
                  <a:cubicBezTo>
                    <a:pt x="572" y="0"/>
                    <a:pt x="0" y="539"/>
                    <a:pt x="0" y="1242"/>
                  </a:cubicBezTo>
                  <a:cubicBezTo>
                    <a:pt x="0" y="1945"/>
                    <a:pt x="572" y="2484"/>
                    <a:pt x="1239" y="2484"/>
                  </a:cubicBezTo>
                  <a:cubicBezTo>
                    <a:pt x="1336" y="2484"/>
                    <a:pt x="1434" y="2473"/>
                    <a:pt x="1533" y="2449"/>
                  </a:cubicBezTo>
                  <a:cubicBezTo>
                    <a:pt x="590" y="2220"/>
                    <a:pt x="264" y="1048"/>
                    <a:pt x="944" y="361"/>
                  </a:cubicBezTo>
                  <a:cubicBezTo>
                    <a:pt x="1110" y="202"/>
                    <a:pt x="1311" y="91"/>
                    <a:pt x="1533" y="35"/>
                  </a:cubicBezTo>
                  <a:cubicBezTo>
                    <a:pt x="1434" y="12"/>
                    <a:pt x="1336" y="0"/>
                    <a:pt x="1239" y="0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0" name="Google Shape;487;p48"/>
            <p:cNvSpPr/>
            <p:nvPr/>
          </p:nvSpPr>
          <p:spPr>
            <a:xfrm>
              <a:off x="895084" y="2998739"/>
              <a:ext cx="84387" cy="83520"/>
            </a:xfrm>
            <a:custGeom>
              <a:avLst/>
              <a:gdLst/>
              <a:ahLst/>
              <a:cxnLst/>
              <a:rect l="l" t="t" r="r" b="b"/>
              <a:pathLst>
                <a:path w="3212" h="3179" extrusionOk="0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1" name="Google Shape;488;p48"/>
            <p:cNvSpPr/>
            <p:nvPr/>
          </p:nvSpPr>
          <p:spPr>
            <a:xfrm>
              <a:off x="895084" y="2998555"/>
              <a:ext cx="32814" cy="36650"/>
            </a:xfrm>
            <a:custGeom>
              <a:avLst/>
              <a:gdLst/>
              <a:ahLst/>
              <a:cxnLst/>
              <a:rect l="l" t="t" r="r" b="b"/>
              <a:pathLst>
                <a:path w="1249" h="1395" extrusionOk="0">
                  <a:moveTo>
                    <a:pt x="833" y="0"/>
                  </a:moveTo>
                  <a:lnTo>
                    <a:pt x="125" y="708"/>
                  </a:lnTo>
                  <a:cubicBezTo>
                    <a:pt x="0" y="833"/>
                    <a:pt x="0" y="1041"/>
                    <a:pt x="125" y="1173"/>
                  </a:cubicBezTo>
                  <a:lnTo>
                    <a:pt x="347" y="1395"/>
                  </a:lnTo>
                  <a:cubicBezTo>
                    <a:pt x="361" y="1325"/>
                    <a:pt x="396" y="1270"/>
                    <a:pt x="444" y="1221"/>
                  </a:cubicBezTo>
                  <a:lnTo>
                    <a:pt x="1249" y="41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2" name="Google Shape;489;p48"/>
            <p:cNvSpPr/>
            <p:nvPr/>
          </p:nvSpPr>
          <p:spPr>
            <a:xfrm>
              <a:off x="903281" y="2964480"/>
              <a:ext cx="110266" cy="109504"/>
            </a:xfrm>
            <a:custGeom>
              <a:avLst/>
              <a:gdLst/>
              <a:ahLst/>
              <a:cxnLst/>
              <a:rect l="l" t="t" r="r" b="b"/>
              <a:pathLst>
                <a:path w="4197" h="4168" extrusionOk="0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3" name="Google Shape;490;p48"/>
            <p:cNvSpPr/>
            <p:nvPr/>
          </p:nvSpPr>
          <p:spPr>
            <a:xfrm>
              <a:off x="903281" y="2964480"/>
              <a:ext cx="29557" cy="31185"/>
            </a:xfrm>
            <a:custGeom>
              <a:avLst/>
              <a:gdLst/>
              <a:ahLst/>
              <a:cxnLst/>
              <a:rect l="l" t="t" r="r" b="b"/>
              <a:pathLst>
                <a:path w="1125" h="1187" extrusionOk="0">
                  <a:moveTo>
                    <a:pt x="701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23"/>
                  </a:cubicBezTo>
                  <a:lnTo>
                    <a:pt x="361" y="1186"/>
                  </a:lnTo>
                  <a:lnTo>
                    <a:pt x="1124" y="42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4" name="Google Shape;491;p48"/>
            <p:cNvSpPr/>
            <p:nvPr/>
          </p:nvSpPr>
          <p:spPr>
            <a:xfrm>
              <a:off x="854992" y="3038831"/>
              <a:ext cx="34154" cy="31185"/>
            </a:xfrm>
            <a:custGeom>
              <a:avLst/>
              <a:gdLst/>
              <a:ahLst/>
              <a:cxnLst/>
              <a:rect l="l" t="t" r="r" b="b"/>
              <a:pathLst>
                <a:path w="1300" h="1187" extrusionOk="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5" name="Google Shape;492;p48"/>
            <p:cNvSpPr/>
            <p:nvPr/>
          </p:nvSpPr>
          <p:spPr>
            <a:xfrm>
              <a:off x="873934" y="3057800"/>
              <a:ext cx="34286" cy="31343"/>
            </a:xfrm>
            <a:custGeom>
              <a:avLst/>
              <a:gdLst/>
              <a:ahLst/>
              <a:cxnLst/>
              <a:rect l="l" t="t" r="r" b="b"/>
              <a:pathLst>
                <a:path w="1305" h="1193" extrusionOk="0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6" name="Google Shape;493;p48"/>
            <p:cNvSpPr/>
            <p:nvPr/>
          </p:nvSpPr>
          <p:spPr>
            <a:xfrm>
              <a:off x="912213" y="3095895"/>
              <a:ext cx="34102" cy="31343"/>
            </a:xfrm>
            <a:custGeom>
              <a:avLst/>
              <a:gdLst/>
              <a:ahLst/>
              <a:cxnLst/>
              <a:rect l="l" t="t" r="r" b="b"/>
              <a:pathLst>
                <a:path w="1298" h="1193" extrusionOk="0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7" name="Google Shape;494;p48"/>
            <p:cNvSpPr/>
            <p:nvPr/>
          </p:nvSpPr>
          <p:spPr>
            <a:xfrm>
              <a:off x="893061" y="3076926"/>
              <a:ext cx="34312" cy="31343"/>
            </a:xfrm>
            <a:custGeom>
              <a:avLst/>
              <a:gdLst/>
              <a:ahLst/>
              <a:cxnLst/>
              <a:rect l="l" t="t" r="r" b="b"/>
              <a:pathLst>
                <a:path w="1306" h="1193" extrusionOk="0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8" name="Google Shape;495;p48"/>
            <p:cNvSpPr/>
            <p:nvPr/>
          </p:nvSpPr>
          <p:spPr>
            <a:xfrm>
              <a:off x="1141809" y="2763601"/>
              <a:ext cx="73668" cy="72801"/>
            </a:xfrm>
            <a:custGeom>
              <a:avLst/>
              <a:gdLst/>
              <a:ahLst/>
              <a:cxnLst/>
              <a:rect l="l" t="t" r="r" b="b"/>
              <a:pathLst>
                <a:path w="2804" h="2771" extrusionOk="0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9" name="Google Shape;496;p48"/>
            <p:cNvSpPr/>
            <p:nvPr/>
          </p:nvSpPr>
          <p:spPr>
            <a:xfrm>
              <a:off x="1141809" y="2763601"/>
              <a:ext cx="73484" cy="31974"/>
            </a:xfrm>
            <a:custGeom>
              <a:avLst/>
              <a:gdLst/>
              <a:ahLst/>
              <a:cxnLst/>
              <a:rect l="l" t="t" r="r" b="b"/>
              <a:pathLst>
                <a:path w="2797" h="1217" extrusionOk="0">
                  <a:moveTo>
                    <a:pt x="2563" y="0"/>
                  </a:moveTo>
                  <a:cubicBezTo>
                    <a:pt x="2544" y="0"/>
                    <a:pt x="2524" y="3"/>
                    <a:pt x="2505" y="10"/>
                  </a:cubicBezTo>
                  <a:lnTo>
                    <a:pt x="1686" y="245"/>
                  </a:lnTo>
                  <a:lnTo>
                    <a:pt x="1" y="745"/>
                  </a:lnTo>
                  <a:lnTo>
                    <a:pt x="472" y="1217"/>
                  </a:lnTo>
                  <a:lnTo>
                    <a:pt x="2671" y="578"/>
                  </a:lnTo>
                  <a:lnTo>
                    <a:pt x="2754" y="266"/>
                  </a:lnTo>
                  <a:cubicBezTo>
                    <a:pt x="2797" y="133"/>
                    <a:pt x="2692" y="0"/>
                    <a:pt x="2563" y="0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0" name="Google Shape;497;p48"/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1" name="Google Shape;498;p48"/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2" name="Google Shape;499;p48"/>
            <p:cNvSpPr/>
            <p:nvPr/>
          </p:nvSpPr>
          <p:spPr>
            <a:xfrm>
              <a:off x="919491" y="2924152"/>
              <a:ext cx="133254" cy="133648"/>
            </a:xfrm>
            <a:custGeom>
              <a:avLst/>
              <a:gdLst/>
              <a:ahLst/>
              <a:cxnLst/>
              <a:rect l="l" t="t" r="r" b="b"/>
              <a:pathLst>
                <a:path w="5072" h="5087" extrusionOk="0">
                  <a:moveTo>
                    <a:pt x="4762" y="1"/>
                  </a:moveTo>
                  <a:cubicBezTo>
                    <a:pt x="4676" y="1"/>
                    <a:pt x="4589" y="34"/>
                    <a:pt x="4523" y="100"/>
                  </a:cubicBezTo>
                  <a:lnTo>
                    <a:pt x="132" y="4490"/>
                  </a:lnTo>
                  <a:cubicBezTo>
                    <a:pt x="1" y="4622"/>
                    <a:pt x="1" y="4837"/>
                    <a:pt x="132" y="4962"/>
                  </a:cubicBezTo>
                  <a:lnTo>
                    <a:pt x="153" y="4990"/>
                  </a:lnTo>
                  <a:cubicBezTo>
                    <a:pt x="216" y="5045"/>
                    <a:pt x="299" y="5080"/>
                    <a:pt x="382" y="5087"/>
                  </a:cubicBezTo>
                  <a:cubicBezTo>
                    <a:pt x="306" y="4955"/>
                    <a:pt x="327" y="4781"/>
                    <a:pt x="438" y="4671"/>
                  </a:cubicBezTo>
                  <a:lnTo>
                    <a:pt x="4828" y="280"/>
                  </a:lnTo>
                  <a:cubicBezTo>
                    <a:pt x="4891" y="217"/>
                    <a:pt x="4974" y="183"/>
                    <a:pt x="5071" y="183"/>
                  </a:cubicBezTo>
                  <a:cubicBezTo>
                    <a:pt x="5057" y="162"/>
                    <a:pt x="5036" y="141"/>
                    <a:pt x="5022" y="120"/>
                  </a:cubicBezTo>
                  <a:lnTo>
                    <a:pt x="5002" y="100"/>
                  </a:lnTo>
                  <a:cubicBezTo>
                    <a:pt x="4936" y="34"/>
                    <a:pt x="4849" y="1"/>
                    <a:pt x="4762" y="1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435;p48"/>
          <p:cNvGrpSpPr/>
          <p:nvPr/>
        </p:nvGrpSpPr>
        <p:grpSpPr>
          <a:xfrm>
            <a:off x="1114850" y="3914220"/>
            <a:ext cx="545506" cy="545958"/>
            <a:chOff x="3508282" y="3810341"/>
            <a:chExt cx="351644" cy="351959"/>
          </a:xfrm>
        </p:grpSpPr>
        <p:sp>
          <p:nvSpPr>
            <p:cNvPr id="76" name="Google Shape;436;p48"/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37;p48"/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8;p48"/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9;p48"/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40;p48"/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41;p48"/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42;p48"/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43;p48"/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44;p48"/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45;p48"/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46;p48"/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47;p48"/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48;p48"/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433;p48"/>
          <p:cNvSpPr txBox="1"/>
          <p:nvPr/>
        </p:nvSpPr>
        <p:spPr>
          <a:xfrm>
            <a:off x="1548155" y="3787149"/>
            <a:ext cx="2873696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</a:pPr>
            <a:r>
              <a:rPr lang="en-US" sz="3200" dirty="0" smtClean="0">
                <a:solidFill>
                  <a:schemeClr val="dk1"/>
                </a:solidFill>
                <a:latin typeface="Berlin Sans FB" pitchFamily="34" charset="0"/>
                <a:ea typeface="Archivo"/>
                <a:cs typeface="Archivo"/>
                <a:sym typeface="Archivo"/>
              </a:rPr>
              <a:t>Results</a:t>
            </a:r>
            <a:endParaRPr sz="3200" dirty="0">
              <a:solidFill>
                <a:schemeClr val="dk1"/>
              </a:solidFill>
              <a:latin typeface="Berlin Sans FB" pitchFamily="34" charset="0"/>
              <a:ea typeface="Archivo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14535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307;p40"/>
          <p:cNvSpPr/>
          <p:nvPr/>
        </p:nvSpPr>
        <p:spPr>
          <a:xfrm>
            <a:off x="1166813" y="3076575"/>
            <a:ext cx="4230000" cy="475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182" name="Google Shape;308;p40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963" y="-1314637"/>
            <a:ext cx="5362575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30" name="Google Shape;309;p40"/>
          <p:cNvSpPr txBox="1">
            <a:spLocks noGrp="1"/>
          </p:cNvSpPr>
          <p:nvPr>
            <p:ph type="title"/>
          </p:nvPr>
        </p:nvSpPr>
        <p:spPr>
          <a:xfrm>
            <a:off x="1094571" y="2283718"/>
            <a:ext cx="462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</a:p>
        </p:txBody>
      </p:sp>
      <p:pic>
        <p:nvPicPr>
          <p:cNvPr id="2097183" name="Google Shape;314;p40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8313" y="784874"/>
            <a:ext cx="4038212" cy="47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4" name="Google Shape;315;p40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 t="15934" b="12708"/>
          <a:stretch>
            <a:fillRect/>
          </a:stretch>
        </p:blipFill>
        <p:spPr>
          <a:xfrm flipH="1">
            <a:off x="5550775" y="3791557"/>
            <a:ext cx="2194394" cy="160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5" name="Google Shape;316;p40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86979">
            <a:off x="-3020600" y="2664887"/>
            <a:ext cx="5362574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6" name="Google Shape;317;p40"/>
          <p:cNvPicPr preferRelativeResize="0">
            <a:picLocks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89925" y="521900"/>
            <a:ext cx="1647250" cy="18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7" name="Google Shape;318;p40"/>
          <p:cNvPicPr preferRelativeResize="0">
            <a:picLocks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993464">
            <a:off x="7863400" y="2440488"/>
            <a:ext cx="235267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8" name="Google Shape;319;p40"/>
          <p:cNvPicPr preferRelativeResize="0">
            <a:picLocks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52496" y="1496475"/>
            <a:ext cx="9525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9" name="Google Shape;320;p40"/>
          <p:cNvPicPr preferRelativeResize="0">
            <a:picLocks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52500" y="207700"/>
            <a:ext cx="881239" cy="9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0" name="Google Shape;321;p40"/>
          <p:cNvPicPr preferRelativeResize="0">
            <a:picLocks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67771" y="905900"/>
            <a:ext cx="9525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1" name="Google Shape;322;p40"/>
          <p:cNvPicPr preferRelativeResize="0">
            <a:picLocks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308293" flipH="1">
            <a:off x="43909" y="3800464"/>
            <a:ext cx="2245808" cy="1976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Google Shape;334;p42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092603" flipH="1">
            <a:off x="5879337" y="1993850"/>
            <a:ext cx="4667250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7" name="Google Shape;335;p42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092598" flipH="1">
            <a:off x="-664216" y="-349055"/>
            <a:ext cx="2754859" cy="226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8" name="Google Shape;336;p42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95013" flipH="1">
            <a:off x="7097879" y="983365"/>
            <a:ext cx="1740580" cy="189562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5" name="Google Shape;338;p42"/>
          <p:cNvSpPr txBox="1">
            <a:spLocks noGrp="1"/>
          </p:cNvSpPr>
          <p:nvPr>
            <p:ph type="title"/>
          </p:nvPr>
        </p:nvSpPr>
        <p:spPr>
          <a:xfrm>
            <a:off x="1547664" y="747448"/>
            <a:ext cx="28083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lt1"/>
                </a:solidFill>
                <a:ea typeface="IBM Plex Serif SemiBold"/>
                <a:cs typeface="IBM Plex Serif SemiBold"/>
              </a:rPr>
              <a:t>Overview</a:t>
            </a:r>
            <a:endParaRPr sz="4800" dirty="0">
              <a:solidFill>
                <a:schemeClr val="dk2"/>
              </a:solidFill>
              <a:latin typeface="IBM Plex Serif SemiBold"/>
              <a:ea typeface="IBM Plex Serif SemiBold"/>
              <a:cs typeface="IBM Plex Serif SemiBold"/>
              <a:sym typeface="IBM Plex Serif SemiBold"/>
            </a:endParaRPr>
          </a:p>
        </p:txBody>
      </p:sp>
      <p:sp>
        <p:nvSpPr>
          <p:cNvPr id="1048646" name="Google Shape;339;p42"/>
          <p:cNvSpPr txBox="1">
            <a:spLocks noGrp="1"/>
          </p:cNvSpPr>
          <p:nvPr>
            <p:ph type="subTitle" idx="1"/>
          </p:nvPr>
        </p:nvSpPr>
        <p:spPr>
          <a:xfrm>
            <a:off x="720000" y="2067694"/>
            <a:ext cx="4664076" cy="2232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dirty="0"/>
              <a:t>This shell scripting-based system is divided into </a:t>
            </a:r>
            <a:r>
              <a:rPr lang="en-US" dirty="0" smtClean="0"/>
              <a:t>three modules:  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  </a:t>
            </a:r>
            <a:r>
              <a:rPr lang="en-US" dirty="0"/>
              <a:t>1. </a:t>
            </a:r>
            <a:r>
              <a:rPr lang="en-US" dirty="0" smtClean="0"/>
              <a:t>Admin Login:    </a:t>
            </a:r>
            <a:r>
              <a:rPr lang="en-US" dirty="0"/>
              <a:t>For administrative operations. </a:t>
            </a:r>
            <a:endParaRPr lang="en-US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  2</a:t>
            </a:r>
            <a:r>
              <a:rPr lang="en-US" dirty="0"/>
              <a:t>. </a:t>
            </a:r>
            <a:r>
              <a:rPr lang="en-US" dirty="0" smtClean="0"/>
              <a:t>User Login:       For </a:t>
            </a:r>
            <a:r>
              <a:rPr lang="en-US" dirty="0"/>
              <a:t>book browsing and purchasing.    </a:t>
            </a:r>
            <a:endParaRPr lang="en-US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 </a:t>
            </a:r>
            <a:r>
              <a:rPr lang="en-US" dirty="0" smtClean="0"/>
              <a:t> 3</a:t>
            </a:r>
            <a:r>
              <a:rPr lang="en-US" dirty="0"/>
              <a:t>. </a:t>
            </a:r>
            <a:r>
              <a:rPr lang="en-US" dirty="0" smtClean="0"/>
              <a:t>Exit Module:     </a:t>
            </a:r>
            <a:r>
              <a:rPr lang="en-US" dirty="0"/>
              <a:t>To securely log out of the system.  </a:t>
            </a:r>
            <a:endParaRPr lang="en-US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/>
              <a:t> </a:t>
            </a:r>
            <a:r>
              <a:rPr lang="en-US" dirty="0" smtClean="0"/>
              <a:t>Book </a:t>
            </a:r>
            <a:r>
              <a:rPr lang="en-US" dirty="0"/>
              <a:t>data is managed using  </a:t>
            </a:r>
            <a:r>
              <a:rPr lang="en-US" dirty="0" smtClean="0"/>
              <a:t> “text files” with functionalities like “backup,”  ”restoration” and “logging actions”.</a:t>
            </a:r>
            <a:endParaRPr lang="en" dirty="0"/>
          </a:p>
        </p:txBody>
      </p:sp>
      <p:pic>
        <p:nvPicPr>
          <p:cNvPr id="2097199" name="Google Shape;337;p42"/>
          <p:cNvPicPr preferRelativeResize="0">
            <a:picLocks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4075" y="1884275"/>
            <a:ext cx="3523875" cy="22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00" name="Google Shape;340;p42"/>
          <p:cNvPicPr preferRelativeResize="0">
            <a:picLocks/>
          </p:cNvPicPr>
          <p:nvPr/>
        </p:nvPicPr>
        <p:blipFill rotWithShape="1">
          <a:blip r:embed="rId6">
            <a:alphaModFix/>
          </a:blip>
          <a:srcRect t="15934" b="12708"/>
          <a:stretch>
            <a:fillRect/>
          </a:stretch>
        </p:blipFill>
        <p:spPr>
          <a:xfrm>
            <a:off x="4897681" y="3245794"/>
            <a:ext cx="2194394" cy="160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Google Shape;423;p48"/>
          <p:cNvSpPr txBox="1">
            <a:spLocks noGrp="1"/>
          </p:cNvSpPr>
          <p:nvPr>
            <p:ph type="title"/>
          </p:nvPr>
        </p:nvSpPr>
        <p:spPr>
          <a:xfrm>
            <a:off x="1987133" y="267494"/>
            <a:ext cx="5055900" cy="72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ea typeface="IBM Plex Serif SemiBold"/>
                <a:cs typeface="IBM Plex Serif SemiBold"/>
              </a:rPr>
              <a:t>Objective</a:t>
            </a:r>
            <a:endParaRPr sz="4800" dirty="0">
              <a:solidFill>
                <a:schemeClr val="dk2"/>
              </a:solidFill>
              <a:latin typeface="IBM Plex Serif SemiBold"/>
              <a:ea typeface="IBM Plex Serif SemiBold"/>
              <a:cs typeface="IBM Plex Serif SemiBold"/>
              <a:sym typeface="IBM Plex Serif SemiBold"/>
            </a:endParaRPr>
          </a:p>
        </p:txBody>
      </p:sp>
      <p:sp>
        <p:nvSpPr>
          <p:cNvPr id="1048733" name="Google Shape;424;p48"/>
          <p:cNvSpPr/>
          <p:nvPr/>
        </p:nvSpPr>
        <p:spPr>
          <a:xfrm>
            <a:off x="4328597" y="1823054"/>
            <a:ext cx="65" cy="67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close/>
              </a:path>
            </a:pathLst>
          </a:custGeom>
          <a:noFill/>
          <a:ln w="66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36" name="Google Shape;427;p48"/>
          <p:cNvSpPr txBox="1"/>
          <p:nvPr/>
        </p:nvSpPr>
        <p:spPr>
          <a:xfrm>
            <a:off x="1457036" y="1701479"/>
            <a:ext cx="308649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</a:pPr>
            <a:r>
              <a:rPr lang="en" dirty="0" smtClean="0">
                <a:solidFill>
                  <a:schemeClr val="dk1"/>
                </a:solidFill>
                <a:latin typeface="Berlin Sans FB" pitchFamily="34" charset="0"/>
                <a:ea typeface="Archivo"/>
                <a:cs typeface="Archivo"/>
                <a:sym typeface="Archivo"/>
              </a:rPr>
              <a:t>To create an efficient book management system using shell scripting.</a:t>
            </a:r>
            <a:endParaRPr dirty="0">
              <a:solidFill>
                <a:schemeClr val="dk1"/>
              </a:solidFill>
              <a:latin typeface="Berlin Sans FB" pitchFamily="34" charset="0"/>
              <a:ea typeface="Archivo"/>
              <a:cs typeface="Archivo"/>
              <a:sym typeface="Archivo"/>
            </a:endParaRPr>
          </a:p>
        </p:txBody>
      </p:sp>
      <p:cxnSp>
        <p:nvCxnSpPr>
          <p:cNvPr id="3145740" name="Google Shape;430;p48"/>
          <p:cNvCxnSpPr>
            <a:cxnSpLocks/>
          </p:cNvCxnSpPr>
          <p:nvPr/>
        </p:nvCxnSpPr>
        <p:spPr>
          <a:xfrm>
            <a:off x="4572000" y="1432133"/>
            <a:ext cx="0" cy="284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41" name="Google Shape;431;p48"/>
          <p:cNvCxnSpPr>
            <a:cxnSpLocks/>
          </p:cNvCxnSpPr>
          <p:nvPr/>
        </p:nvCxnSpPr>
        <p:spPr>
          <a:xfrm rot="10800000">
            <a:off x="1335150" y="2819475"/>
            <a:ext cx="647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739" name="Google Shape;432;p48"/>
          <p:cNvSpPr txBox="1"/>
          <p:nvPr/>
        </p:nvSpPr>
        <p:spPr>
          <a:xfrm>
            <a:off x="1497230" y="3409554"/>
            <a:ext cx="3046295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</a:pPr>
            <a:r>
              <a:rPr lang="en-US" dirty="0" smtClean="0">
                <a:solidFill>
                  <a:schemeClr val="dk1"/>
                </a:solidFill>
                <a:latin typeface="Berlin Sans FB" pitchFamily="34" charset="0"/>
                <a:ea typeface="Archivo"/>
                <a:cs typeface="Archivo"/>
                <a:sym typeface="Archivo"/>
              </a:rPr>
              <a:t>Log all user actions and back up data for security.</a:t>
            </a:r>
            <a:endParaRPr dirty="0">
              <a:solidFill>
                <a:schemeClr val="dk1"/>
              </a:solidFill>
              <a:latin typeface="Berlin Sans FB" pitchFamily="34" charset="0"/>
              <a:ea typeface="Archivo"/>
              <a:cs typeface="Archivo"/>
              <a:sym typeface="Archivo"/>
            </a:endParaRPr>
          </a:p>
        </p:txBody>
      </p:sp>
      <p:sp>
        <p:nvSpPr>
          <p:cNvPr id="1048740" name="Google Shape;433;p48"/>
          <p:cNvSpPr txBox="1"/>
          <p:nvPr/>
        </p:nvSpPr>
        <p:spPr>
          <a:xfrm>
            <a:off x="5260237" y="1701479"/>
            <a:ext cx="2968714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buClr>
                <a:schemeClr val="dk1"/>
              </a:buClr>
              <a:buSzPts val="1400"/>
              <a:buFont typeface="Archivo"/>
              <a:buChar char="●"/>
            </a:pPr>
            <a:r>
              <a:rPr lang="en" dirty="0" smtClean="0">
                <a:solidFill>
                  <a:schemeClr val="dk1"/>
                </a:solidFill>
                <a:latin typeface="Berlin Sans FB" pitchFamily="34" charset="0"/>
                <a:ea typeface="Archivo"/>
                <a:cs typeface="Archivo"/>
                <a:sym typeface="Archivo"/>
              </a:rPr>
              <a:t>It provide </a:t>
            </a:r>
            <a:r>
              <a:rPr lang="en-US" dirty="0">
                <a:solidFill>
                  <a:schemeClr val="dk1"/>
                </a:solidFill>
                <a:latin typeface="Berlin Sans FB" pitchFamily="34" charset="0"/>
                <a:ea typeface="Archivo"/>
                <a:cs typeface="Archivo"/>
                <a:sym typeface="Archivo"/>
              </a:rPr>
              <a:t>user-friendly terminal </a:t>
            </a:r>
            <a:r>
              <a:rPr lang="en-US" dirty="0" smtClean="0">
                <a:solidFill>
                  <a:schemeClr val="dk1"/>
                </a:solidFill>
                <a:latin typeface="Berlin Sans FB" pitchFamily="34" charset="0"/>
                <a:ea typeface="Archivo"/>
                <a:cs typeface="Archivo"/>
                <a:sym typeface="Archivo"/>
              </a:rPr>
              <a:t>interface  </a:t>
            </a:r>
            <a:r>
              <a:rPr lang="en-US" dirty="0">
                <a:solidFill>
                  <a:schemeClr val="dk1"/>
                </a:solidFill>
                <a:latin typeface="Berlin Sans FB" pitchFamily="34" charset="0"/>
                <a:ea typeface="Archivo"/>
                <a:cs typeface="Archivo"/>
                <a:sym typeface="Archivo"/>
              </a:rPr>
              <a:t>for managing and purchasing books. </a:t>
            </a:r>
            <a:endParaRPr dirty="0">
              <a:solidFill>
                <a:schemeClr val="dk1"/>
              </a:solidFill>
              <a:latin typeface="Berlin Sans FB" pitchFamily="34" charset="0"/>
              <a:ea typeface="Archivo"/>
              <a:cs typeface="Archivo"/>
              <a:sym typeface="Archivo"/>
            </a:endParaRPr>
          </a:p>
        </p:txBody>
      </p:sp>
      <p:sp>
        <p:nvSpPr>
          <p:cNvPr id="1048741" name="Google Shape;434;p48"/>
          <p:cNvSpPr txBox="1"/>
          <p:nvPr/>
        </p:nvSpPr>
        <p:spPr>
          <a:xfrm>
            <a:off x="5289537" y="3409554"/>
            <a:ext cx="2939413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</a:pPr>
            <a:r>
              <a:rPr lang="en" dirty="0" smtClean="0">
                <a:solidFill>
                  <a:schemeClr val="dk1"/>
                </a:solidFill>
                <a:latin typeface="Berlin Sans FB" pitchFamily="34" charset="0"/>
                <a:ea typeface="Archivo"/>
                <a:cs typeface="Archivo"/>
                <a:sym typeface="Archivo"/>
              </a:rPr>
              <a:t>Automate processes like bill generation and data restoration.</a:t>
            </a:r>
            <a:endParaRPr dirty="0">
              <a:solidFill>
                <a:schemeClr val="dk1"/>
              </a:solidFill>
              <a:latin typeface="Berlin Sans FB" pitchFamily="34" charset="0"/>
              <a:ea typeface="Archivo"/>
              <a:cs typeface="Archivo"/>
              <a:sym typeface="Archivo"/>
            </a:endParaRPr>
          </a:p>
        </p:txBody>
      </p:sp>
      <p:grpSp>
        <p:nvGrpSpPr>
          <p:cNvPr id="139" name="Google Shape;435;p48"/>
          <p:cNvGrpSpPr/>
          <p:nvPr/>
        </p:nvGrpSpPr>
        <p:grpSpPr>
          <a:xfrm>
            <a:off x="4890547" y="1777420"/>
            <a:ext cx="545506" cy="545958"/>
            <a:chOff x="3508282" y="3810341"/>
            <a:chExt cx="351644" cy="351959"/>
          </a:xfrm>
        </p:grpSpPr>
        <p:sp>
          <p:nvSpPr>
            <p:cNvPr id="1048742" name="Google Shape;436;p48"/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3" name="Google Shape;437;p48"/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4" name="Google Shape;438;p48"/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5" name="Google Shape;439;p48"/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6" name="Google Shape;440;p48"/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7" name="Google Shape;441;p48"/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8" name="Google Shape;442;p48"/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9" name="Google Shape;443;p48"/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0" name="Google Shape;444;p48"/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1" name="Google Shape;445;p48"/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2" name="Google Shape;446;p48"/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3" name="Google Shape;447;p48"/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4" name="Google Shape;448;p48"/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449;p48"/>
          <p:cNvGrpSpPr/>
          <p:nvPr/>
        </p:nvGrpSpPr>
        <p:grpSpPr>
          <a:xfrm>
            <a:off x="4890547" y="3559279"/>
            <a:ext cx="545536" cy="404839"/>
            <a:chOff x="7955145" y="2019192"/>
            <a:chExt cx="365176" cy="271013"/>
          </a:xfrm>
        </p:grpSpPr>
        <p:sp>
          <p:nvSpPr>
            <p:cNvPr id="1048755" name="Google Shape;450;p48"/>
            <p:cNvSpPr/>
            <p:nvPr/>
          </p:nvSpPr>
          <p:spPr>
            <a:xfrm>
              <a:off x="7977729" y="2019192"/>
              <a:ext cx="320243" cy="271013"/>
            </a:xfrm>
            <a:custGeom>
              <a:avLst/>
              <a:gdLst/>
              <a:ahLst/>
              <a:cxnLst/>
              <a:rect l="l" t="t" r="r" b="b"/>
              <a:pathLst>
                <a:path w="12223" h="10344" extrusionOk="0">
                  <a:moveTo>
                    <a:pt x="8676" y="1"/>
                  </a:moveTo>
                  <a:cubicBezTo>
                    <a:pt x="7707" y="1"/>
                    <a:pt x="6778" y="394"/>
                    <a:pt x="6107" y="1103"/>
                  </a:cubicBezTo>
                  <a:cubicBezTo>
                    <a:pt x="5428" y="385"/>
                    <a:pt x="4496" y="5"/>
                    <a:pt x="3546" y="5"/>
                  </a:cubicBezTo>
                  <a:cubicBezTo>
                    <a:pt x="3101" y="5"/>
                    <a:pt x="2653" y="88"/>
                    <a:pt x="2225" y="260"/>
                  </a:cubicBezTo>
                  <a:cubicBezTo>
                    <a:pt x="883" y="796"/>
                    <a:pt x="1" y="2100"/>
                    <a:pt x="1" y="3547"/>
                  </a:cubicBezTo>
                  <a:cubicBezTo>
                    <a:pt x="1" y="5541"/>
                    <a:pt x="1372" y="6921"/>
                    <a:pt x="2570" y="7909"/>
                  </a:cubicBezTo>
                  <a:cubicBezTo>
                    <a:pt x="3087" y="8330"/>
                    <a:pt x="3624" y="8733"/>
                    <a:pt x="4180" y="9097"/>
                  </a:cubicBezTo>
                  <a:lnTo>
                    <a:pt x="6107" y="10343"/>
                  </a:lnTo>
                  <a:lnTo>
                    <a:pt x="8033" y="9097"/>
                  </a:lnTo>
                  <a:cubicBezTo>
                    <a:pt x="8589" y="8733"/>
                    <a:pt x="9126" y="8340"/>
                    <a:pt x="9644" y="7909"/>
                  </a:cubicBezTo>
                  <a:cubicBezTo>
                    <a:pt x="10842" y="6931"/>
                    <a:pt x="12222" y="5531"/>
                    <a:pt x="12222" y="3547"/>
                  </a:cubicBezTo>
                  <a:cubicBezTo>
                    <a:pt x="12222" y="1889"/>
                    <a:pt x="11072" y="451"/>
                    <a:pt x="9452" y="87"/>
                  </a:cubicBezTo>
                  <a:cubicBezTo>
                    <a:pt x="9193" y="30"/>
                    <a:pt x="8934" y="1"/>
                    <a:pt x="8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6" name="Google Shape;451;p48"/>
            <p:cNvSpPr/>
            <p:nvPr/>
          </p:nvSpPr>
          <p:spPr>
            <a:xfrm>
              <a:off x="8084468" y="2023226"/>
              <a:ext cx="213504" cy="266978"/>
            </a:xfrm>
            <a:custGeom>
              <a:avLst/>
              <a:gdLst/>
              <a:ahLst/>
              <a:cxnLst/>
              <a:rect l="l" t="t" r="r" b="b"/>
              <a:pathLst>
                <a:path w="8149" h="10190" extrusionOk="0">
                  <a:moveTo>
                    <a:pt x="5618" y="0"/>
                  </a:moveTo>
                  <a:lnTo>
                    <a:pt x="5618" y="0"/>
                  </a:lnTo>
                  <a:cubicBezTo>
                    <a:pt x="6020" y="2166"/>
                    <a:pt x="6298" y="7400"/>
                    <a:pt x="1" y="8876"/>
                  </a:cubicBezTo>
                  <a:cubicBezTo>
                    <a:pt x="58" y="8905"/>
                    <a:pt x="87" y="8934"/>
                    <a:pt x="106" y="8943"/>
                  </a:cubicBezTo>
                  <a:lnTo>
                    <a:pt x="2033" y="10189"/>
                  </a:lnTo>
                  <a:lnTo>
                    <a:pt x="3959" y="8943"/>
                  </a:lnTo>
                  <a:cubicBezTo>
                    <a:pt x="4515" y="8579"/>
                    <a:pt x="5052" y="8186"/>
                    <a:pt x="5570" y="7764"/>
                  </a:cubicBezTo>
                  <a:cubicBezTo>
                    <a:pt x="6768" y="6777"/>
                    <a:pt x="8139" y="5387"/>
                    <a:pt x="8139" y="3403"/>
                  </a:cubicBezTo>
                  <a:cubicBezTo>
                    <a:pt x="8148" y="1831"/>
                    <a:pt x="7113" y="451"/>
                    <a:pt x="5618" y="0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7" name="Google Shape;452;p48"/>
            <p:cNvSpPr/>
            <p:nvPr/>
          </p:nvSpPr>
          <p:spPr>
            <a:xfrm>
              <a:off x="8182377" y="2136437"/>
              <a:ext cx="95735" cy="76163"/>
            </a:xfrm>
            <a:custGeom>
              <a:avLst/>
              <a:gdLst/>
              <a:ahLst/>
              <a:cxnLst/>
              <a:rect l="l" t="t" r="r" b="b"/>
              <a:pathLst>
                <a:path w="3654" h="2907" extrusionOk="0">
                  <a:moveTo>
                    <a:pt x="2082" y="1"/>
                  </a:moveTo>
                  <a:cubicBezTo>
                    <a:pt x="2076" y="1"/>
                    <a:pt x="2069" y="1"/>
                    <a:pt x="2063" y="2"/>
                  </a:cubicBezTo>
                  <a:cubicBezTo>
                    <a:pt x="1977" y="2"/>
                    <a:pt x="1909" y="60"/>
                    <a:pt x="1881" y="136"/>
                  </a:cubicBezTo>
                  <a:lnTo>
                    <a:pt x="1238" y="2140"/>
                  </a:lnTo>
                  <a:lnTo>
                    <a:pt x="443" y="318"/>
                  </a:lnTo>
                  <a:cubicBezTo>
                    <a:pt x="406" y="231"/>
                    <a:pt x="336" y="194"/>
                    <a:pt x="265" y="194"/>
                  </a:cubicBezTo>
                  <a:cubicBezTo>
                    <a:pt x="134" y="194"/>
                    <a:pt x="1" y="320"/>
                    <a:pt x="69" y="481"/>
                  </a:cubicBezTo>
                  <a:lnTo>
                    <a:pt x="1085" y="2791"/>
                  </a:lnTo>
                  <a:cubicBezTo>
                    <a:pt x="1114" y="2859"/>
                    <a:pt x="1191" y="2906"/>
                    <a:pt x="1267" y="2906"/>
                  </a:cubicBezTo>
                  <a:lnTo>
                    <a:pt x="1277" y="2906"/>
                  </a:lnTo>
                  <a:cubicBezTo>
                    <a:pt x="1363" y="2906"/>
                    <a:pt x="1440" y="2849"/>
                    <a:pt x="1459" y="2772"/>
                  </a:cubicBezTo>
                  <a:lnTo>
                    <a:pt x="2120" y="731"/>
                  </a:lnTo>
                  <a:lnTo>
                    <a:pt x="2657" y="1814"/>
                  </a:lnTo>
                  <a:cubicBezTo>
                    <a:pt x="2686" y="1881"/>
                    <a:pt x="2753" y="1929"/>
                    <a:pt x="2830" y="1929"/>
                  </a:cubicBezTo>
                  <a:lnTo>
                    <a:pt x="3366" y="1929"/>
                  </a:lnTo>
                  <a:cubicBezTo>
                    <a:pt x="3462" y="1795"/>
                    <a:pt x="3558" y="1660"/>
                    <a:pt x="3654" y="1517"/>
                  </a:cubicBezTo>
                  <a:lnTo>
                    <a:pt x="2954" y="1517"/>
                  </a:lnTo>
                  <a:lnTo>
                    <a:pt x="2254" y="108"/>
                  </a:lnTo>
                  <a:cubicBezTo>
                    <a:pt x="2219" y="46"/>
                    <a:pt x="2152" y="1"/>
                    <a:pt x="2082" y="1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8" name="Google Shape;453;p48"/>
            <p:cNvSpPr/>
            <p:nvPr/>
          </p:nvSpPr>
          <p:spPr>
            <a:xfrm>
              <a:off x="7997327" y="2098866"/>
              <a:ext cx="191601" cy="125026"/>
            </a:xfrm>
            <a:custGeom>
              <a:avLst/>
              <a:gdLst/>
              <a:ahLst/>
              <a:cxnLst/>
              <a:rect l="l" t="t" r="r" b="b"/>
              <a:pathLst>
                <a:path w="7313" h="4772" extrusionOk="0">
                  <a:moveTo>
                    <a:pt x="6600" y="1"/>
                  </a:moveTo>
                  <a:cubicBezTo>
                    <a:pt x="6523" y="1"/>
                    <a:pt x="6447" y="41"/>
                    <a:pt x="6413" y="123"/>
                  </a:cubicBezTo>
                  <a:lnTo>
                    <a:pt x="5464" y="2471"/>
                  </a:lnTo>
                  <a:lnTo>
                    <a:pt x="4659" y="1129"/>
                  </a:lnTo>
                  <a:cubicBezTo>
                    <a:pt x="4621" y="1062"/>
                    <a:pt x="4555" y="1029"/>
                    <a:pt x="4489" y="1029"/>
                  </a:cubicBezTo>
                  <a:cubicBezTo>
                    <a:pt x="4405" y="1029"/>
                    <a:pt x="4322" y="1081"/>
                    <a:pt x="4295" y="1177"/>
                  </a:cubicBezTo>
                  <a:lnTo>
                    <a:pt x="3480" y="3909"/>
                  </a:lnTo>
                  <a:lnTo>
                    <a:pt x="2445" y="861"/>
                  </a:lnTo>
                  <a:cubicBezTo>
                    <a:pt x="2416" y="784"/>
                    <a:pt x="2349" y="736"/>
                    <a:pt x="2272" y="727"/>
                  </a:cubicBezTo>
                  <a:cubicBezTo>
                    <a:pt x="2186" y="727"/>
                    <a:pt x="2109" y="775"/>
                    <a:pt x="2071" y="851"/>
                  </a:cubicBezTo>
                  <a:lnTo>
                    <a:pt x="1045" y="2951"/>
                  </a:lnTo>
                  <a:lnTo>
                    <a:pt x="0" y="2951"/>
                  </a:lnTo>
                  <a:cubicBezTo>
                    <a:pt x="96" y="3094"/>
                    <a:pt x="192" y="3229"/>
                    <a:pt x="298" y="3363"/>
                  </a:cubicBezTo>
                  <a:lnTo>
                    <a:pt x="1170" y="3363"/>
                  </a:lnTo>
                  <a:cubicBezTo>
                    <a:pt x="1256" y="3353"/>
                    <a:pt x="1323" y="3315"/>
                    <a:pt x="1352" y="3238"/>
                  </a:cubicBezTo>
                  <a:lnTo>
                    <a:pt x="2224" y="1465"/>
                  </a:lnTo>
                  <a:lnTo>
                    <a:pt x="3298" y="4638"/>
                  </a:lnTo>
                  <a:cubicBezTo>
                    <a:pt x="3327" y="4714"/>
                    <a:pt x="3403" y="4772"/>
                    <a:pt x="3490" y="4772"/>
                  </a:cubicBezTo>
                  <a:cubicBezTo>
                    <a:pt x="3576" y="4772"/>
                    <a:pt x="3653" y="4714"/>
                    <a:pt x="3681" y="4628"/>
                  </a:cubicBezTo>
                  <a:lnTo>
                    <a:pt x="4534" y="1733"/>
                  </a:lnTo>
                  <a:lnTo>
                    <a:pt x="5301" y="3027"/>
                  </a:lnTo>
                  <a:cubicBezTo>
                    <a:pt x="5341" y="3094"/>
                    <a:pt x="5409" y="3126"/>
                    <a:pt x="5476" y="3126"/>
                  </a:cubicBezTo>
                  <a:cubicBezTo>
                    <a:pt x="5553" y="3126"/>
                    <a:pt x="5630" y="3085"/>
                    <a:pt x="5665" y="3008"/>
                  </a:cubicBezTo>
                  <a:lnTo>
                    <a:pt x="6595" y="727"/>
                  </a:lnTo>
                  <a:lnTo>
                    <a:pt x="6864" y="1359"/>
                  </a:lnTo>
                  <a:cubicBezTo>
                    <a:pt x="6904" y="1447"/>
                    <a:pt x="6976" y="1484"/>
                    <a:pt x="7048" y="1484"/>
                  </a:cubicBezTo>
                  <a:cubicBezTo>
                    <a:pt x="7181" y="1484"/>
                    <a:pt x="7312" y="1358"/>
                    <a:pt x="7237" y="1196"/>
                  </a:cubicBezTo>
                  <a:lnTo>
                    <a:pt x="6787" y="123"/>
                  </a:lnTo>
                  <a:cubicBezTo>
                    <a:pt x="6753" y="41"/>
                    <a:pt x="6677" y="1"/>
                    <a:pt x="6600" y="1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9" name="Google Shape;454;p48"/>
            <p:cNvSpPr/>
            <p:nvPr/>
          </p:nvSpPr>
          <p:spPr>
            <a:xfrm>
              <a:off x="8182220" y="2122917"/>
              <a:ext cx="138100" cy="76373"/>
            </a:xfrm>
            <a:custGeom>
              <a:avLst/>
              <a:gdLst/>
              <a:ahLst/>
              <a:cxnLst/>
              <a:rect l="l" t="t" r="r" b="b"/>
              <a:pathLst>
                <a:path w="5271" h="2915" extrusionOk="0">
                  <a:moveTo>
                    <a:pt x="2059" y="1"/>
                  </a:moveTo>
                  <a:cubicBezTo>
                    <a:pt x="1983" y="10"/>
                    <a:pt x="1915" y="68"/>
                    <a:pt x="1887" y="144"/>
                  </a:cubicBezTo>
                  <a:lnTo>
                    <a:pt x="1244" y="2138"/>
                  </a:lnTo>
                  <a:lnTo>
                    <a:pt x="449" y="326"/>
                  </a:lnTo>
                  <a:cubicBezTo>
                    <a:pt x="408" y="239"/>
                    <a:pt x="336" y="202"/>
                    <a:pt x="264" y="202"/>
                  </a:cubicBezTo>
                  <a:cubicBezTo>
                    <a:pt x="132" y="202"/>
                    <a:pt x="0" y="328"/>
                    <a:pt x="75" y="489"/>
                  </a:cubicBezTo>
                  <a:lnTo>
                    <a:pt x="1081" y="2799"/>
                  </a:lnTo>
                  <a:cubicBezTo>
                    <a:pt x="1120" y="2867"/>
                    <a:pt x="1187" y="2914"/>
                    <a:pt x="1273" y="2914"/>
                  </a:cubicBezTo>
                  <a:lnTo>
                    <a:pt x="1283" y="2914"/>
                  </a:lnTo>
                  <a:cubicBezTo>
                    <a:pt x="1359" y="2905"/>
                    <a:pt x="1436" y="2847"/>
                    <a:pt x="1465" y="2771"/>
                  </a:cubicBezTo>
                  <a:lnTo>
                    <a:pt x="2117" y="739"/>
                  </a:lnTo>
                  <a:lnTo>
                    <a:pt x="2653" y="1812"/>
                  </a:lnTo>
                  <a:cubicBezTo>
                    <a:pt x="2682" y="1879"/>
                    <a:pt x="2759" y="1927"/>
                    <a:pt x="2836" y="1927"/>
                  </a:cubicBezTo>
                  <a:lnTo>
                    <a:pt x="5002" y="1927"/>
                  </a:lnTo>
                  <a:cubicBezTo>
                    <a:pt x="5270" y="1927"/>
                    <a:pt x="5270" y="1525"/>
                    <a:pt x="5002" y="1525"/>
                  </a:cubicBezTo>
                  <a:lnTo>
                    <a:pt x="2960" y="1525"/>
                  </a:lnTo>
                  <a:lnTo>
                    <a:pt x="2260" y="116"/>
                  </a:lnTo>
                  <a:cubicBezTo>
                    <a:pt x="2222" y="39"/>
                    <a:pt x="2145" y="1"/>
                    <a:pt x="2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0" name="Google Shape;455;p48"/>
            <p:cNvSpPr/>
            <p:nvPr/>
          </p:nvSpPr>
          <p:spPr>
            <a:xfrm>
              <a:off x="7955145" y="2085504"/>
              <a:ext cx="234123" cy="125341"/>
            </a:xfrm>
            <a:custGeom>
              <a:avLst/>
              <a:gdLst/>
              <a:ahLst/>
              <a:cxnLst/>
              <a:rect l="l" t="t" r="r" b="b"/>
              <a:pathLst>
                <a:path w="8936" h="4784" extrusionOk="0">
                  <a:moveTo>
                    <a:pt x="8205" y="0"/>
                  </a:moveTo>
                  <a:cubicBezTo>
                    <a:pt x="8129" y="0"/>
                    <a:pt x="8052" y="48"/>
                    <a:pt x="8023" y="125"/>
                  </a:cubicBezTo>
                  <a:lnTo>
                    <a:pt x="7074" y="2483"/>
                  </a:lnTo>
                  <a:lnTo>
                    <a:pt x="6279" y="1131"/>
                  </a:lnTo>
                  <a:cubicBezTo>
                    <a:pt x="6244" y="1071"/>
                    <a:pt x="6171" y="1034"/>
                    <a:pt x="6101" y="1034"/>
                  </a:cubicBezTo>
                  <a:cubicBezTo>
                    <a:pt x="6093" y="1034"/>
                    <a:pt x="6085" y="1035"/>
                    <a:pt x="6077" y="1036"/>
                  </a:cubicBezTo>
                  <a:cubicBezTo>
                    <a:pt x="6001" y="1045"/>
                    <a:pt x="5934" y="1103"/>
                    <a:pt x="5905" y="1179"/>
                  </a:cubicBezTo>
                  <a:lnTo>
                    <a:pt x="5100" y="3911"/>
                  </a:lnTo>
                  <a:lnTo>
                    <a:pt x="4064" y="863"/>
                  </a:lnTo>
                  <a:cubicBezTo>
                    <a:pt x="4036" y="786"/>
                    <a:pt x="3969" y="738"/>
                    <a:pt x="3882" y="729"/>
                  </a:cubicBezTo>
                  <a:cubicBezTo>
                    <a:pt x="3806" y="729"/>
                    <a:pt x="3729" y="777"/>
                    <a:pt x="3691" y="853"/>
                  </a:cubicBezTo>
                  <a:lnTo>
                    <a:pt x="2665" y="2953"/>
                  </a:lnTo>
                  <a:lnTo>
                    <a:pt x="269" y="2953"/>
                  </a:lnTo>
                  <a:cubicBezTo>
                    <a:pt x="0" y="2953"/>
                    <a:pt x="0" y="3355"/>
                    <a:pt x="269" y="3355"/>
                  </a:cubicBezTo>
                  <a:lnTo>
                    <a:pt x="2790" y="3355"/>
                  </a:lnTo>
                  <a:cubicBezTo>
                    <a:pt x="2866" y="3355"/>
                    <a:pt x="2943" y="3307"/>
                    <a:pt x="2972" y="3240"/>
                  </a:cubicBezTo>
                  <a:lnTo>
                    <a:pt x="3844" y="1457"/>
                  </a:lnTo>
                  <a:lnTo>
                    <a:pt x="4917" y="4640"/>
                  </a:lnTo>
                  <a:cubicBezTo>
                    <a:pt x="4946" y="4716"/>
                    <a:pt x="5023" y="4774"/>
                    <a:pt x="5109" y="4774"/>
                  </a:cubicBezTo>
                  <a:cubicBezTo>
                    <a:pt x="5109" y="4774"/>
                    <a:pt x="5109" y="4783"/>
                    <a:pt x="5109" y="4783"/>
                  </a:cubicBezTo>
                  <a:cubicBezTo>
                    <a:pt x="5205" y="4774"/>
                    <a:pt x="5282" y="4716"/>
                    <a:pt x="5301" y="4640"/>
                  </a:cubicBezTo>
                  <a:lnTo>
                    <a:pt x="6154" y="1726"/>
                  </a:lnTo>
                  <a:lnTo>
                    <a:pt x="6930" y="3020"/>
                  </a:lnTo>
                  <a:cubicBezTo>
                    <a:pt x="6969" y="3087"/>
                    <a:pt x="7045" y="3125"/>
                    <a:pt x="7113" y="3125"/>
                  </a:cubicBezTo>
                  <a:cubicBezTo>
                    <a:pt x="7189" y="3116"/>
                    <a:pt x="7256" y="3068"/>
                    <a:pt x="7285" y="3000"/>
                  </a:cubicBezTo>
                  <a:lnTo>
                    <a:pt x="8215" y="729"/>
                  </a:lnTo>
                  <a:lnTo>
                    <a:pt x="8493" y="1352"/>
                  </a:lnTo>
                  <a:cubicBezTo>
                    <a:pt x="8530" y="1439"/>
                    <a:pt x="8600" y="1476"/>
                    <a:pt x="8671" y="1476"/>
                  </a:cubicBezTo>
                  <a:cubicBezTo>
                    <a:pt x="8802" y="1476"/>
                    <a:pt x="8935" y="1351"/>
                    <a:pt x="8867" y="1189"/>
                  </a:cubicBezTo>
                  <a:lnTo>
                    <a:pt x="8397" y="125"/>
                  </a:lnTo>
                  <a:cubicBezTo>
                    <a:pt x="8368" y="48"/>
                    <a:pt x="8292" y="0"/>
                    <a:pt x="8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456;p48"/>
          <p:cNvGrpSpPr/>
          <p:nvPr/>
        </p:nvGrpSpPr>
        <p:grpSpPr>
          <a:xfrm>
            <a:off x="1273747" y="1711457"/>
            <a:ext cx="402024" cy="545956"/>
            <a:chOff x="4912939" y="3345663"/>
            <a:chExt cx="261326" cy="354885"/>
          </a:xfrm>
        </p:grpSpPr>
        <p:sp>
          <p:nvSpPr>
            <p:cNvPr id="1048761" name="Google Shape;457;p48"/>
            <p:cNvSpPr/>
            <p:nvPr/>
          </p:nvSpPr>
          <p:spPr>
            <a:xfrm>
              <a:off x="4916683" y="3471692"/>
              <a:ext cx="253837" cy="40011"/>
            </a:xfrm>
            <a:custGeom>
              <a:avLst/>
              <a:gdLst/>
              <a:ahLst/>
              <a:cxnLst/>
              <a:rect l="l" t="t" r="r" b="b"/>
              <a:pathLst>
                <a:path w="9694" h="1528" extrusionOk="0">
                  <a:moveTo>
                    <a:pt x="2443" y="1"/>
                  </a:moveTo>
                  <a:lnTo>
                    <a:pt x="134" y="1241"/>
                  </a:lnTo>
                  <a:cubicBezTo>
                    <a:pt x="0" y="1317"/>
                    <a:pt x="48" y="1527"/>
                    <a:pt x="210" y="1527"/>
                  </a:cubicBezTo>
                  <a:lnTo>
                    <a:pt x="9483" y="1527"/>
                  </a:lnTo>
                  <a:cubicBezTo>
                    <a:pt x="9636" y="1527"/>
                    <a:pt x="9693" y="1317"/>
                    <a:pt x="9559" y="1241"/>
                  </a:cubicBezTo>
                  <a:lnTo>
                    <a:pt x="7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2" name="Google Shape;458;p48"/>
            <p:cNvSpPr/>
            <p:nvPr/>
          </p:nvSpPr>
          <p:spPr>
            <a:xfrm>
              <a:off x="4912939" y="3586120"/>
              <a:ext cx="261326" cy="114428"/>
            </a:xfrm>
            <a:custGeom>
              <a:avLst/>
              <a:gdLst/>
              <a:ahLst/>
              <a:cxnLst/>
              <a:rect l="l" t="t" r="r" b="b"/>
              <a:pathLst>
                <a:path w="9980" h="4370" extrusionOk="0">
                  <a:moveTo>
                    <a:pt x="3673" y="0"/>
                  </a:moveTo>
                  <a:lnTo>
                    <a:pt x="3673" y="1345"/>
                  </a:lnTo>
                  <a:cubicBezTo>
                    <a:pt x="3673" y="1717"/>
                    <a:pt x="3444" y="2051"/>
                    <a:pt x="3091" y="2175"/>
                  </a:cubicBezTo>
                  <a:lnTo>
                    <a:pt x="993" y="2910"/>
                  </a:lnTo>
                  <a:cubicBezTo>
                    <a:pt x="716" y="3015"/>
                    <a:pt x="477" y="3186"/>
                    <a:pt x="296" y="3415"/>
                  </a:cubicBezTo>
                  <a:cubicBezTo>
                    <a:pt x="0" y="3807"/>
                    <a:pt x="277" y="4360"/>
                    <a:pt x="764" y="4369"/>
                  </a:cubicBezTo>
                  <a:lnTo>
                    <a:pt x="9216" y="4369"/>
                  </a:lnTo>
                  <a:cubicBezTo>
                    <a:pt x="9702" y="4360"/>
                    <a:pt x="9979" y="3807"/>
                    <a:pt x="9683" y="3415"/>
                  </a:cubicBezTo>
                  <a:cubicBezTo>
                    <a:pt x="9502" y="3186"/>
                    <a:pt x="9264" y="3005"/>
                    <a:pt x="8987" y="2910"/>
                  </a:cubicBezTo>
                  <a:lnTo>
                    <a:pt x="6888" y="2166"/>
                  </a:lnTo>
                  <a:cubicBezTo>
                    <a:pt x="6535" y="2042"/>
                    <a:pt x="6297" y="1708"/>
                    <a:pt x="6297" y="1345"/>
                  </a:cubicBezTo>
                  <a:lnTo>
                    <a:pt x="62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3" name="Google Shape;459;p48"/>
            <p:cNvSpPr/>
            <p:nvPr/>
          </p:nvSpPr>
          <p:spPr>
            <a:xfrm>
              <a:off x="4912939" y="3630582"/>
              <a:ext cx="261326" cy="69966"/>
            </a:xfrm>
            <a:custGeom>
              <a:avLst/>
              <a:gdLst/>
              <a:ahLst/>
              <a:cxnLst/>
              <a:rect l="l" t="t" r="r" b="b"/>
              <a:pathLst>
                <a:path w="9980" h="2672" extrusionOk="0">
                  <a:moveTo>
                    <a:pt x="3597" y="0"/>
                  </a:moveTo>
                  <a:cubicBezTo>
                    <a:pt x="3502" y="220"/>
                    <a:pt x="3320" y="391"/>
                    <a:pt x="3091" y="468"/>
                  </a:cubicBezTo>
                  <a:lnTo>
                    <a:pt x="993" y="1212"/>
                  </a:lnTo>
                  <a:cubicBezTo>
                    <a:pt x="716" y="1307"/>
                    <a:pt x="477" y="1479"/>
                    <a:pt x="296" y="1717"/>
                  </a:cubicBezTo>
                  <a:cubicBezTo>
                    <a:pt x="0" y="2099"/>
                    <a:pt x="277" y="2662"/>
                    <a:pt x="764" y="2671"/>
                  </a:cubicBezTo>
                  <a:lnTo>
                    <a:pt x="9216" y="2671"/>
                  </a:lnTo>
                  <a:cubicBezTo>
                    <a:pt x="9702" y="2662"/>
                    <a:pt x="9979" y="2099"/>
                    <a:pt x="9683" y="1717"/>
                  </a:cubicBezTo>
                  <a:cubicBezTo>
                    <a:pt x="9502" y="1479"/>
                    <a:pt x="9264" y="1307"/>
                    <a:pt x="8987" y="1212"/>
                  </a:cubicBezTo>
                  <a:lnTo>
                    <a:pt x="6888" y="468"/>
                  </a:lnTo>
                  <a:cubicBezTo>
                    <a:pt x="6659" y="391"/>
                    <a:pt x="6478" y="220"/>
                    <a:pt x="6383" y="0"/>
                  </a:cubicBezTo>
                  <a:lnTo>
                    <a:pt x="4990" y="697"/>
                  </a:lnTo>
                  <a:lnTo>
                    <a:pt x="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4" name="Google Shape;460;p48"/>
            <p:cNvSpPr/>
            <p:nvPr/>
          </p:nvSpPr>
          <p:spPr>
            <a:xfrm>
              <a:off x="5037841" y="3654568"/>
              <a:ext cx="11521" cy="45719"/>
            </a:xfrm>
            <a:custGeom>
              <a:avLst/>
              <a:gdLst/>
              <a:ahLst/>
              <a:cxnLst/>
              <a:rect l="l" t="t" r="r" b="b"/>
              <a:pathLst>
                <a:path w="440" h="1746" extrusionOk="0">
                  <a:moveTo>
                    <a:pt x="0" y="0"/>
                  </a:moveTo>
                  <a:lnTo>
                    <a:pt x="0" y="1746"/>
                  </a:lnTo>
                  <a:lnTo>
                    <a:pt x="439" y="1746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5" name="Google Shape;461;p48"/>
            <p:cNvSpPr/>
            <p:nvPr/>
          </p:nvSpPr>
          <p:spPr>
            <a:xfrm>
              <a:off x="5009352" y="3586120"/>
              <a:ext cx="68736" cy="34171"/>
            </a:xfrm>
            <a:custGeom>
              <a:avLst/>
              <a:gdLst/>
              <a:ahLst/>
              <a:cxnLst/>
              <a:rect l="l" t="t" r="r" b="b"/>
              <a:pathLst>
                <a:path w="2625" h="1305" extrusionOk="0">
                  <a:moveTo>
                    <a:pt x="1" y="0"/>
                  </a:moveTo>
                  <a:lnTo>
                    <a:pt x="1" y="1040"/>
                  </a:lnTo>
                  <a:cubicBezTo>
                    <a:pt x="416" y="1217"/>
                    <a:pt x="862" y="1305"/>
                    <a:pt x="1309" y="1305"/>
                  </a:cubicBezTo>
                  <a:cubicBezTo>
                    <a:pt x="1756" y="1305"/>
                    <a:pt x="2205" y="1217"/>
                    <a:pt x="2624" y="1040"/>
                  </a:cubicBezTo>
                  <a:lnTo>
                    <a:pt x="2624" y="0"/>
                  </a:lnTo>
                  <a:close/>
                </a:path>
              </a:pathLst>
            </a:custGeom>
            <a:solidFill>
              <a:srgbClr val="CBBCA4">
                <a:alpha val="12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6" name="Google Shape;462;p48"/>
            <p:cNvSpPr/>
            <p:nvPr/>
          </p:nvSpPr>
          <p:spPr>
            <a:xfrm>
              <a:off x="4952164" y="3534405"/>
              <a:ext cx="57214" cy="165882"/>
            </a:xfrm>
            <a:custGeom>
              <a:avLst/>
              <a:gdLst/>
              <a:ahLst/>
              <a:cxnLst/>
              <a:rect l="l" t="t" r="r" b="b"/>
              <a:pathLst>
                <a:path w="2185" h="6335" extrusionOk="0">
                  <a:moveTo>
                    <a:pt x="220" y="0"/>
                  </a:moveTo>
                  <a:cubicBezTo>
                    <a:pt x="220" y="0"/>
                    <a:pt x="0" y="1975"/>
                    <a:pt x="220" y="3711"/>
                  </a:cubicBezTo>
                  <a:lnTo>
                    <a:pt x="220" y="6335"/>
                  </a:lnTo>
                  <a:lnTo>
                    <a:pt x="1746" y="6335"/>
                  </a:lnTo>
                  <a:cubicBezTo>
                    <a:pt x="1507" y="5486"/>
                    <a:pt x="1145" y="4675"/>
                    <a:pt x="649" y="3940"/>
                  </a:cubicBezTo>
                  <a:lnTo>
                    <a:pt x="649" y="3721"/>
                  </a:lnTo>
                  <a:cubicBezTo>
                    <a:pt x="649" y="3721"/>
                    <a:pt x="1880" y="2710"/>
                    <a:pt x="2118" y="2204"/>
                  </a:cubicBezTo>
                  <a:lnTo>
                    <a:pt x="2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7" name="Google Shape;463;p48"/>
            <p:cNvSpPr/>
            <p:nvPr/>
          </p:nvSpPr>
          <p:spPr>
            <a:xfrm>
              <a:off x="4952164" y="3626078"/>
              <a:ext cx="28489" cy="22755"/>
            </a:xfrm>
            <a:custGeom>
              <a:avLst/>
              <a:gdLst/>
              <a:ahLst/>
              <a:cxnLst/>
              <a:rect l="l" t="t" r="r" b="b"/>
              <a:pathLst>
                <a:path w="1088" h="869" extrusionOk="0">
                  <a:moveTo>
                    <a:pt x="429" y="1"/>
                  </a:moveTo>
                  <a:cubicBezTo>
                    <a:pt x="191" y="1"/>
                    <a:pt x="0" y="191"/>
                    <a:pt x="0" y="439"/>
                  </a:cubicBezTo>
                  <a:cubicBezTo>
                    <a:pt x="0" y="678"/>
                    <a:pt x="191" y="869"/>
                    <a:pt x="429" y="869"/>
                  </a:cubicBezTo>
                  <a:lnTo>
                    <a:pt x="649" y="869"/>
                  </a:lnTo>
                  <a:cubicBezTo>
                    <a:pt x="897" y="869"/>
                    <a:pt x="1088" y="678"/>
                    <a:pt x="1088" y="439"/>
                  </a:cubicBezTo>
                  <a:cubicBezTo>
                    <a:pt x="1088" y="191"/>
                    <a:pt x="897" y="1"/>
                    <a:pt x="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8" name="Google Shape;464;p48"/>
            <p:cNvSpPr/>
            <p:nvPr/>
          </p:nvSpPr>
          <p:spPr>
            <a:xfrm>
              <a:off x="5077800" y="3534405"/>
              <a:ext cx="57240" cy="165882"/>
            </a:xfrm>
            <a:custGeom>
              <a:avLst/>
              <a:gdLst/>
              <a:ahLst/>
              <a:cxnLst/>
              <a:rect l="l" t="t" r="r" b="b"/>
              <a:pathLst>
                <a:path w="2186" h="6335" extrusionOk="0">
                  <a:moveTo>
                    <a:pt x="1" y="0"/>
                  </a:moveTo>
                  <a:lnTo>
                    <a:pt x="68" y="2204"/>
                  </a:lnTo>
                  <a:cubicBezTo>
                    <a:pt x="306" y="2710"/>
                    <a:pt x="1537" y="3721"/>
                    <a:pt x="1537" y="3721"/>
                  </a:cubicBezTo>
                  <a:lnTo>
                    <a:pt x="1537" y="3940"/>
                  </a:lnTo>
                  <a:cubicBezTo>
                    <a:pt x="1041" y="4675"/>
                    <a:pt x="678" y="5486"/>
                    <a:pt x="440" y="6335"/>
                  </a:cubicBezTo>
                  <a:lnTo>
                    <a:pt x="1966" y="6335"/>
                  </a:lnTo>
                  <a:lnTo>
                    <a:pt x="1966" y="3711"/>
                  </a:lnTo>
                  <a:cubicBezTo>
                    <a:pt x="2185" y="1975"/>
                    <a:pt x="1966" y="0"/>
                    <a:pt x="1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9" name="Google Shape;465;p48"/>
            <p:cNvSpPr/>
            <p:nvPr/>
          </p:nvSpPr>
          <p:spPr>
            <a:xfrm>
              <a:off x="5032081" y="3637574"/>
              <a:ext cx="23017" cy="22755"/>
            </a:xfrm>
            <a:custGeom>
              <a:avLst/>
              <a:gdLst/>
              <a:ahLst/>
              <a:cxnLst/>
              <a:rect l="l" t="t" r="r" b="b"/>
              <a:pathLst>
                <a:path w="879" h="869" extrusionOk="0">
                  <a:moveTo>
                    <a:pt x="440" y="0"/>
                  </a:moveTo>
                  <a:cubicBezTo>
                    <a:pt x="201" y="0"/>
                    <a:pt x="1" y="191"/>
                    <a:pt x="1" y="430"/>
                  </a:cubicBezTo>
                  <a:cubicBezTo>
                    <a:pt x="1" y="678"/>
                    <a:pt x="201" y="869"/>
                    <a:pt x="440" y="869"/>
                  </a:cubicBezTo>
                  <a:cubicBezTo>
                    <a:pt x="678" y="869"/>
                    <a:pt x="879" y="678"/>
                    <a:pt x="879" y="430"/>
                  </a:cubicBezTo>
                  <a:cubicBezTo>
                    <a:pt x="879" y="191"/>
                    <a:pt x="678" y="0"/>
                    <a:pt x="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0" name="Google Shape;466;p48"/>
            <p:cNvSpPr/>
            <p:nvPr/>
          </p:nvSpPr>
          <p:spPr>
            <a:xfrm>
              <a:off x="5106525" y="3626078"/>
              <a:ext cx="28751" cy="22755"/>
            </a:xfrm>
            <a:custGeom>
              <a:avLst/>
              <a:gdLst/>
              <a:ahLst/>
              <a:cxnLst/>
              <a:rect l="l" t="t" r="r" b="b"/>
              <a:pathLst>
                <a:path w="1098" h="869" extrusionOk="0">
                  <a:moveTo>
                    <a:pt x="440" y="1"/>
                  </a:moveTo>
                  <a:cubicBezTo>
                    <a:pt x="201" y="1"/>
                    <a:pt x="1" y="191"/>
                    <a:pt x="1" y="439"/>
                  </a:cubicBezTo>
                  <a:cubicBezTo>
                    <a:pt x="1" y="678"/>
                    <a:pt x="201" y="869"/>
                    <a:pt x="440" y="869"/>
                  </a:cubicBezTo>
                  <a:lnTo>
                    <a:pt x="659" y="869"/>
                  </a:lnTo>
                  <a:cubicBezTo>
                    <a:pt x="898" y="869"/>
                    <a:pt x="1098" y="678"/>
                    <a:pt x="1098" y="439"/>
                  </a:cubicBezTo>
                  <a:cubicBezTo>
                    <a:pt x="1098" y="191"/>
                    <a:pt x="898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1" name="Google Shape;467;p48"/>
            <p:cNvSpPr/>
            <p:nvPr/>
          </p:nvSpPr>
          <p:spPr>
            <a:xfrm>
              <a:off x="5025351" y="3345663"/>
              <a:ext cx="65960" cy="57109"/>
            </a:xfrm>
            <a:custGeom>
              <a:avLst/>
              <a:gdLst/>
              <a:ahLst/>
              <a:cxnLst/>
              <a:rect l="l" t="t" r="r" b="b"/>
              <a:pathLst>
                <a:path w="2519" h="2181" extrusionOk="0">
                  <a:moveTo>
                    <a:pt x="893" y="1"/>
                  </a:moveTo>
                  <a:cubicBezTo>
                    <a:pt x="526" y="1"/>
                    <a:pt x="165" y="205"/>
                    <a:pt x="0" y="588"/>
                  </a:cubicBezTo>
                  <a:lnTo>
                    <a:pt x="1784" y="2181"/>
                  </a:lnTo>
                  <a:lnTo>
                    <a:pt x="2290" y="1809"/>
                  </a:lnTo>
                  <a:cubicBezTo>
                    <a:pt x="2481" y="1656"/>
                    <a:pt x="2519" y="1370"/>
                    <a:pt x="2357" y="1179"/>
                  </a:cubicBezTo>
                  <a:lnTo>
                    <a:pt x="1641" y="349"/>
                  </a:lnTo>
                  <a:cubicBezTo>
                    <a:pt x="1442" y="113"/>
                    <a:pt x="1166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2" name="Google Shape;468;p48"/>
            <p:cNvSpPr/>
            <p:nvPr/>
          </p:nvSpPr>
          <p:spPr>
            <a:xfrm>
              <a:off x="4986388" y="3345794"/>
              <a:ext cx="114428" cy="102959"/>
            </a:xfrm>
            <a:custGeom>
              <a:avLst/>
              <a:gdLst/>
              <a:ahLst/>
              <a:cxnLst/>
              <a:rect l="l" t="t" r="r" b="b"/>
              <a:pathLst>
                <a:path w="4370" h="3932" extrusionOk="0">
                  <a:moveTo>
                    <a:pt x="2362" y="1"/>
                  </a:moveTo>
                  <a:cubicBezTo>
                    <a:pt x="1980" y="1"/>
                    <a:pt x="1638" y="237"/>
                    <a:pt x="1488" y="583"/>
                  </a:cubicBezTo>
                  <a:lnTo>
                    <a:pt x="0" y="3931"/>
                  </a:lnTo>
                  <a:lnTo>
                    <a:pt x="4369" y="3931"/>
                  </a:lnTo>
                  <a:lnTo>
                    <a:pt x="2385" y="1"/>
                  </a:lnTo>
                  <a:cubicBezTo>
                    <a:pt x="2378" y="1"/>
                    <a:pt x="2370" y="1"/>
                    <a:pt x="2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3" name="Google Shape;469;p48"/>
            <p:cNvSpPr/>
            <p:nvPr/>
          </p:nvSpPr>
          <p:spPr>
            <a:xfrm>
              <a:off x="4947163" y="3511676"/>
              <a:ext cx="192617" cy="97199"/>
            </a:xfrm>
            <a:custGeom>
              <a:avLst/>
              <a:gdLst/>
              <a:ahLst/>
              <a:cxnLst/>
              <a:rect l="l" t="t" r="r" b="b"/>
              <a:pathLst>
                <a:path w="7356" h="3712" extrusionOk="0">
                  <a:moveTo>
                    <a:pt x="725" y="0"/>
                  </a:moveTo>
                  <a:cubicBezTo>
                    <a:pt x="0" y="0"/>
                    <a:pt x="0" y="1088"/>
                    <a:pt x="725" y="1088"/>
                  </a:cubicBezTo>
                  <a:lnTo>
                    <a:pt x="849" y="1088"/>
                  </a:lnTo>
                  <a:cubicBezTo>
                    <a:pt x="964" y="2567"/>
                    <a:pt x="2195" y="3711"/>
                    <a:pt x="3673" y="3711"/>
                  </a:cubicBezTo>
                  <a:cubicBezTo>
                    <a:pt x="5161" y="3711"/>
                    <a:pt x="6392" y="2567"/>
                    <a:pt x="6507" y="1088"/>
                  </a:cubicBezTo>
                  <a:lnTo>
                    <a:pt x="6621" y="1088"/>
                  </a:lnTo>
                  <a:cubicBezTo>
                    <a:pt x="7356" y="1088"/>
                    <a:pt x="7356" y="0"/>
                    <a:pt x="6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4" name="Google Shape;470;p48"/>
            <p:cNvSpPr/>
            <p:nvPr/>
          </p:nvSpPr>
          <p:spPr>
            <a:xfrm>
              <a:off x="4951143" y="3511650"/>
              <a:ext cx="149673" cy="97434"/>
            </a:xfrm>
            <a:custGeom>
              <a:avLst/>
              <a:gdLst/>
              <a:ahLst/>
              <a:cxnLst/>
              <a:rect l="l" t="t" r="r" b="b"/>
              <a:pathLst>
                <a:path w="5716" h="3721" extrusionOk="0">
                  <a:moveTo>
                    <a:pt x="593" y="1"/>
                  </a:moveTo>
                  <a:cubicBezTo>
                    <a:pt x="315" y="1"/>
                    <a:pt x="76" y="208"/>
                    <a:pt x="39" y="488"/>
                  </a:cubicBezTo>
                  <a:cubicBezTo>
                    <a:pt x="1" y="812"/>
                    <a:pt x="259" y="1089"/>
                    <a:pt x="583" y="1089"/>
                  </a:cubicBezTo>
                  <a:lnTo>
                    <a:pt x="697" y="1089"/>
                  </a:lnTo>
                  <a:cubicBezTo>
                    <a:pt x="801" y="2593"/>
                    <a:pt x="2056" y="3721"/>
                    <a:pt x="3511" y="3721"/>
                  </a:cubicBezTo>
                  <a:cubicBezTo>
                    <a:pt x="3662" y="3721"/>
                    <a:pt x="3815" y="3709"/>
                    <a:pt x="3970" y="3684"/>
                  </a:cubicBezTo>
                  <a:cubicBezTo>
                    <a:pt x="2586" y="3464"/>
                    <a:pt x="1566" y="2272"/>
                    <a:pt x="1566" y="879"/>
                  </a:cubicBezTo>
                  <a:cubicBezTo>
                    <a:pt x="1566" y="631"/>
                    <a:pt x="1756" y="440"/>
                    <a:pt x="2004" y="440"/>
                  </a:cubicBezTo>
                  <a:lnTo>
                    <a:pt x="5286" y="440"/>
                  </a:lnTo>
                  <a:cubicBezTo>
                    <a:pt x="5525" y="440"/>
                    <a:pt x="5715" y="240"/>
                    <a:pt x="5715" y="1"/>
                  </a:cubicBezTo>
                  <a:lnTo>
                    <a:pt x="612" y="1"/>
                  </a:lnTo>
                  <a:cubicBezTo>
                    <a:pt x="605" y="1"/>
                    <a:pt x="599" y="1"/>
                    <a:pt x="593" y="1"/>
                  </a:cubicBezTo>
                  <a:close/>
                </a:path>
              </a:pathLst>
            </a:custGeom>
            <a:solidFill>
              <a:srgbClr val="CBBCA4">
                <a:alpha val="12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5" name="Google Shape;471;p48"/>
            <p:cNvSpPr/>
            <p:nvPr/>
          </p:nvSpPr>
          <p:spPr>
            <a:xfrm>
              <a:off x="5018124" y="3557317"/>
              <a:ext cx="50747" cy="17334"/>
            </a:xfrm>
            <a:custGeom>
              <a:avLst/>
              <a:gdLst/>
              <a:ahLst/>
              <a:cxnLst/>
              <a:rect l="l" t="t" r="r" b="b"/>
              <a:pathLst>
                <a:path w="1938" h="662" extrusionOk="0">
                  <a:moveTo>
                    <a:pt x="313" y="1"/>
                  </a:moveTo>
                  <a:cubicBezTo>
                    <a:pt x="143" y="1"/>
                    <a:pt x="1" y="221"/>
                    <a:pt x="162" y="375"/>
                  </a:cubicBezTo>
                  <a:cubicBezTo>
                    <a:pt x="381" y="558"/>
                    <a:pt x="653" y="662"/>
                    <a:pt x="936" y="662"/>
                  </a:cubicBezTo>
                  <a:cubicBezTo>
                    <a:pt x="948" y="662"/>
                    <a:pt x="960" y="662"/>
                    <a:pt x="973" y="661"/>
                  </a:cubicBezTo>
                  <a:cubicBezTo>
                    <a:pt x="985" y="662"/>
                    <a:pt x="998" y="662"/>
                    <a:pt x="1010" y="662"/>
                  </a:cubicBezTo>
                  <a:cubicBezTo>
                    <a:pt x="1292" y="662"/>
                    <a:pt x="1564" y="558"/>
                    <a:pt x="1784" y="375"/>
                  </a:cubicBezTo>
                  <a:cubicBezTo>
                    <a:pt x="1937" y="221"/>
                    <a:pt x="1794" y="1"/>
                    <a:pt x="1624" y="1"/>
                  </a:cubicBezTo>
                  <a:cubicBezTo>
                    <a:pt x="1572" y="1"/>
                    <a:pt x="1518" y="21"/>
                    <a:pt x="1469" y="70"/>
                  </a:cubicBezTo>
                  <a:cubicBezTo>
                    <a:pt x="1321" y="170"/>
                    <a:pt x="1147" y="220"/>
                    <a:pt x="972" y="220"/>
                  </a:cubicBezTo>
                  <a:cubicBezTo>
                    <a:pt x="796" y="220"/>
                    <a:pt x="620" y="170"/>
                    <a:pt x="467" y="70"/>
                  </a:cubicBezTo>
                  <a:cubicBezTo>
                    <a:pt x="418" y="21"/>
                    <a:pt x="364" y="1"/>
                    <a:pt x="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6" name="Google Shape;472;p48"/>
            <p:cNvSpPr/>
            <p:nvPr/>
          </p:nvSpPr>
          <p:spPr>
            <a:xfrm>
              <a:off x="5003487" y="3517358"/>
              <a:ext cx="11390" cy="17073"/>
            </a:xfrm>
            <a:custGeom>
              <a:avLst/>
              <a:gdLst/>
              <a:ahLst/>
              <a:cxnLst/>
              <a:rect l="l" t="t" r="r" b="b"/>
              <a:pathLst>
                <a:path w="435" h="652" extrusionOk="0">
                  <a:moveTo>
                    <a:pt x="216" y="0"/>
                  </a:moveTo>
                  <a:cubicBezTo>
                    <a:pt x="108" y="0"/>
                    <a:pt x="1" y="74"/>
                    <a:pt x="5" y="222"/>
                  </a:cubicBezTo>
                  <a:lnTo>
                    <a:pt x="5" y="442"/>
                  </a:lnTo>
                  <a:cubicBezTo>
                    <a:pt x="5" y="556"/>
                    <a:pt x="101" y="651"/>
                    <a:pt x="215" y="651"/>
                  </a:cubicBezTo>
                  <a:cubicBezTo>
                    <a:pt x="339" y="651"/>
                    <a:pt x="435" y="556"/>
                    <a:pt x="435" y="442"/>
                  </a:cubicBezTo>
                  <a:lnTo>
                    <a:pt x="435" y="222"/>
                  </a:lnTo>
                  <a:cubicBezTo>
                    <a:pt x="435" y="74"/>
                    <a:pt x="325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7" name="Google Shape;473;p48"/>
            <p:cNvSpPr/>
            <p:nvPr/>
          </p:nvSpPr>
          <p:spPr>
            <a:xfrm>
              <a:off x="5072065" y="3517358"/>
              <a:ext cx="11521" cy="17073"/>
            </a:xfrm>
            <a:custGeom>
              <a:avLst/>
              <a:gdLst/>
              <a:ahLst/>
              <a:cxnLst/>
              <a:rect l="l" t="t" r="r" b="b"/>
              <a:pathLst>
                <a:path w="440" h="652" extrusionOk="0">
                  <a:moveTo>
                    <a:pt x="220" y="0"/>
                  </a:moveTo>
                  <a:cubicBezTo>
                    <a:pt x="110" y="0"/>
                    <a:pt x="0" y="74"/>
                    <a:pt x="0" y="222"/>
                  </a:cubicBezTo>
                  <a:lnTo>
                    <a:pt x="0" y="442"/>
                  </a:lnTo>
                  <a:cubicBezTo>
                    <a:pt x="0" y="556"/>
                    <a:pt x="96" y="651"/>
                    <a:pt x="220" y="651"/>
                  </a:cubicBezTo>
                  <a:cubicBezTo>
                    <a:pt x="344" y="651"/>
                    <a:pt x="439" y="556"/>
                    <a:pt x="439" y="442"/>
                  </a:cubicBezTo>
                  <a:lnTo>
                    <a:pt x="439" y="222"/>
                  </a:lnTo>
                  <a:cubicBezTo>
                    <a:pt x="439" y="74"/>
                    <a:pt x="329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8" name="Google Shape;474;p48"/>
            <p:cNvSpPr/>
            <p:nvPr/>
          </p:nvSpPr>
          <p:spPr>
            <a:xfrm>
              <a:off x="4980627" y="3448727"/>
              <a:ext cx="125924" cy="22990"/>
            </a:xfrm>
            <a:custGeom>
              <a:avLst/>
              <a:gdLst/>
              <a:ahLst/>
              <a:cxnLst/>
              <a:rect l="l" t="t" r="r" b="b"/>
              <a:pathLst>
                <a:path w="4809" h="878" extrusionOk="0">
                  <a:moveTo>
                    <a:pt x="220" y="0"/>
                  </a:moveTo>
                  <a:cubicBezTo>
                    <a:pt x="96" y="0"/>
                    <a:pt x="1" y="96"/>
                    <a:pt x="1" y="220"/>
                  </a:cubicBezTo>
                  <a:lnTo>
                    <a:pt x="1" y="878"/>
                  </a:lnTo>
                  <a:lnTo>
                    <a:pt x="4809" y="878"/>
                  </a:lnTo>
                  <a:lnTo>
                    <a:pt x="4809" y="220"/>
                  </a:lnTo>
                  <a:cubicBezTo>
                    <a:pt x="4809" y="96"/>
                    <a:pt x="4713" y="0"/>
                    <a:pt x="45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9" name="Google Shape;475;p48"/>
            <p:cNvSpPr/>
            <p:nvPr/>
          </p:nvSpPr>
          <p:spPr>
            <a:xfrm>
              <a:off x="4986388" y="3346789"/>
              <a:ext cx="55722" cy="101964"/>
            </a:xfrm>
            <a:custGeom>
              <a:avLst/>
              <a:gdLst/>
              <a:ahLst/>
              <a:cxnLst/>
              <a:rect l="l" t="t" r="r" b="b"/>
              <a:pathLst>
                <a:path w="2128" h="3894" extrusionOk="0">
                  <a:moveTo>
                    <a:pt x="2128" y="1"/>
                  </a:moveTo>
                  <a:cubicBezTo>
                    <a:pt x="1841" y="77"/>
                    <a:pt x="1612" y="278"/>
                    <a:pt x="1488" y="545"/>
                  </a:cubicBezTo>
                  <a:lnTo>
                    <a:pt x="0" y="3893"/>
                  </a:lnTo>
                  <a:lnTo>
                    <a:pt x="1097" y="3893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0" name="Google Shape;476;p48"/>
            <p:cNvSpPr/>
            <p:nvPr/>
          </p:nvSpPr>
          <p:spPr>
            <a:xfrm>
              <a:off x="4980627" y="3448727"/>
              <a:ext cx="34250" cy="22990"/>
            </a:xfrm>
            <a:custGeom>
              <a:avLst/>
              <a:gdLst/>
              <a:ahLst/>
              <a:cxnLst/>
              <a:rect l="l" t="t" r="r" b="b"/>
              <a:pathLst>
                <a:path w="1308" h="878" extrusionOk="0">
                  <a:moveTo>
                    <a:pt x="220" y="0"/>
                  </a:moveTo>
                  <a:cubicBezTo>
                    <a:pt x="96" y="0"/>
                    <a:pt x="1" y="96"/>
                    <a:pt x="1" y="220"/>
                  </a:cubicBezTo>
                  <a:lnTo>
                    <a:pt x="1" y="878"/>
                  </a:lnTo>
                  <a:lnTo>
                    <a:pt x="1098" y="878"/>
                  </a:lnTo>
                  <a:lnTo>
                    <a:pt x="1098" y="220"/>
                  </a:lnTo>
                  <a:cubicBezTo>
                    <a:pt x="1098" y="96"/>
                    <a:pt x="1193" y="0"/>
                    <a:pt x="1308" y="0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1" name="Google Shape;477;p48"/>
            <p:cNvSpPr/>
            <p:nvPr/>
          </p:nvSpPr>
          <p:spPr>
            <a:xfrm>
              <a:off x="4916683" y="3471692"/>
              <a:ext cx="92695" cy="40011"/>
            </a:xfrm>
            <a:custGeom>
              <a:avLst/>
              <a:gdLst/>
              <a:ahLst/>
              <a:cxnLst/>
              <a:rect l="l" t="t" r="r" b="b"/>
              <a:pathLst>
                <a:path w="3540" h="1528" extrusionOk="0">
                  <a:moveTo>
                    <a:pt x="2443" y="1"/>
                  </a:moveTo>
                  <a:lnTo>
                    <a:pt x="134" y="1241"/>
                  </a:lnTo>
                  <a:cubicBezTo>
                    <a:pt x="0" y="1317"/>
                    <a:pt x="48" y="1527"/>
                    <a:pt x="210" y="1527"/>
                  </a:cubicBezTo>
                  <a:lnTo>
                    <a:pt x="2548" y="1527"/>
                  </a:lnTo>
                  <a:cubicBezTo>
                    <a:pt x="2471" y="1527"/>
                    <a:pt x="2443" y="1317"/>
                    <a:pt x="2509" y="1241"/>
                  </a:cubicBezTo>
                  <a:lnTo>
                    <a:pt x="3540" y="1"/>
                  </a:ln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478;p48"/>
          <p:cNvGrpSpPr/>
          <p:nvPr/>
        </p:nvGrpSpPr>
        <p:grpSpPr>
          <a:xfrm>
            <a:off x="1113983" y="3481449"/>
            <a:ext cx="545515" cy="541008"/>
            <a:chOff x="830742" y="2763601"/>
            <a:chExt cx="384734" cy="381556"/>
          </a:xfrm>
        </p:grpSpPr>
        <p:sp>
          <p:nvSpPr>
            <p:cNvPr id="1048782" name="Google Shape;479;p48"/>
            <p:cNvSpPr/>
            <p:nvPr/>
          </p:nvSpPr>
          <p:spPr>
            <a:xfrm>
              <a:off x="830742" y="2881012"/>
              <a:ext cx="174423" cy="83678"/>
            </a:xfrm>
            <a:custGeom>
              <a:avLst/>
              <a:gdLst/>
              <a:ahLst/>
              <a:cxnLst/>
              <a:rect l="l" t="t" r="r" b="b"/>
              <a:pathLst>
                <a:path w="6639" h="3185" extrusionOk="0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3" name="Google Shape;480;p48"/>
            <p:cNvSpPr/>
            <p:nvPr/>
          </p:nvSpPr>
          <p:spPr>
            <a:xfrm>
              <a:off x="1013520" y="2973045"/>
              <a:ext cx="83494" cy="172111"/>
            </a:xfrm>
            <a:custGeom>
              <a:avLst/>
              <a:gdLst/>
              <a:ahLst/>
              <a:cxnLst/>
              <a:rect l="l" t="t" r="r" b="b"/>
              <a:pathLst>
                <a:path w="3178" h="6551" extrusionOk="0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4" name="Google Shape;481;p48"/>
            <p:cNvSpPr/>
            <p:nvPr/>
          </p:nvSpPr>
          <p:spPr>
            <a:xfrm>
              <a:off x="830742" y="2885557"/>
              <a:ext cx="125583" cy="72932"/>
            </a:xfrm>
            <a:custGeom>
              <a:avLst/>
              <a:gdLst/>
              <a:ahLst/>
              <a:cxnLst/>
              <a:rect l="l" t="t" r="r" b="b"/>
              <a:pathLst>
                <a:path w="4780" h="2776" extrusionOk="0">
                  <a:moveTo>
                    <a:pt x="4780" y="1"/>
                  </a:moveTo>
                  <a:lnTo>
                    <a:pt x="4780" y="1"/>
                  </a:lnTo>
                  <a:cubicBezTo>
                    <a:pt x="3032" y="237"/>
                    <a:pt x="1409" y="1034"/>
                    <a:pt x="160" y="2283"/>
                  </a:cubicBezTo>
                  <a:cubicBezTo>
                    <a:pt x="1" y="2443"/>
                    <a:pt x="105" y="2713"/>
                    <a:pt x="327" y="2734"/>
                  </a:cubicBezTo>
                  <a:lnTo>
                    <a:pt x="791" y="2775"/>
                  </a:lnTo>
                  <a:cubicBezTo>
                    <a:pt x="646" y="2664"/>
                    <a:pt x="625" y="2449"/>
                    <a:pt x="750" y="2318"/>
                  </a:cubicBezTo>
                  <a:cubicBezTo>
                    <a:pt x="1867" y="1201"/>
                    <a:pt x="3261" y="403"/>
                    <a:pt x="4780" y="1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5" name="Google Shape;482;p48"/>
            <p:cNvSpPr/>
            <p:nvPr/>
          </p:nvSpPr>
          <p:spPr>
            <a:xfrm>
              <a:off x="1013520" y="3041012"/>
              <a:ext cx="24460" cy="104144"/>
            </a:xfrm>
            <a:custGeom>
              <a:avLst/>
              <a:gdLst/>
              <a:ahLst/>
              <a:cxnLst/>
              <a:rect l="l" t="t" r="r" b="b"/>
              <a:pathLst>
                <a:path w="931" h="3964" extrusionOk="0">
                  <a:moveTo>
                    <a:pt x="583" y="1"/>
                  </a:moveTo>
                  <a:lnTo>
                    <a:pt x="1" y="590"/>
                  </a:lnTo>
                  <a:lnTo>
                    <a:pt x="278" y="3718"/>
                  </a:lnTo>
                  <a:cubicBezTo>
                    <a:pt x="292" y="3870"/>
                    <a:pt x="415" y="3963"/>
                    <a:pt x="543" y="3963"/>
                  </a:cubicBezTo>
                  <a:cubicBezTo>
                    <a:pt x="608" y="3963"/>
                    <a:pt x="675" y="3939"/>
                    <a:pt x="729" y="3885"/>
                  </a:cubicBezTo>
                  <a:cubicBezTo>
                    <a:pt x="798" y="3815"/>
                    <a:pt x="861" y="3746"/>
                    <a:pt x="930" y="3677"/>
                  </a:cubicBezTo>
                  <a:cubicBezTo>
                    <a:pt x="909" y="3642"/>
                    <a:pt x="902" y="3607"/>
                    <a:pt x="902" y="3573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6" name="Google Shape;483;p48"/>
            <p:cNvSpPr/>
            <p:nvPr/>
          </p:nvSpPr>
          <p:spPr>
            <a:xfrm>
              <a:off x="903281" y="2763601"/>
              <a:ext cx="312038" cy="310383"/>
            </a:xfrm>
            <a:custGeom>
              <a:avLst/>
              <a:gdLst/>
              <a:ahLst/>
              <a:cxnLst/>
              <a:rect l="l" t="t" r="r" b="b"/>
              <a:pathLst>
                <a:path w="11877" h="11814" extrusionOk="0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7" name="Google Shape;484;p48"/>
            <p:cNvSpPr/>
            <p:nvPr/>
          </p:nvSpPr>
          <p:spPr>
            <a:xfrm>
              <a:off x="903281" y="2763601"/>
              <a:ext cx="312012" cy="232065"/>
            </a:xfrm>
            <a:custGeom>
              <a:avLst/>
              <a:gdLst/>
              <a:ahLst/>
              <a:cxnLst/>
              <a:rect l="l" t="t" r="r" b="b"/>
              <a:pathLst>
                <a:path w="11876" h="8833" extrusionOk="0">
                  <a:moveTo>
                    <a:pt x="11637" y="0"/>
                  </a:moveTo>
                  <a:cubicBezTo>
                    <a:pt x="11618" y="0"/>
                    <a:pt x="11597" y="3"/>
                    <a:pt x="11577" y="10"/>
                  </a:cubicBezTo>
                  <a:lnTo>
                    <a:pt x="7207" y="1286"/>
                  </a:lnTo>
                  <a:cubicBezTo>
                    <a:pt x="7068" y="1327"/>
                    <a:pt x="6943" y="1404"/>
                    <a:pt x="6839" y="1501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361" y="8832"/>
                  </a:lnTo>
                  <a:lnTo>
                    <a:pt x="1117" y="8069"/>
                  </a:lnTo>
                  <a:lnTo>
                    <a:pt x="7179" y="2007"/>
                  </a:lnTo>
                  <a:cubicBezTo>
                    <a:pt x="7269" y="1917"/>
                    <a:pt x="7387" y="1848"/>
                    <a:pt x="7512" y="1813"/>
                  </a:cubicBezTo>
                  <a:lnTo>
                    <a:pt x="11750" y="571"/>
                  </a:lnTo>
                  <a:lnTo>
                    <a:pt x="11833" y="266"/>
                  </a:lnTo>
                  <a:cubicBezTo>
                    <a:pt x="11876" y="128"/>
                    <a:pt x="11767" y="0"/>
                    <a:pt x="11637" y="0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8" name="Google Shape;485;p48"/>
            <p:cNvSpPr/>
            <p:nvPr/>
          </p:nvSpPr>
          <p:spPr>
            <a:xfrm>
              <a:off x="1060732" y="2852218"/>
              <a:ext cx="65261" cy="65261"/>
            </a:xfrm>
            <a:custGeom>
              <a:avLst/>
              <a:gdLst/>
              <a:ahLst/>
              <a:cxnLst/>
              <a:rect l="l" t="t" r="r" b="b"/>
              <a:pathLst>
                <a:path w="2484" h="2484" extrusionOk="0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9" name="Google Shape;486;p48"/>
            <p:cNvSpPr/>
            <p:nvPr/>
          </p:nvSpPr>
          <p:spPr>
            <a:xfrm>
              <a:off x="1060732" y="2852218"/>
              <a:ext cx="40302" cy="65287"/>
            </a:xfrm>
            <a:custGeom>
              <a:avLst/>
              <a:gdLst/>
              <a:ahLst/>
              <a:cxnLst/>
              <a:rect l="l" t="t" r="r" b="b"/>
              <a:pathLst>
                <a:path w="1534" h="2485" extrusionOk="0">
                  <a:moveTo>
                    <a:pt x="1239" y="0"/>
                  </a:moveTo>
                  <a:cubicBezTo>
                    <a:pt x="572" y="0"/>
                    <a:pt x="0" y="539"/>
                    <a:pt x="0" y="1242"/>
                  </a:cubicBezTo>
                  <a:cubicBezTo>
                    <a:pt x="0" y="1945"/>
                    <a:pt x="572" y="2484"/>
                    <a:pt x="1239" y="2484"/>
                  </a:cubicBezTo>
                  <a:cubicBezTo>
                    <a:pt x="1336" y="2484"/>
                    <a:pt x="1434" y="2473"/>
                    <a:pt x="1533" y="2449"/>
                  </a:cubicBezTo>
                  <a:cubicBezTo>
                    <a:pt x="590" y="2220"/>
                    <a:pt x="264" y="1048"/>
                    <a:pt x="944" y="361"/>
                  </a:cubicBezTo>
                  <a:cubicBezTo>
                    <a:pt x="1110" y="202"/>
                    <a:pt x="1311" y="91"/>
                    <a:pt x="1533" y="35"/>
                  </a:cubicBezTo>
                  <a:cubicBezTo>
                    <a:pt x="1434" y="12"/>
                    <a:pt x="1336" y="0"/>
                    <a:pt x="1239" y="0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0" name="Google Shape;487;p48"/>
            <p:cNvSpPr/>
            <p:nvPr/>
          </p:nvSpPr>
          <p:spPr>
            <a:xfrm>
              <a:off x="895084" y="2998739"/>
              <a:ext cx="84387" cy="83520"/>
            </a:xfrm>
            <a:custGeom>
              <a:avLst/>
              <a:gdLst/>
              <a:ahLst/>
              <a:cxnLst/>
              <a:rect l="l" t="t" r="r" b="b"/>
              <a:pathLst>
                <a:path w="3212" h="3179" extrusionOk="0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1" name="Google Shape;488;p48"/>
            <p:cNvSpPr/>
            <p:nvPr/>
          </p:nvSpPr>
          <p:spPr>
            <a:xfrm>
              <a:off x="895084" y="2998555"/>
              <a:ext cx="32814" cy="36650"/>
            </a:xfrm>
            <a:custGeom>
              <a:avLst/>
              <a:gdLst/>
              <a:ahLst/>
              <a:cxnLst/>
              <a:rect l="l" t="t" r="r" b="b"/>
              <a:pathLst>
                <a:path w="1249" h="1395" extrusionOk="0">
                  <a:moveTo>
                    <a:pt x="833" y="0"/>
                  </a:moveTo>
                  <a:lnTo>
                    <a:pt x="125" y="708"/>
                  </a:lnTo>
                  <a:cubicBezTo>
                    <a:pt x="0" y="833"/>
                    <a:pt x="0" y="1041"/>
                    <a:pt x="125" y="1173"/>
                  </a:cubicBezTo>
                  <a:lnTo>
                    <a:pt x="347" y="1395"/>
                  </a:lnTo>
                  <a:cubicBezTo>
                    <a:pt x="361" y="1325"/>
                    <a:pt x="396" y="1270"/>
                    <a:pt x="444" y="1221"/>
                  </a:cubicBezTo>
                  <a:lnTo>
                    <a:pt x="1249" y="41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2" name="Google Shape;489;p48"/>
            <p:cNvSpPr/>
            <p:nvPr/>
          </p:nvSpPr>
          <p:spPr>
            <a:xfrm>
              <a:off x="903281" y="2964480"/>
              <a:ext cx="110266" cy="109504"/>
            </a:xfrm>
            <a:custGeom>
              <a:avLst/>
              <a:gdLst/>
              <a:ahLst/>
              <a:cxnLst/>
              <a:rect l="l" t="t" r="r" b="b"/>
              <a:pathLst>
                <a:path w="4197" h="4168" extrusionOk="0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3" name="Google Shape;490;p48"/>
            <p:cNvSpPr/>
            <p:nvPr/>
          </p:nvSpPr>
          <p:spPr>
            <a:xfrm>
              <a:off x="903281" y="2964480"/>
              <a:ext cx="29557" cy="31185"/>
            </a:xfrm>
            <a:custGeom>
              <a:avLst/>
              <a:gdLst/>
              <a:ahLst/>
              <a:cxnLst/>
              <a:rect l="l" t="t" r="r" b="b"/>
              <a:pathLst>
                <a:path w="1125" h="1187" extrusionOk="0">
                  <a:moveTo>
                    <a:pt x="701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23"/>
                  </a:cubicBezTo>
                  <a:lnTo>
                    <a:pt x="361" y="1186"/>
                  </a:lnTo>
                  <a:lnTo>
                    <a:pt x="1124" y="42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4" name="Google Shape;491;p48"/>
            <p:cNvSpPr/>
            <p:nvPr/>
          </p:nvSpPr>
          <p:spPr>
            <a:xfrm>
              <a:off x="854992" y="3038831"/>
              <a:ext cx="34154" cy="31185"/>
            </a:xfrm>
            <a:custGeom>
              <a:avLst/>
              <a:gdLst/>
              <a:ahLst/>
              <a:cxnLst/>
              <a:rect l="l" t="t" r="r" b="b"/>
              <a:pathLst>
                <a:path w="1300" h="1187" extrusionOk="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5" name="Google Shape;492;p48"/>
            <p:cNvSpPr/>
            <p:nvPr/>
          </p:nvSpPr>
          <p:spPr>
            <a:xfrm>
              <a:off x="873934" y="3057800"/>
              <a:ext cx="34286" cy="31343"/>
            </a:xfrm>
            <a:custGeom>
              <a:avLst/>
              <a:gdLst/>
              <a:ahLst/>
              <a:cxnLst/>
              <a:rect l="l" t="t" r="r" b="b"/>
              <a:pathLst>
                <a:path w="1305" h="1193" extrusionOk="0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6" name="Google Shape;493;p48"/>
            <p:cNvSpPr/>
            <p:nvPr/>
          </p:nvSpPr>
          <p:spPr>
            <a:xfrm>
              <a:off x="912213" y="3095895"/>
              <a:ext cx="34102" cy="31343"/>
            </a:xfrm>
            <a:custGeom>
              <a:avLst/>
              <a:gdLst/>
              <a:ahLst/>
              <a:cxnLst/>
              <a:rect l="l" t="t" r="r" b="b"/>
              <a:pathLst>
                <a:path w="1298" h="1193" extrusionOk="0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7" name="Google Shape;494;p48"/>
            <p:cNvSpPr/>
            <p:nvPr/>
          </p:nvSpPr>
          <p:spPr>
            <a:xfrm>
              <a:off x="893061" y="3076926"/>
              <a:ext cx="34312" cy="31343"/>
            </a:xfrm>
            <a:custGeom>
              <a:avLst/>
              <a:gdLst/>
              <a:ahLst/>
              <a:cxnLst/>
              <a:rect l="l" t="t" r="r" b="b"/>
              <a:pathLst>
                <a:path w="1306" h="1193" extrusionOk="0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8" name="Google Shape;495;p48"/>
            <p:cNvSpPr/>
            <p:nvPr/>
          </p:nvSpPr>
          <p:spPr>
            <a:xfrm>
              <a:off x="1141809" y="2763601"/>
              <a:ext cx="73668" cy="72801"/>
            </a:xfrm>
            <a:custGeom>
              <a:avLst/>
              <a:gdLst/>
              <a:ahLst/>
              <a:cxnLst/>
              <a:rect l="l" t="t" r="r" b="b"/>
              <a:pathLst>
                <a:path w="2804" h="2771" extrusionOk="0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9" name="Google Shape;496;p48"/>
            <p:cNvSpPr/>
            <p:nvPr/>
          </p:nvSpPr>
          <p:spPr>
            <a:xfrm>
              <a:off x="1141809" y="2763601"/>
              <a:ext cx="73484" cy="31974"/>
            </a:xfrm>
            <a:custGeom>
              <a:avLst/>
              <a:gdLst/>
              <a:ahLst/>
              <a:cxnLst/>
              <a:rect l="l" t="t" r="r" b="b"/>
              <a:pathLst>
                <a:path w="2797" h="1217" extrusionOk="0">
                  <a:moveTo>
                    <a:pt x="2563" y="0"/>
                  </a:moveTo>
                  <a:cubicBezTo>
                    <a:pt x="2544" y="0"/>
                    <a:pt x="2524" y="3"/>
                    <a:pt x="2505" y="10"/>
                  </a:cubicBezTo>
                  <a:lnTo>
                    <a:pt x="1686" y="245"/>
                  </a:lnTo>
                  <a:lnTo>
                    <a:pt x="1" y="745"/>
                  </a:lnTo>
                  <a:lnTo>
                    <a:pt x="472" y="1217"/>
                  </a:lnTo>
                  <a:lnTo>
                    <a:pt x="2671" y="578"/>
                  </a:lnTo>
                  <a:lnTo>
                    <a:pt x="2754" y="266"/>
                  </a:lnTo>
                  <a:cubicBezTo>
                    <a:pt x="2797" y="133"/>
                    <a:pt x="2692" y="0"/>
                    <a:pt x="2563" y="0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0" name="Google Shape;497;p48"/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1" name="Google Shape;498;p48"/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2" name="Google Shape;499;p48"/>
            <p:cNvSpPr/>
            <p:nvPr/>
          </p:nvSpPr>
          <p:spPr>
            <a:xfrm>
              <a:off x="919491" y="2924152"/>
              <a:ext cx="133254" cy="133648"/>
            </a:xfrm>
            <a:custGeom>
              <a:avLst/>
              <a:gdLst/>
              <a:ahLst/>
              <a:cxnLst/>
              <a:rect l="l" t="t" r="r" b="b"/>
              <a:pathLst>
                <a:path w="5072" h="5087" extrusionOk="0">
                  <a:moveTo>
                    <a:pt x="4762" y="1"/>
                  </a:moveTo>
                  <a:cubicBezTo>
                    <a:pt x="4676" y="1"/>
                    <a:pt x="4589" y="34"/>
                    <a:pt x="4523" y="100"/>
                  </a:cubicBezTo>
                  <a:lnTo>
                    <a:pt x="132" y="4490"/>
                  </a:lnTo>
                  <a:cubicBezTo>
                    <a:pt x="1" y="4622"/>
                    <a:pt x="1" y="4837"/>
                    <a:pt x="132" y="4962"/>
                  </a:cubicBezTo>
                  <a:lnTo>
                    <a:pt x="153" y="4990"/>
                  </a:lnTo>
                  <a:cubicBezTo>
                    <a:pt x="216" y="5045"/>
                    <a:pt x="299" y="5080"/>
                    <a:pt x="382" y="5087"/>
                  </a:cubicBezTo>
                  <a:cubicBezTo>
                    <a:pt x="306" y="4955"/>
                    <a:pt x="327" y="4781"/>
                    <a:pt x="438" y="4671"/>
                  </a:cubicBezTo>
                  <a:lnTo>
                    <a:pt x="4828" y="280"/>
                  </a:lnTo>
                  <a:cubicBezTo>
                    <a:pt x="4891" y="217"/>
                    <a:pt x="4974" y="183"/>
                    <a:pt x="5071" y="183"/>
                  </a:cubicBezTo>
                  <a:cubicBezTo>
                    <a:pt x="5057" y="162"/>
                    <a:pt x="5036" y="141"/>
                    <a:pt x="5022" y="120"/>
                  </a:cubicBezTo>
                  <a:lnTo>
                    <a:pt x="5002" y="100"/>
                  </a:lnTo>
                  <a:cubicBezTo>
                    <a:pt x="4936" y="34"/>
                    <a:pt x="4849" y="1"/>
                    <a:pt x="4762" y="1"/>
                  </a:cubicBezTo>
                  <a:close/>
                </a:path>
              </a:pathLst>
            </a:custGeom>
            <a:solidFill>
              <a:srgbClr val="474747">
                <a:alpha val="65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9" name="Google Shape;729;p64"/>
          <p:cNvSpPr txBox="1"/>
          <p:nvPr/>
        </p:nvSpPr>
        <p:spPr>
          <a:xfrm flipH="1">
            <a:off x="1342199" y="1740222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accent1">
                    <a:lumMod val="10000"/>
                  </a:schemeClr>
                </a:solidFill>
                <a:latin typeface="Playball"/>
                <a:ea typeface="Playball"/>
                <a:cs typeface="Playball"/>
                <a:sym typeface="Playball"/>
              </a:rPr>
              <a:t>Add a Book:</a:t>
            </a:r>
            <a:endParaRPr sz="2400" b="1" dirty="0">
              <a:solidFill>
                <a:schemeClr val="accent1">
                  <a:lumMod val="10000"/>
                </a:schemeClr>
              </a:solidFill>
              <a:latin typeface="Playball"/>
              <a:ea typeface="Playball"/>
              <a:cs typeface="Playball"/>
              <a:sym typeface="Playball"/>
            </a:endParaRPr>
          </a:p>
        </p:txBody>
      </p:sp>
      <p:sp>
        <p:nvSpPr>
          <p:cNvPr id="1048971" name="Google Shape;731;p64"/>
          <p:cNvSpPr txBox="1"/>
          <p:nvPr/>
        </p:nvSpPr>
        <p:spPr>
          <a:xfrm flipH="1">
            <a:off x="1358989" y="3150682"/>
            <a:ext cx="3285006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accent1">
                    <a:lumMod val="10000"/>
                  </a:schemeClr>
                </a:solidFill>
                <a:latin typeface="Playball"/>
                <a:ea typeface="Playball"/>
                <a:cs typeface="Playball"/>
                <a:sym typeface="Playball"/>
              </a:rPr>
              <a:t>Backup &amp; Restore:</a:t>
            </a:r>
            <a:endParaRPr sz="2400" b="1" dirty="0">
              <a:solidFill>
                <a:schemeClr val="accent1">
                  <a:lumMod val="10000"/>
                </a:schemeClr>
              </a:solidFill>
              <a:latin typeface="Playball"/>
              <a:ea typeface="Playball"/>
              <a:cs typeface="Playball"/>
              <a:sym typeface="Playball"/>
            </a:endParaRPr>
          </a:p>
        </p:txBody>
      </p:sp>
      <p:sp>
        <p:nvSpPr>
          <p:cNvPr id="1048972" name="Google Shape;732;p64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55272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ea typeface="IBM Plex Serif SemiBold"/>
                <a:cs typeface="IBM Plex Serif SemiBold"/>
              </a:rPr>
              <a:t>Admin Module Features</a:t>
            </a:r>
            <a:endParaRPr sz="4800" dirty="0">
              <a:solidFill>
                <a:schemeClr val="dk2"/>
              </a:solidFill>
              <a:latin typeface="IBM Plex Serif SemiBold"/>
              <a:ea typeface="IBM Plex Serif SemiBold"/>
              <a:cs typeface="IBM Plex Serif SemiBold"/>
              <a:sym typeface="IBM Plex Serif SemiBold"/>
            </a:endParaRPr>
          </a:p>
        </p:txBody>
      </p:sp>
      <p:sp>
        <p:nvSpPr>
          <p:cNvPr id="1048973" name="Google Shape;733;p64"/>
          <p:cNvSpPr txBox="1"/>
          <p:nvPr/>
        </p:nvSpPr>
        <p:spPr>
          <a:xfrm flipH="1">
            <a:off x="1359003" y="2059697"/>
            <a:ext cx="2420922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Corbel" pitchFamily="34" charset="0"/>
                <a:ea typeface="Archivo"/>
                <a:cs typeface="Archivo"/>
                <a:sym typeface="Archivo"/>
              </a:rPr>
              <a:t>Enter details like book number,name,author,stock</a:t>
            </a:r>
            <a:endParaRPr dirty="0">
              <a:solidFill>
                <a:schemeClr val="dk1"/>
              </a:solidFill>
              <a:latin typeface="Corbel" pitchFamily="34" charset="0"/>
              <a:ea typeface="Archivo"/>
              <a:cs typeface="Archivo"/>
              <a:sym typeface="Archivo"/>
            </a:endParaRPr>
          </a:p>
        </p:txBody>
      </p:sp>
      <p:sp>
        <p:nvSpPr>
          <p:cNvPr id="1048975" name="Google Shape;735;p64"/>
          <p:cNvSpPr txBox="1"/>
          <p:nvPr/>
        </p:nvSpPr>
        <p:spPr>
          <a:xfrm flipH="1">
            <a:off x="1359003" y="3600227"/>
            <a:ext cx="2924965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Corbel" pitchFamily="34" charset="0"/>
                <a:ea typeface="Archivo"/>
                <a:cs typeface="Archivo"/>
                <a:sym typeface="Archivo"/>
              </a:rPr>
              <a:t>Backup the book data and restore from backups when needed.</a:t>
            </a:r>
            <a:endParaRPr dirty="0">
              <a:solidFill>
                <a:schemeClr val="dk1"/>
              </a:solidFill>
              <a:latin typeface="Corbel" pitchFamily="34" charset="0"/>
              <a:ea typeface="Archivo"/>
              <a:cs typeface="Archivo"/>
              <a:sym typeface="Archivo"/>
            </a:endParaRPr>
          </a:p>
        </p:txBody>
      </p:sp>
      <p:pic>
        <p:nvPicPr>
          <p:cNvPr id="2097311" name="Google Shape;789;p64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030" t="2810" r="-1029" b="5345"/>
          <a:stretch>
            <a:fillRect/>
          </a:stretch>
        </p:blipFill>
        <p:spPr>
          <a:xfrm rot="-319484" flipH="1">
            <a:off x="724938" y="1641955"/>
            <a:ext cx="543686" cy="553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12" name="Google Shape;790;p64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l="17426" t="17426" r="17426" b="17426"/>
          <a:stretch>
            <a:fillRect/>
          </a:stretch>
        </p:blipFill>
        <p:spPr>
          <a:xfrm rot="618232" flipH="1">
            <a:off x="766261" y="2974104"/>
            <a:ext cx="533925" cy="51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14" name="Google Shape;792;p64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030" t="2810" r="-1029" b="5345"/>
          <a:stretch>
            <a:fillRect/>
          </a:stretch>
        </p:blipFill>
        <p:spPr>
          <a:xfrm rot="-319484" flipH="1">
            <a:off x="4656299" y="1641954"/>
            <a:ext cx="543686" cy="553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15" name="Google Shape;793;p64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l="17426" t="17426" r="17426" b="17426"/>
          <a:stretch>
            <a:fillRect/>
          </a:stretch>
        </p:blipFill>
        <p:spPr>
          <a:xfrm rot="618232" flipH="1">
            <a:off x="4753470" y="2891730"/>
            <a:ext cx="533925" cy="51790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729;p64"/>
          <p:cNvSpPr txBox="1"/>
          <p:nvPr/>
        </p:nvSpPr>
        <p:spPr>
          <a:xfrm flipH="1">
            <a:off x="5224082" y="1740222"/>
            <a:ext cx="2582919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accent1">
                    <a:lumMod val="10000"/>
                  </a:schemeClr>
                </a:solidFill>
                <a:latin typeface="Playball"/>
                <a:ea typeface="Playball"/>
                <a:cs typeface="Playball"/>
                <a:sym typeface="Playball"/>
              </a:rPr>
              <a:t>Display All  Books:</a:t>
            </a:r>
            <a:endParaRPr sz="2400" b="1" dirty="0">
              <a:solidFill>
                <a:schemeClr val="accent1">
                  <a:lumMod val="10000"/>
                </a:schemeClr>
              </a:solidFill>
              <a:latin typeface="Playball"/>
              <a:ea typeface="Playball"/>
              <a:cs typeface="Playball"/>
              <a:sym typeface="Playball"/>
            </a:endParaRPr>
          </a:p>
        </p:txBody>
      </p:sp>
      <p:sp>
        <p:nvSpPr>
          <p:cNvPr id="68" name="Google Shape;733;p64"/>
          <p:cNvSpPr txBox="1"/>
          <p:nvPr/>
        </p:nvSpPr>
        <p:spPr>
          <a:xfrm flipH="1">
            <a:off x="5350343" y="2059697"/>
            <a:ext cx="2374109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Corbel" pitchFamily="34" charset="0"/>
                <a:ea typeface="Archivo"/>
                <a:cs typeface="Archivo"/>
                <a:sym typeface="Archivo"/>
              </a:rPr>
              <a:t>View all books in the inventory with their details</a:t>
            </a:r>
            <a:endParaRPr dirty="0">
              <a:solidFill>
                <a:schemeClr val="dk1"/>
              </a:solidFill>
              <a:latin typeface="Corbel" pitchFamily="34" charset="0"/>
              <a:ea typeface="Archivo"/>
              <a:cs typeface="Archivo"/>
              <a:sym typeface="Archivo"/>
            </a:endParaRPr>
          </a:p>
        </p:txBody>
      </p:sp>
      <p:sp>
        <p:nvSpPr>
          <p:cNvPr id="69" name="Google Shape;733;p64"/>
          <p:cNvSpPr txBox="1"/>
          <p:nvPr/>
        </p:nvSpPr>
        <p:spPr>
          <a:xfrm flipH="1">
            <a:off x="5366243" y="3600227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Corbel" pitchFamily="34" charset="0"/>
                <a:ea typeface="Archivo"/>
                <a:cs typeface="Archivo"/>
                <a:sym typeface="Archivo"/>
              </a:rPr>
              <a:t>Edit book detail and delete book.</a:t>
            </a:r>
            <a:endParaRPr dirty="0">
              <a:solidFill>
                <a:schemeClr val="dk1"/>
              </a:solidFill>
              <a:latin typeface="Corbel" pitchFamily="34" charset="0"/>
              <a:ea typeface="Archivo"/>
              <a:cs typeface="Archivo"/>
              <a:sym typeface="Archivo"/>
            </a:endParaRPr>
          </a:p>
        </p:txBody>
      </p:sp>
      <p:sp>
        <p:nvSpPr>
          <p:cNvPr id="72" name="Google Shape;729;p64"/>
          <p:cNvSpPr txBox="1"/>
          <p:nvPr/>
        </p:nvSpPr>
        <p:spPr>
          <a:xfrm flipH="1">
            <a:off x="5298898" y="3053046"/>
            <a:ext cx="2232621" cy="456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accent1">
                    <a:lumMod val="10000"/>
                  </a:schemeClr>
                </a:solidFill>
                <a:latin typeface="Playball"/>
                <a:ea typeface="Playball"/>
                <a:cs typeface="Playball"/>
                <a:sym typeface="Playball"/>
              </a:rPr>
              <a:t>Modify &amp;</a:t>
            </a:r>
            <a:r>
              <a:rPr lang="en-US" sz="2400" b="1" dirty="0" smtClean="0">
                <a:solidFill>
                  <a:schemeClr val="accent1">
                    <a:lumMod val="10000"/>
                  </a:schemeClr>
                </a:solidFill>
                <a:latin typeface="Playball"/>
                <a:ea typeface="Playball"/>
                <a:cs typeface="Playball"/>
                <a:sym typeface="Playball"/>
              </a:rPr>
              <a:t> Delete:</a:t>
            </a:r>
            <a:endParaRPr lang="en-US" sz="2400" b="1" dirty="0">
              <a:solidFill>
                <a:schemeClr val="accent1">
                  <a:lumMod val="10000"/>
                </a:schemeClr>
              </a:solidFill>
              <a:latin typeface="Playball"/>
              <a:ea typeface="Playball"/>
              <a:cs typeface="Playball"/>
              <a:sym typeface="Playball"/>
            </a:endParaRPr>
          </a:p>
        </p:txBody>
      </p:sp>
    </p:spTree>
    <p:extLst>
      <p:ext uri="{BB962C8B-B14F-4D97-AF65-F5344CB8AC3E}">
        <p14:creationId xmlns:p14="http://schemas.microsoft.com/office/powerpoint/2010/main" val="12335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0" name="Google Shape;730;p64"/>
          <p:cNvSpPr txBox="1"/>
          <p:nvPr/>
        </p:nvSpPr>
        <p:spPr>
          <a:xfrm flipH="1">
            <a:off x="3131840" y="3075806"/>
            <a:ext cx="2143200" cy="54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accent1">
                    <a:lumMod val="10000"/>
                  </a:schemeClr>
                </a:solidFill>
                <a:latin typeface="Playball"/>
                <a:ea typeface="Playball"/>
                <a:cs typeface="Playball"/>
                <a:sym typeface="Playball"/>
              </a:rPr>
              <a:t>Purchase Books:</a:t>
            </a:r>
            <a:endParaRPr sz="2400" b="1" dirty="0">
              <a:solidFill>
                <a:schemeClr val="accent1">
                  <a:lumMod val="10000"/>
                </a:schemeClr>
              </a:solidFill>
              <a:latin typeface="Playball"/>
              <a:ea typeface="Playball"/>
              <a:cs typeface="Playball"/>
              <a:sym typeface="Playball"/>
            </a:endParaRPr>
          </a:p>
        </p:txBody>
      </p:sp>
      <p:sp>
        <p:nvSpPr>
          <p:cNvPr id="1048971" name="Google Shape;731;p64"/>
          <p:cNvSpPr txBox="1"/>
          <p:nvPr/>
        </p:nvSpPr>
        <p:spPr>
          <a:xfrm flipH="1">
            <a:off x="5436096" y="1790999"/>
            <a:ext cx="3285006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accent1">
                    <a:lumMod val="10000"/>
                  </a:schemeClr>
                </a:solidFill>
                <a:latin typeface="Playball"/>
                <a:ea typeface="Playball"/>
                <a:cs typeface="Playball"/>
                <a:sym typeface="Playball"/>
              </a:rPr>
              <a:t>Search :</a:t>
            </a:r>
            <a:endParaRPr sz="2400" b="1" dirty="0">
              <a:solidFill>
                <a:schemeClr val="accent1">
                  <a:lumMod val="10000"/>
                </a:schemeClr>
              </a:solidFill>
              <a:latin typeface="Playball"/>
              <a:ea typeface="Playball"/>
              <a:cs typeface="Playball"/>
              <a:sym typeface="Playball"/>
            </a:endParaRPr>
          </a:p>
        </p:txBody>
      </p:sp>
      <p:sp>
        <p:nvSpPr>
          <p:cNvPr id="1048972" name="Google Shape;732;p64"/>
          <p:cNvSpPr txBox="1">
            <a:spLocks noGrp="1"/>
          </p:cNvSpPr>
          <p:nvPr>
            <p:ph type="title"/>
          </p:nvPr>
        </p:nvSpPr>
        <p:spPr>
          <a:xfrm>
            <a:off x="899592" y="339502"/>
            <a:ext cx="655272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ea typeface="IBM Plex Serif SemiBold"/>
                <a:cs typeface="IBM Plex Serif SemiBold"/>
              </a:rPr>
              <a:t>User Module Features</a:t>
            </a:r>
            <a:endParaRPr sz="4800" dirty="0">
              <a:solidFill>
                <a:schemeClr val="dk2"/>
              </a:solidFill>
              <a:latin typeface="IBM Plex Serif SemiBold"/>
              <a:ea typeface="IBM Plex Serif SemiBold"/>
              <a:cs typeface="IBM Plex Serif SemiBold"/>
              <a:sym typeface="IBM Plex Serif SemiBold"/>
            </a:endParaRPr>
          </a:p>
        </p:txBody>
      </p:sp>
      <p:sp>
        <p:nvSpPr>
          <p:cNvPr id="1048974" name="Google Shape;734;p64"/>
          <p:cNvSpPr txBox="1"/>
          <p:nvPr/>
        </p:nvSpPr>
        <p:spPr>
          <a:xfrm flipH="1">
            <a:off x="2987824" y="3589999"/>
            <a:ext cx="2955221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Corbel" pitchFamily="34" charset="0"/>
                <a:ea typeface="Archivo"/>
                <a:cs typeface="Archivo"/>
                <a:sym typeface="Archivo"/>
              </a:rPr>
              <a:t>Purchase books and generate purchase bills.</a:t>
            </a:r>
            <a:endParaRPr dirty="0">
              <a:solidFill>
                <a:schemeClr val="dk1"/>
              </a:solidFill>
              <a:latin typeface="Corbel" pitchFamily="34" charset="0"/>
              <a:ea typeface="Archivo"/>
              <a:cs typeface="Archivo"/>
              <a:sym typeface="Archivo"/>
            </a:endParaRPr>
          </a:p>
        </p:txBody>
      </p:sp>
      <p:sp>
        <p:nvSpPr>
          <p:cNvPr id="1048975" name="Google Shape;735;p64"/>
          <p:cNvSpPr txBox="1"/>
          <p:nvPr/>
        </p:nvSpPr>
        <p:spPr>
          <a:xfrm flipH="1">
            <a:off x="5436096" y="2162091"/>
            <a:ext cx="2924965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Corbel" pitchFamily="34" charset="0"/>
                <a:ea typeface="Archivo"/>
                <a:cs typeface="Archivo"/>
                <a:sym typeface="Archivo"/>
              </a:rPr>
              <a:t>Search Books from List.</a:t>
            </a:r>
            <a:endParaRPr dirty="0">
              <a:solidFill>
                <a:schemeClr val="dk1"/>
              </a:solidFill>
              <a:latin typeface="Corbel" pitchFamily="34" charset="0"/>
              <a:ea typeface="Archivo"/>
              <a:cs typeface="Archivo"/>
              <a:sym typeface="Archivo"/>
            </a:endParaRPr>
          </a:p>
        </p:txBody>
      </p:sp>
      <p:pic>
        <p:nvPicPr>
          <p:cNvPr id="2097310" name="Google Shape;788;p64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3442" t="23442" r="23447" b="23447"/>
          <a:stretch>
            <a:fillRect/>
          </a:stretch>
        </p:blipFill>
        <p:spPr>
          <a:xfrm rot="-2061972" flipH="1">
            <a:off x="2567450" y="3047086"/>
            <a:ext cx="493275" cy="473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12" name="Google Shape;790;p64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l="17426" t="17426" r="17426" b="17426"/>
          <a:stretch>
            <a:fillRect/>
          </a:stretch>
        </p:blipFill>
        <p:spPr>
          <a:xfrm rot="618232" flipH="1">
            <a:off x="4860157" y="1600613"/>
            <a:ext cx="533925" cy="51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14" name="Google Shape;792;p64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 l="1030" t="2810" r="-1029" b="5345"/>
          <a:stretch>
            <a:fillRect/>
          </a:stretch>
        </p:blipFill>
        <p:spPr>
          <a:xfrm rot="-319484" flipH="1">
            <a:off x="744596" y="1611475"/>
            <a:ext cx="543686" cy="5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729;p64"/>
          <p:cNvSpPr txBox="1"/>
          <p:nvPr/>
        </p:nvSpPr>
        <p:spPr>
          <a:xfrm flipH="1">
            <a:off x="1362401" y="1842195"/>
            <a:ext cx="2582919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accent1">
                    <a:lumMod val="10000"/>
                  </a:schemeClr>
                </a:solidFill>
                <a:latin typeface="Playball"/>
                <a:ea typeface="Playball"/>
                <a:cs typeface="Playball"/>
                <a:sym typeface="Playball"/>
              </a:rPr>
              <a:t>Display All  Books:</a:t>
            </a:r>
            <a:endParaRPr sz="2400" b="1" dirty="0">
              <a:solidFill>
                <a:schemeClr val="accent1">
                  <a:lumMod val="10000"/>
                </a:schemeClr>
              </a:solidFill>
              <a:latin typeface="Playball"/>
              <a:ea typeface="Playball"/>
              <a:cs typeface="Playball"/>
              <a:sym typeface="Playball"/>
            </a:endParaRPr>
          </a:p>
        </p:txBody>
      </p:sp>
      <p:sp>
        <p:nvSpPr>
          <p:cNvPr id="68" name="Google Shape;733;p64"/>
          <p:cNvSpPr txBox="1"/>
          <p:nvPr/>
        </p:nvSpPr>
        <p:spPr>
          <a:xfrm flipH="1">
            <a:off x="1330635" y="2197698"/>
            <a:ext cx="2374109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Corbel" pitchFamily="34" charset="0"/>
                <a:ea typeface="Archivo"/>
                <a:cs typeface="Archivo"/>
                <a:sym typeface="Archivo"/>
              </a:rPr>
              <a:t>View all books in the inventory with their details</a:t>
            </a:r>
            <a:endParaRPr dirty="0">
              <a:solidFill>
                <a:schemeClr val="dk1"/>
              </a:solidFill>
              <a:latin typeface="Corbel" pitchFamily="34" charset="0"/>
              <a:ea typeface="Archivo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26171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Google Shape;504;p49"/>
          <p:cNvSpPr txBox="1">
            <a:spLocks noGrp="1"/>
          </p:cNvSpPr>
          <p:nvPr>
            <p:ph type="title"/>
          </p:nvPr>
        </p:nvSpPr>
        <p:spPr>
          <a:xfrm>
            <a:off x="1845575" y="1307100"/>
            <a:ext cx="5453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latin typeface="Playball"/>
                <a:sym typeface="Playball"/>
              </a:rPr>
              <a:t>Tools &amp; Techniques</a:t>
            </a:r>
            <a:endParaRPr sz="7200" dirty="0">
              <a:solidFill>
                <a:schemeClr val="accent1"/>
              </a:solidFill>
            </a:endParaRPr>
          </a:p>
        </p:txBody>
      </p:sp>
      <p:pic>
        <p:nvPicPr>
          <p:cNvPr id="2097241" name="Google Shape;505;p49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7526">
            <a:off x="6494250" y="2120613"/>
            <a:ext cx="3105150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42" name="Google Shape;506;p49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0650" y="2571802"/>
            <a:ext cx="2310000" cy="23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43" name="Google Shape;507;p49"/>
          <p:cNvPicPr preferRelativeResize="0">
            <a:picLocks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 flipH="1">
            <a:off x="-524219" y="3416413"/>
            <a:ext cx="235267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44" name="Google Shape;508;p49"/>
          <p:cNvPicPr preferRelativeResize="0">
            <a:picLocks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7267773" y="-535950"/>
            <a:ext cx="2228500" cy="24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45" name="Google Shape;509;p49"/>
          <p:cNvPicPr preferRelativeResize="0">
            <a:picLocks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8215" y="2457366"/>
            <a:ext cx="668709" cy="641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46" name="Google Shape;510;p49"/>
          <p:cNvPicPr preferRelativeResize="0">
            <a:picLocks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8218" y="1552575"/>
            <a:ext cx="618680" cy="68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47" name="Google Shape;511;p49"/>
          <p:cNvPicPr preferRelativeResize="0">
            <a:picLocks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7499" y="2042750"/>
            <a:ext cx="668709" cy="648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Google Shape;334;p42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092603" flipH="1">
            <a:off x="5879337" y="1993850"/>
            <a:ext cx="4667250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7" name="Google Shape;335;p42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092598" flipH="1">
            <a:off x="-664216" y="-349055"/>
            <a:ext cx="2754859" cy="226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8" name="Google Shape;336;p42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95013" flipH="1">
            <a:off x="7097879" y="983365"/>
            <a:ext cx="1740580" cy="1895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9" name="Google Shape;337;p42"/>
          <p:cNvPicPr preferRelativeResize="0">
            <a:picLocks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4075" y="1884275"/>
            <a:ext cx="3523875" cy="22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5" name="Google Shape;338;p42"/>
          <p:cNvSpPr txBox="1">
            <a:spLocks noGrp="1"/>
          </p:cNvSpPr>
          <p:nvPr>
            <p:ph type="title"/>
          </p:nvPr>
        </p:nvSpPr>
        <p:spPr>
          <a:xfrm>
            <a:off x="1043608" y="783814"/>
            <a:ext cx="360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lt1"/>
                </a:solidFill>
                <a:ea typeface="IBM Plex Serif SemiBold"/>
                <a:cs typeface="IBM Plex Serif SemiBold"/>
              </a:rPr>
              <a:t>Shell Scripting</a:t>
            </a:r>
            <a:endParaRPr sz="4800" dirty="0">
              <a:solidFill>
                <a:schemeClr val="dk2"/>
              </a:solidFill>
              <a:latin typeface="IBM Plex Serif SemiBold"/>
              <a:ea typeface="IBM Plex Serif SemiBold"/>
              <a:cs typeface="IBM Plex Serif SemiBold"/>
              <a:sym typeface="IBM Plex Serif SemiBold"/>
            </a:endParaRPr>
          </a:p>
        </p:txBody>
      </p:sp>
      <p:sp>
        <p:nvSpPr>
          <p:cNvPr id="1048646" name="Google Shape;339;p42"/>
          <p:cNvSpPr txBox="1">
            <a:spLocks noGrp="1"/>
          </p:cNvSpPr>
          <p:nvPr>
            <p:ph type="subTitle" idx="1"/>
          </p:nvPr>
        </p:nvSpPr>
        <p:spPr>
          <a:xfrm>
            <a:off x="720000" y="2067694"/>
            <a:ext cx="4294800" cy="2232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dirty="0">
                <a:latin typeface="Berlin Sans FB" pitchFamily="34" charset="0"/>
              </a:rPr>
              <a:t>The script is written in </a:t>
            </a:r>
            <a:r>
              <a:rPr lang="en-US" dirty="0" smtClean="0">
                <a:latin typeface="Berlin Sans FB" pitchFamily="34" charset="0"/>
              </a:rPr>
              <a:t>bash</a:t>
            </a:r>
            <a:r>
              <a:rPr lang="en-US" dirty="0">
                <a:latin typeface="Berlin Sans FB" pitchFamily="34" charset="0"/>
              </a:rPr>
              <a:t>.</a:t>
            </a:r>
            <a:endParaRPr lang="en-US" dirty="0" smtClean="0">
              <a:latin typeface="Berlin Sans FB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endParaRPr lang="en-US" dirty="0">
              <a:latin typeface="Berlin Sans FB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 smtClean="0">
                <a:latin typeface="Berlin Sans FB" pitchFamily="34" charset="0"/>
              </a:rPr>
              <a:t>Script utilizes </a:t>
            </a:r>
            <a:r>
              <a:rPr lang="en-US" dirty="0">
                <a:latin typeface="Berlin Sans FB" pitchFamily="34" charset="0"/>
              </a:rPr>
              <a:t>shell commands and utilities to manipulate text </a:t>
            </a:r>
            <a:r>
              <a:rPr lang="en-US" dirty="0" smtClean="0">
                <a:latin typeface="Berlin Sans FB" pitchFamily="34" charset="0"/>
              </a:rPr>
              <a:t>files.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dirty="0">
              <a:latin typeface="Berlin Sans FB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endParaRPr lang="en" dirty="0"/>
          </a:p>
        </p:txBody>
      </p:sp>
      <p:pic>
        <p:nvPicPr>
          <p:cNvPr id="2097200" name="Google Shape;340;p42"/>
          <p:cNvPicPr preferRelativeResize="0">
            <a:picLocks/>
          </p:cNvPicPr>
          <p:nvPr/>
        </p:nvPicPr>
        <p:blipFill rotWithShape="1">
          <a:blip r:embed="rId6">
            <a:alphaModFix/>
          </a:blip>
          <a:srcRect t="15934" b="12708"/>
          <a:stretch>
            <a:fillRect/>
          </a:stretch>
        </p:blipFill>
        <p:spPr>
          <a:xfrm>
            <a:off x="4897681" y="3245794"/>
            <a:ext cx="2194394" cy="1603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2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at is your favorite book? Celebrate Family Literacy Day by Slidesgo">
  <a:themeElements>
    <a:clrScheme name="Simple Light">
      <a:dk1>
        <a:srgbClr val="454943"/>
      </a:dk1>
      <a:lt1>
        <a:srgbClr val="5F6E59"/>
      </a:lt1>
      <a:dk2>
        <a:srgbClr val="904834"/>
      </a:dk2>
      <a:lt2>
        <a:srgbClr val="CBBCA4"/>
      </a:lt2>
      <a:accent1>
        <a:srgbClr val="F7F5E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549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339</Words>
  <Application>Microsoft Office PowerPoint</Application>
  <PresentationFormat>On-screen Show (16:9)</PresentationFormat>
  <Paragraphs>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Proxima Nova</vt:lpstr>
      <vt:lpstr>Archivo</vt:lpstr>
      <vt:lpstr>Nunito Light</vt:lpstr>
      <vt:lpstr>Corbel</vt:lpstr>
      <vt:lpstr>IBM Plex Serif SemiBold</vt:lpstr>
      <vt:lpstr>Playball</vt:lpstr>
      <vt:lpstr>Berlin Sans FB</vt:lpstr>
      <vt:lpstr>IBM Plex Serif</vt:lpstr>
      <vt:lpstr>Tempus Sans ITC</vt:lpstr>
      <vt:lpstr>What is your favorite book? Celebrate Family Literacy Day by Slidesgo</vt:lpstr>
      <vt:lpstr>Slidesgo Final Pages</vt:lpstr>
      <vt:lpstr>Book Shop Management System </vt:lpstr>
      <vt:lpstr>Table Of Content</vt:lpstr>
      <vt:lpstr>Introduction</vt:lpstr>
      <vt:lpstr>Overview</vt:lpstr>
      <vt:lpstr>Objective</vt:lpstr>
      <vt:lpstr>Admin Module Features</vt:lpstr>
      <vt:lpstr>User Module Features</vt:lpstr>
      <vt:lpstr>Tools &amp; Techniques</vt:lpstr>
      <vt:lpstr>Shell Scripting</vt:lpstr>
      <vt:lpstr>File Handling</vt:lpstr>
      <vt:lpstr>Results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Shop Management System</dc:title>
  <dc:creator>RMX3760</dc:creator>
  <cp:lastModifiedBy>Windows User</cp:lastModifiedBy>
  <cp:revision>29</cp:revision>
  <dcterms:created xsi:type="dcterms:W3CDTF">2024-11-18T19:35:27Z</dcterms:created>
  <dcterms:modified xsi:type="dcterms:W3CDTF">2024-12-02T15:33:11Z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9bcffc01f1344ddd86aacaf7f2f8cec8</vt:lpwstr>
  </property>
</Properties>
</file>