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2A58FB-0556-4DEB-B832-62AA058F65B1}" v="1" dt="2022-10-28T12:45:21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e Weller" userId="e008d7ce78255f12" providerId="LiveId" clId="{522A58FB-0556-4DEB-B832-62AA058F65B1}"/>
    <pc:docChg chg="modSld">
      <pc:chgData name="Adee Weller" userId="e008d7ce78255f12" providerId="LiveId" clId="{522A58FB-0556-4DEB-B832-62AA058F65B1}" dt="2022-11-17T18:31:34.225" v="154" actId="20577"/>
      <pc:docMkLst>
        <pc:docMk/>
      </pc:docMkLst>
      <pc:sldChg chg="addSp modSp mod">
        <pc:chgData name="Adee Weller" userId="e008d7ce78255f12" providerId="LiveId" clId="{522A58FB-0556-4DEB-B832-62AA058F65B1}" dt="2022-11-17T18:31:34.225" v="154" actId="20577"/>
        <pc:sldMkLst>
          <pc:docMk/>
          <pc:sldMk cId="1169692600" sldId="256"/>
        </pc:sldMkLst>
        <pc:spChg chg="mod">
          <ac:chgData name="Adee Weller" userId="e008d7ce78255f12" providerId="LiveId" clId="{522A58FB-0556-4DEB-B832-62AA058F65B1}" dt="2022-10-28T12:45:12.831" v="54" actId="1076"/>
          <ac:spMkLst>
            <pc:docMk/>
            <pc:sldMk cId="1169692600" sldId="256"/>
            <ac:spMk id="4" creationId="{24DAD8B5-D171-0952-00DC-E3B6026FC919}"/>
          </ac:spMkLst>
        </pc:spChg>
        <pc:spChg chg="mod">
          <ac:chgData name="Adee Weller" userId="e008d7ce78255f12" providerId="LiveId" clId="{522A58FB-0556-4DEB-B832-62AA058F65B1}" dt="2022-11-17T18:31:34.225" v="154" actId="20577"/>
          <ac:spMkLst>
            <pc:docMk/>
            <pc:sldMk cId="1169692600" sldId="256"/>
            <ac:spMk id="5" creationId="{1C392293-4D94-137C-12B0-8497EEDF45FB}"/>
          </ac:spMkLst>
        </pc:spChg>
        <pc:spChg chg="mod">
          <ac:chgData name="Adee Weller" userId="e008d7ce78255f12" providerId="LiveId" clId="{522A58FB-0556-4DEB-B832-62AA058F65B1}" dt="2022-10-28T12:45:12.831" v="54" actId="1076"/>
          <ac:spMkLst>
            <pc:docMk/>
            <pc:sldMk cId="1169692600" sldId="256"/>
            <ac:spMk id="6" creationId="{1A94C502-37A8-971D-1822-18F58B3BB4BB}"/>
          </ac:spMkLst>
        </pc:spChg>
        <pc:spChg chg="mod">
          <ac:chgData name="Adee Weller" userId="e008d7ce78255f12" providerId="LiveId" clId="{522A58FB-0556-4DEB-B832-62AA058F65B1}" dt="2022-10-28T12:45:12.831" v="54" actId="1076"/>
          <ac:spMkLst>
            <pc:docMk/>
            <pc:sldMk cId="1169692600" sldId="256"/>
            <ac:spMk id="7" creationId="{F914B31D-D603-6F68-6011-D7A465EE9CB8}"/>
          </ac:spMkLst>
        </pc:spChg>
        <pc:spChg chg="mod">
          <ac:chgData name="Adee Weller" userId="e008d7ce78255f12" providerId="LiveId" clId="{522A58FB-0556-4DEB-B832-62AA058F65B1}" dt="2022-10-28T12:45:12.831" v="54" actId="1076"/>
          <ac:spMkLst>
            <pc:docMk/>
            <pc:sldMk cId="1169692600" sldId="256"/>
            <ac:spMk id="8" creationId="{0D47D320-FA42-BDC1-2AE2-2764239F60B2}"/>
          </ac:spMkLst>
        </pc:spChg>
        <pc:spChg chg="mod">
          <ac:chgData name="Adee Weller" userId="e008d7ce78255f12" providerId="LiveId" clId="{522A58FB-0556-4DEB-B832-62AA058F65B1}" dt="2022-10-28T12:45:12.831" v="54" actId="1076"/>
          <ac:spMkLst>
            <pc:docMk/>
            <pc:sldMk cId="1169692600" sldId="256"/>
            <ac:spMk id="9" creationId="{F2E41E2C-FEB9-5C22-5797-0C9026FF3362}"/>
          </ac:spMkLst>
        </pc:spChg>
        <pc:spChg chg="mod">
          <ac:chgData name="Adee Weller" userId="e008d7ce78255f12" providerId="LiveId" clId="{522A58FB-0556-4DEB-B832-62AA058F65B1}" dt="2022-10-28T12:45:12.831" v="54" actId="1076"/>
          <ac:spMkLst>
            <pc:docMk/>
            <pc:sldMk cId="1169692600" sldId="256"/>
            <ac:spMk id="10" creationId="{49039CCB-98F2-B08D-C818-27E4546D99E4}"/>
          </ac:spMkLst>
        </pc:spChg>
        <pc:spChg chg="mod">
          <ac:chgData name="Adee Weller" userId="e008d7ce78255f12" providerId="LiveId" clId="{522A58FB-0556-4DEB-B832-62AA058F65B1}" dt="2022-10-28T12:45:12.831" v="54" actId="1076"/>
          <ac:spMkLst>
            <pc:docMk/>
            <pc:sldMk cId="1169692600" sldId="256"/>
            <ac:spMk id="11" creationId="{16C148B3-62E0-C372-4B94-DE0BCC8353C6}"/>
          </ac:spMkLst>
        </pc:spChg>
        <pc:spChg chg="add mod">
          <ac:chgData name="Adee Weller" userId="e008d7ce78255f12" providerId="LiveId" clId="{522A58FB-0556-4DEB-B832-62AA058F65B1}" dt="2022-10-28T12:45:57.464" v="108" actId="20577"/>
          <ac:spMkLst>
            <pc:docMk/>
            <pc:sldMk cId="1169692600" sldId="256"/>
            <ac:spMk id="12" creationId="{6D7327AA-A460-EFF2-588A-B7AA942F4E46}"/>
          </ac:spMkLst>
        </pc:spChg>
        <pc:spChg chg="mod">
          <ac:chgData name="Adee Weller" userId="e008d7ce78255f12" providerId="LiveId" clId="{522A58FB-0556-4DEB-B832-62AA058F65B1}" dt="2022-10-28T12:45:12.831" v="54" actId="1076"/>
          <ac:spMkLst>
            <pc:docMk/>
            <pc:sldMk cId="1169692600" sldId="256"/>
            <ac:spMk id="19" creationId="{4AAB3860-E81B-DBA4-F34F-7B6B839E1D1D}"/>
          </ac:spMkLst>
        </pc:spChg>
        <pc:cxnChg chg="mod">
          <ac:chgData name="Adee Weller" userId="e008d7ce78255f12" providerId="LiveId" clId="{522A58FB-0556-4DEB-B832-62AA058F65B1}" dt="2022-11-17T18:31:31.059" v="137" actId="20577"/>
          <ac:cxnSpMkLst>
            <pc:docMk/>
            <pc:sldMk cId="1169692600" sldId="256"/>
            <ac:cxnSpMk id="13" creationId="{2E0BBEFC-7AC9-DE88-F31B-8F20C8BA3A5D}"/>
          </ac:cxnSpMkLst>
        </pc:cxnChg>
        <pc:cxnChg chg="add mod">
          <ac:chgData name="Adee Weller" userId="e008d7ce78255f12" providerId="LiveId" clId="{522A58FB-0556-4DEB-B832-62AA058F65B1}" dt="2022-10-28T12:45:24.848" v="56" actId="1076"/>
          <ac:cxnSpMkLst>
            <pc:docMk/>
            <pc:sldMk cId="1169692600" sldId="256"/>
            <ac:cxnSpMk id="14" creationId="{FF414B3E-4ED4-6646-26D8-F4C856589E91}"/>
          </ac:cxnSpMkLst>
        </pc:cxnChg>
        <pc:cxnChg chg="mod">
          <ac:chgData name="Adee Weller" userId="e008d7ce78255f12" providerId="LiveId" clId="{522A58FB-0556-4DEB-B832-62AA058F65B1}" dt="2022-11-17T18:31:31.059" v="137" actId="20577"/>
          <ac:cxnSpMkLst>
            <pc:docMk/>
            <pc:sldMk cId="1169692600" sldId="256"/>
            <ac:cxnSpMk id="16" creationId="{01C36B45-98A5-2052-51D0-92A14A9B0180}"/>
          </ac:cxnSpMkLst>
        </pc:cxnChg>
        <pc:cxnChg chg="mod">
          <ac:chgData name="Adee Weller" userId="e008d7ce78255f12" providerId="LiveId" clId="{522A58FB-0556-4DEB-B832-62AA058F65B1}" dt="2022-11-17T18:31:31.059" v="137" actId="20577"/>
          <ac:cxnSpMkLst>
            <pc:docMk/>
            <pc:sldMk cId="1169692600" sldId="256"/>
            <ac:cxnSpMk id="18" creationId="{2D2694A8-A86A-7328-5C05-81D2298BDC54}"/>
          </ac:cxnSpMkLst>
        </pc:cxnChg>
        <pc:cxnChg chg="mod">
          <ac:chgData name="Adee Weller" userId="e008d7ce78255f12" providerId="LiveId" clId="{522A58FB-0556-4DEB-B832-62AA058F65B1}" dt="2022-10-28T12:45:12.831" v="54" actId="1076"/>
          <ac:cxnSpMkLst>
            <pc:docMk/>
            <pc:sldMk cId="1169692600" sldId="256"/>
            <ac:cxnSpMk id="21" creationId="{B77452E7-B074-20BC-15B6-2A320D52ECCE}"/>
          </ac:cxnSpMkLst>
        </pc:cxnChg>
        <pc:cxnChg chg="mod">
          <ac:chgData name="Adee Weller" userId="e008d7ce78255f12" providerId="LiveId" clId="{522A58FB-0556-4DEB-B832-62AA058F65B1}" dt="2022-10-28T12:45:12.831" v="54" actId="1076"/>
          <ac:cxnSpMkLst>
            <pc:docMk/>
            <pc:sldMk cId="1169692600" sldId="256"/>
            <ac:cxnSpMk id="23" creationId="{FE3A6474-C734-F4B2-44CC-B423169F93CD}"/>
          </ac:cxnSpMkLst>
        </pc:cxnChg>
        <pc:cxnChg chg="mod">
          <ac:chgData name="Adee Weller" userId="e008d7ce78255f12" providerId="LiveId" clId="{522A58FB-0556-4DEB-B832-62AA058F65B1}" dt="2022-10-28T12:45:12.831" v="54" actId="1076"/>
          <ac:cxnSpMkLst>
            <pc:docMk/>
            <pc:sldMk cId="1169692600" sldId="256"/>
            <ac:cxnSpMk id="25" creationId="{716833F1-3A96-A41C-AF37-5FB78257A13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949DD-875E-1A28-A6DB-84702656A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235E5-0D99-A372-B63B-1B5AEB5F5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08A6D-5CB6-1162-BF56-65CEF52A0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249A0-0B6E-4B84-8F4F-8137E122A6B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21E48-D360-61D8-12AD-CD48BF14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EB25B-F177-E31B-DC46-B93490F5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6BD0-057F-45B3-8EA5-461F17318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A5746-4FC8-CBD5-ED4A-6E8D8AD0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F4C30-10E9-3376-6C5C-26B631C4A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46F81-A232-146A-CFB0-46804712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249A0-0B6E-4B84-8F4F-8137E122A6B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7642E-A23F-0C82-7AF2-25E4AC209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62EEE-32C7-D95F-78F4-99F7D207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6BD0-057F-45B3-8EA5-461F17318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3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BFEF5F-13F9-1835-F7F8-A999665E0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5AD3D-F895-91D6-A5D2-2E8E44BB9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A2C5D-855A-F02F-0F60-E0B16BF3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249A0-0B6E-4B84-8F4F-8137E122A6B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DCACD-C36F-42C7-6045-FFE35F4E4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A557A-2EA4-E0A1-E67B-298FD40FC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6BD0-057F-45B3-8EA5-461F17318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2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1F14-CC09-D9D8-EABE-20C084EB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782A7-2B16-5279-5BCA-00F58150F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2056F-11DF-BAD1-1860-CBF17D447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249A0-0B6E-4B84-8F4F-8137E122A6B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B0006-1D14-7124-3C8A-1A2689F7D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FBE22-15D9-322D-87B0-192D9D80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6BD0-057F-45B3-8EA5-461F17318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5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5CE5-7F26-2DE9-C976-8DF3E52E1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9CD4-464D-06B9-AB7A-5F6008C13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75546-7D27-DDFE-C701-12724FF3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249A0-0B6E-4B84-8F4F-8137E122A6B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7C8ED-27A8-BD13-783C-E928C313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9F447-7671-355D-26E0-8E01F278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6BD0-057F-45B3-8EA5-461F17318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1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4837-2DFB-0949-5148-5071D8671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E4C50-AF0B-694D-39E0-FAEF9DFAC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8DC5F-41AB-FC33-1643-DBA84B463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75BCF-FA35-C760-A65F-F9B0C217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249A0-0B6E-4B84-8F4F-8137E122A6B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808E7-5973-8233-0558-AC2907DA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4D146-64FC-21D7-85EF-D9640D93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6BD0-057F-45B3-8EA5-461F17318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9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9414E-5C80-320A-A517-12FBA817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56744-6E32-00AB-1A95-E1BF654EB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148EF-A230-0241-B8F6-3E27E3D31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DBD257-BB6F-6246-EA54-9CE706ED2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B74602-B706-EA6D-735E-8BEB89751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D727BA-872C-1EC1-C112-EB3519B72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249A0-0B6E-4B84-8F4F-8137E122A6B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DCA7C7-54DD-62B7-706F-BDFB0B76E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6B26FB-5A55-8DBD-0028-C2C0A19AE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6BD0-057F-45B3-8EA5-461F17318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3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84231-0460-9C67-7B8C-A8509C25D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5CE926-9C60-4A04-8BAA-8974A640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249A0-0B6E-4B84-8F4F-8137E122A6B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E6F7F8-28F8-9328-D5DF-C72B99C7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214DA-E45B-7836-AB10-A8533100B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6BD0-057F-45B3-8EA5-461F17318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4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F2903-830F-9B66-9851-1E02F3CB5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249A0-0B6E-4B84-8F4F-8137E122A6B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9AD98E-A896-C04C-8053-403D0366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CF4C1-7339-BFDD-954A-A8320D6D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6BD0-057F-45B3-8EA5-461F17318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1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AC80-1141-E752-B2F8-90CA0066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C5AC1-68B6-78CB-53C4-541420CAE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35174-63CD-1D2F-E0F6-A2E2448AA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7E92E-C206-39BC-0619-7E902328A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249A0-0B6E-4B84-8F4F-8137E122A6B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0D4E8-D0AD-478E-B95E-7C3754EF3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0B50E-1686-59A6-605F-A4B6EEB4B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6BD0-057F-45B3-8EA5-461F17318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0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A77FE-1FA4-B848-CC85-452CEC339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A44C2-799C-1EA1-25D6-79A2805A5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57B2E-2325-13E1-CF04-809317A41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FCBD4-6A2C-4759-A2BD-2D993620E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249A0-0B6E-4B84-8F4F-8137E122A6B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08151-1841-4F5F-1DE9-C8AF360A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781CD-8430-0D7A-81F8-D4186153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6BD0-057F-45B3-8EA5-461F17318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6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35F51-1E8D-4E20-7041-054A2C7E8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166AF-A23E-F324-0368-1CEF7D124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024D6-6AE0-E459-F7B7-E1FF54922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249A0-0B6E-4B84-8F4F-8137E122A6B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658B6-8C1C-D7BC-7683-FD34AEA0D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CF63F-521A-F881-843D-BFF32AF9B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E6BD0-057F-45B3-8EA5-461F17318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0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DAD8B5-D171-0952-00DC-E3B6026FC919}"/>
              </a:ext>
            </a:extLst>
          </p:cNvPr>
          <p:cNvSpPr txBox="1"/>
          <p:nvPr/>
        </p:nvSpPr>
        <p:spPr>
          <a:xfrm>
            <a:off x="1904385" y="502058"/>
            <a:ext cx="118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Reelection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92293-4D94-137C-12B0-8497EEDF45FB}"/>
              </a:ext>
            </a:extLst>
          </p:cNvPr>
          <p:cNvSpPr txBox="1"/>
          <p:nvPr/>
        </p:nvSpPr>
        <p:spPr>
          <a:xfrm>
            <a:off x="5120640" y="341907"/>
            <a:ext cx="2417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Incentives to collude with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criminal groups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94C502-37A8-971D-1822-18F58B3BB4BB}"/>
              </a:ext>
            </a:extLst>
          </p:cNvPr>
          <p:cNvSpPr txBox="1"/>
          <p:nvPr/>
        </p:nvSpPr>
        <p:spPr>
          <a:xfrm>
            <a:off x="2614290" y="1568756"/>
            <a:ext cx="1860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Criminal competition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4B31D-D603-6F68-6011-D7A465EE9CB8}"/>
              </a:ext>
            </a:extLst>
          </p:cNvPr>
          <p:cNvSpPr txBox="1"/>
          <p:nvPr/>
        </p:nvSpPr>
        <p:spPr>
          <a:xfrm>
            <a:off x="8437456" y="1594885"/>
            <a:ext cx="1444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Criminal dominance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47D320-FA42-BDC1-2AE2-2764239F60B2}"/>
              </a:ext>
            </a:extLst>
          </p:cNvPr>
          <p:cNvSpPr txBox="1"/>
          <p:nvPr/>
        </p:nvSpPr>
        <p:spPr>
          <a:xfrm>
            <a:off x="1904385" y="4191561"/>
            <a:ext cx="251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resources invested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E41E2C-FEB9-5C22-5797-0C9026FF3362}"/>
              </a:ext>
            </a:extLst>
          </p:cNvPr>
          <p:cNvSpPr txBox="1"/>
          <p:nvPr/>
        </p:nvSpPr>
        <p:spPr>
          <a:xfrm>
            <a:off x="1538625" y="5073032"/>
            <a:ext cx="324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violence against politicians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39CCB-98F2-B08D-C818-27E4546D99E4}"/>
              </a:ext>
            </a:extLst>
          </p:cNvPr>
          <p:cNvSpPr txBox="1"/>
          <p:nvPr/>
        </p:nvSpPr>
        <p:spPr>
          <a:xfrm>
            <a:off x="9159902" y="3124863"/>
            <a:ext cx="109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C148B3-62E0-C372-4B94-DE0BCC8353C6}"/>
              </a:ext>
            </a:extLst>
          </p:cNvPr>
          <p:cNvSpPr txBox="1"/>
          <p:nvPr/>
        </p:nvSpPr>
        <p:spPr>
          <a:xfrm>
            <a:off x="2514531" y="3124863"/>
            <a:ext cx="129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Instability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0BBEFC-7AC9-DE88-F31B-8F20C8BA3A5D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086569" y="665073"/>
            <a:ext cx="2034071" cy="216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C36B45-98A5-2052-51D0-92A14A9B0180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flipH="1">
            <a:off x="3162929" y="988238"/>
            <a:ext cx="3166310" cy="213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2694A8-A86A-7328-5C05-81D2298BDC54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6329239" y="988238"/>
            <a:ext cx="3379303" cy="213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AAB3860-E81B-DBA4-F34F-7B6B839E1D1D}"/>
              </a:ext>
            </a:extLst>
          </p:cNvPr>
          <p:cNvSpPr txBox="1"/>
          <p:nvPr/>
        </p:nvSpPr>
        <p:spPr>
          <a:xfrm>
            <a:off x="8084237" y="4191000"/>
            <a:ext cx="324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violence against politicians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7452E7-B074-20BC-15B6-2A320D52ECCE}"/>
              </a:ext>
            </a:extLst>
          </p:cNvPr>
          <p:cNvCxnSpPr>
            <a:stCxn id="11" idx="2"/>
          </p:cNvCxnSpPr>
          <p:nvPr/>
        </p:nvCxnSpPr>
        <p:spPr>
          <a:xfrm>
            <a:off x="3162929" y="3494195"/>
            <a:ext cx="0" cy="696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3A6474-C734-F4B2-44CC-B423169F93CD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3162929" y="4560893"/>
            <a:ext cx="0" cy="51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6833F1-3A96-A41C-AF37-5FB78257A13B}"/>
              </a:ext>
            </a:extLst>
          </p:cNvPr>
          <p:cNvCxnSpPr>
            <a:stCxn id="10" idx="2"/>
            <a:endCxn id="19" idx="0"/>
          </p:cNvCxnSpPr>
          <p:nvPr/>
        </p:nvCxnSpPr>
        <p:spPr>
          <a:xfrm flipH="1">
            <a:off x="9708541" y="3494195"/>
            <a:ext cx="1" cy="696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7327AA-A460-EFF2-588A-B7AA942F4E46}"/>
              </a:ext>
            </a:extLst>
          </p:cNvPr>
          <p:cNvSpPr txBox="1"/>
          <p:nvPr/>
        </p:nvSpPr>
        <p:spPr>
          <a:xfrm>
            <a:off x="1538625" y="6008261"/>
            <a:ext cx="324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after election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414B3E-4ED4-6646-26D8-F4C856589E91}"/>
              </a:ext>
            </a:extLst>
          </p:cNvPr>
          <p:cNvCxnSpPr>
            <a:endCxn id="12" idx="0"/>
          </p:cNvCxnSpPr>
          <p:nvPr/>
        </p:nvCxnSpPr>
        <p:spPr>
          <a:xfrm>
            <a:off x="3162929" y="5496122"/>
            <a:ext cx="0" cy="51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692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Adee Weller</dc:creator>
  <cp:lastModifiedBy>Adee Weller</cp:lastModifiedBy>
  <cp:revision>1</cp:revision>
  <dcterms:created xsi:type="dcterms:W3CDTF">2022-06-22T14:05:34Z</dcterms:created>
  <dcterms:modified xsi:type="dcterms:W3CDTF">2022-11-17T18:31:40Z</dcterms:modified>
</cp:coreProperties>
</file>