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6.jpeg" ContentType="image/jpeg"/>
  <Override PartName="/ppt/media/image1.png" ContentType="image/png"/>
  <Override PartName="/ppt/media/image4.png" ContentType="image/png"/>
  <Override PartName="/ppt/media/image3.png" ContentType="image/png"/>
  <Override PartName="/ppt/media/image5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640" cy="400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Ubuntu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360" y="3528000"/>
            <a:ext cx="9071640" cy="83016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Click to edit the outline text format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Second Outline Level</a:t>
            </a:r>
            <a:endParaRPr b="0" lang="en-US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Third Outline Level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Fourth Outline Level</a:t>
            </a:r>
            <a:endParaRPr b="0" lang="en-US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Ubuntu"/>
              </a:rPr>
              <a:t>Fifth Outline Level</a:t>
            </a:r>
            <a:endParaRPr b="0" lang="en-US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Sixth Outline Level</a:t>
            </a:r>
            <a:endParaRPr b="0" lang="en-US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Seventh Outline Level</a:t>
            </a:r>
            <a:endParaRPr b="0" lang="en-US" sz="2000" spc="-1" strike="noStrike">
              <a:latin typeface="Ubuntu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BC5DC82-498D-4ADA-8F6A-B393300A68E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Click to edit the outline text format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Second Outline Level</a:t>
            </a:r>
            <a:endParaRPr b="0" lang="en-US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Third Outline Level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Fourth Outline Level</a:t>
            </a:r>
            <a:endParaRPr b="0" lang="en-US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Ubuntu"/>
              </a:rPr>
              <a:t>Fifth Outline Level</a:t>
            </a:r>
            <a:endParaRPr b="0" lang="en-US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Sixth Outline Level</a:t>
            </a:r>
            <a:endParaRPr b="0" lang="en-US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Seventh Outline Level</a:t>
            </a:r>
            <a:endParaRPr b="0" lang="en-US" sz="2000" spc="-1" strike="noStrike">
              <a:latin typeface="Ubuntu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D9FE49D-1C1E-484F-BC22-BB79E20F698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998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Click to edit the outline text format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Second Outline Level</a:t>
            </a:r>
            <a:endParaRPr b="0" lang="en-US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Third Outline Level</a:t>
            </a:r>
            <a:endParaRPr b="0" lang="en-US" sz="2400" spc="-1" strike="noStrike">
              <a:latin typeface="Ubuntu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Fourth Outline Level</a:t>
            </a:r>
            <a:endParaRPr b="0" lang="en-US" sz="2000" spc="-1" strike="noStrike">
              <a:latin typeface="Ubuntu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Ubuntu"/>
              </a:rPr>
              <a:t>Fifth Outline Level</a:t>
            </a:r>
            <a:endParaRPr b="0" lang="en-US" sz="2000" spc="-1" strike="noStrike">
              <a:latin typeface="Ubuntu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Sixth Outline Level</a:t>
            </a:r>
            <a:endParaRPr b="0" lang="en-US" sz="2000" spc="-1" strike="noStrike">
              <a:latin typeface="Ubuntu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Ubuntu"/>
              </a:rPr>
              <a:t>Seventh Outline Level</a:t>
            </a:r>
            <a:endParaRPr b="0" lang="en-US" sz="2000" spc="-1" strike="noStrike">
              <a:latin typeface="Ubuntu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D8D30B7-9AC3-49AD-9CE0-62C4630491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640" cy="864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68000" y="3096000"/>
            <a:ext cx="7344000" cy="2448000"/>
          </a:xfrm>
          <a:prstGeom prst="rect">
            <a:avLst/>
          </a:prstGeom>
        </p:spPr>
        <p:txBody>
          <a:bodyPr lIns="0" rIns="0" tIns="0" bIns="0">
            <a:normAutofit fontScale="76000"/>
          </a:bodyPr>
          <a:p>
            <a:pPr marL="432000" indent="-324000">
              <a:spcAft>
                <a:spcPts val="1417"/>
              </a:spcAft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3295C5E1-B116-4141-B59D-50C368580F3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clearscm.com/clearquest/cqd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504360" y="3528000"/>
            <a:ext cx="9071640" cy="830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Clearquest Daemon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CQPerl Problems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7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A good daemon process:</a:t>
            </a:r>
            <a:endParaRPr b="0" lang="en-US" sz="28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Puts itself into Daemon mode</a:t>
            </a:r>
            <a:endParaRPr b="0" lang="en-US" sz="28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Is multithreaded meaning it forks a child of itself to handle request then goes back to accept the next client</a:t>
            </a:r>
            <a:endParaRPr b="0" lang="en-US" sz="28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However…</a:t>
            </a:r>
            <a:endParaRPr b="0" lang="en-US" sz="28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CQPerl is ActiveState based and ActiveState Perl does not support setsid, which is required to enter Daemon mode</a:t>
            </a:r>
            <a:endParaRPr b="0" lang="en-US" sz="28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ActiveState Perl also doesn’t handle signals</a:t>
            </a:r>
            <a:endParaRPr b="0" lang="en-US" sz="28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SetSID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So then how does one go into Daemon mode on Windows under ActiveState Perl?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Cygwin is a Linux like environment that runs under Windows. It has a process (cygrunsrv) which allows you to deamonize any other process</a:t>
            </a:r>
            <a:endParaRPr b="0" lang="en-US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Multithreading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8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Multithreading was still a problem. Code was written but the poor signal handling under Windows proved to be a problem that could not be easily overcome.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Possible solutions included: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Figure out signal handling in ActiveState – not supported</a:t>
            </a:r>
            <a:endParaRPr b="0" lang="en-US" sz="28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Rewrite the code in another language – however much work was already done</a:t>
            </a:r>
            <a:endParaRPr b="0" lang="en-US" sz="2800" spc="-1" strike="noStrike">
              <a:latin typeface="Ubuntu"/>
            </a:endParaRPr>
          </a:p>
          <a:p>
            <a:r>
              <a:rPr b="0" lang="en-US" sz="2000" spc="-1" strike="noStrike">
                <a:latin typeface="Ubuntu"/>
              </a:rPr>
              <a:t>In the end it was decided since the demand on the server would not be that great, a single threaded server would suffice</a:t>
            </a:r>
            <a:endParaRPr b="0" lang="en-US" sz="20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Client/Server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After the CQD was written a Perl module (CQC.pm) was written to provide an API to CQD</a:t>
            </a: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To test CQC.pm another Perl script (cqc) was written to exercise CQC.pm.</a:t>
            </a:r>
            <a:endParaRPr b="0" lang="en-US" sz="26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Ubuntu"/>
              </a:rPr>
              <a:t>cqc ended up being a handy tool</a:t>
            </a:r>
            <a:endParaRPr b="0" lang="en-US" sz="2600" spc="-1" strike="noStrike">
              <a:latin typeface="Ubuntu"/>
            </a:endParaRPr>
          </a:p>
          <a:p>
            <a:r>
              <a:rPr b="0" lang="en-US" sz="2600" spc="-1" strike="noStrike">
                <a:latin typeface="Ubuntu"/>
              </a:rPr>
              <a:t>For example:</a:t>
            </a:r>
            <a:endParaRPr b="0" lang="en-US" sz="2600" spc="-1" strike="noStrike">
              <a:latin typeface="Ubuntu"/>
            </a:endParaRPr>
          </a:p>
          <a:p>
            <a:r>
              <a:rPr b="0" lang="en-US" sz="1200" spc="-1" strike="noStrike">
                <a:latin typeface="Courier New"/>
              </a:rPr>
              <a:t>    </a:t>
            </a:r>
            <a:r>
              <a:rPr b="0" lang="en-US" sz="1200" spc="-1" strike="noStrike">
                <a:latin typeface="Courier New"/>
              </a:rPr>
              <a:t>$ cqc 1234 owner</a:t>
            </a:r>
            <a:br/>
            <a:r>
              <a:rPr b="0" lang="en-US" sz="1200" spc="-1" strike="noStrike">
                <a:latin typeface="Courier New"/>
              </a:rPr>
              <a:t>    swang</a:t>
            </a:r>
            <a:br/>
            <a:r>
              <a:rPr b="0" lang="en-US" sz="1200" spc="-1" strike="noStrike">
                <a:latin typeface="Courier New"/>
              </a:rPr>
              <a:t>    $ cqc 1322 owner headline</a:t>
            </a:r>
            <a:br/>
            <a:r>
              <a:rPr b="0" lang="en-US" sz="1200" spc="-1" strike="noStrike">
                <a:latin typeface="Courier New"/>
              </a:rPr>
              <a:t>    owner: jliu</a:t>
            </a:r>
            <a:br/>
            <a:r>
              <a:rPr b="0" lang="en-US" sz="1200" spc="-1" strike="noStrike">
                <a:latin typeface="Courier New"/>
              </a:rPr>
              <a:t>    headline: Unable to modify ACLS that are created (observed during ACL tests)</a:t>
            </a:r>
            <a:br/>
            <a:r>
              <a:rPr b="0" lang="en-US" sz="1200" spc="-1" strike="noStrike">
                <a:latin typeface="Courier New"/>
              </a:rPr>
              <a:t>    $</a:t>
            </a:r>
            <a:endParaRPr b="0" lang="en-US" sz="1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Trigger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 preop Checkin Trigger was created to:</a:t>
            </a:r>
            <a:endParaRPr b="0" lang="en-US" sz="32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Make sure that a comment was specified</a:t>
            </a:r>
            <a:endParaRPr b="0" lang="en-US" sz="28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Extract all bug IDs from the comment</a:t>
            </a:r>
            <a:endParaRPr b="0" lang="en-US" sz="28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latin typeface="Ubuntu"/>
              </a:rPr>
              <a:t>If the check in was on a release branch requiring a bug ID the trigger would make sure the bug ID</a:t>
            </a:r>
            <a:endParaRPr b="0" lang="en-US" sz="28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Existed in Clearquest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Was owned and in the proper state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The label was not locked</a:t>
            </a:r>
            <a:endParaRPr b="0" lang="en-US" sz="2400" spc="-1" strike="noStrike">
              <a:latin typeface="Ubuntu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Ubuntu"/>
              </a:rPr>
              <a:t>Was listed in a file for that release branch (i.e. &lt;release branch&gt;.lst)</a:t>
            </a:r>
            <a:endParaRPr b="0" lang="en-US" sz="24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Release Notes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The release flat file of bug IDs served as a basis for web page of release notes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Additional web pages were created to allow for maintaining lists of bug IDs into the release.lst files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From the release notes one could drill down into another web page that exposed all of the fields of the bug ID</a:t>
            </a:r>
            <a:endParaRPr b="0" lang="en-US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Example Release Notes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5200" y="1392480"/>
            <a:ext cx="10067400" cy="47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Further reading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This process is further documented, along with links to full code listings at </a:t>
            </a:r>
            <a:r>
              <a:rPr b="0" lang="en-US" sz="3200" spc="-1" strike="noStrike">
                <a:latin typeface="Ubuntu"/>
                <a:hlinkClick r:id="rId1"/>
              </a:rPr>
              <a:t>http://clearscm.com/clearquest/cqd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There is another process that I put together at another client utilizing a similar Client/Server technology to provide full text searches of an issue tracking system called ECRDig at http://clearscm.com/scripts/ecrd/</a:t>
            </a:r>
            <a:endParaRPr b="0" lang="en-US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Overview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504000" y="1769040"/>
            <a:ext cx="9005760" cy="499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Controlled checkins of code into release branches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Tightly control which bugs go into which releases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Minimize overhead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Allowances for dev branches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Ability to produce release notes</a:t>
            </a:r>
            <a:endParaRPr b="0" lang="en-US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Environment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504000" y="1769040"/>
            <a:ext cx="9097200" cy="4998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Small company (~30 Engineers)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Offices in Santa Clara and Shanghai, China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All Windows shop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Rational Clearcase LT, Clearquest and Multisite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One main server for CC and CQ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Slow VPN WAN to Shanghai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latin typeface="Ubuntu"/>
              </a:rPr>
              <a:t>Multisite and the Shanghai office were not initially rolled out but the design considered them nonetheless. Unfortunately Multisiting to the Clearquest database was rules out as too expensive</a:t>
            </a:r>
            <a:endParaRPr b="0" lang="en-US" sz="1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Requirements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Verify all elements checked into release branch were associated with a Clearquest defect for that release</a:t>
            </a:r>
            <a:endParaRPr b="0" lang="en-US" sz="16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Verify the defect was:</a:t>
            </a:r>
            <a:endParaRPr b="0" lang="en-US" sz="16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Owned</a:t>
            </a:r>
            <a:endParaRPr b="0" lang="en-US" sz="16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Only in Assigned or Resolved state</a:t>
            </a:r>
            <a:endParaRPr b="0" lang="en-US" sz="16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On the list of defect for the release branch</a:t>
            </a:r>
            <a:endParaRPr b="0" lang="en-US" sz="1600" spc="-1" strike="noStrike">
              <a:latin typeface="Ubuntu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Different release branches will have different lists</a:t>
            </a:r>
            <a:endParaRPr b="0" lang="en-US" sz="16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Allow for development branches where no defect number was required</a:t>
            </a:r>
            <a:endParaRPr b="0" lang="en-US" sz="16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Defect numbers are entered into the checkin comment. Allow multiple defects</a:t>
            </a:r>
            <a:endParaRPr b="0" lang="en-US" sz="16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Provide a way to log out checkins of defects for building</a:t>
            </a:r>
            <a:endParaRPr b="0" lang="en-US" sz="16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Ubuntu"/>
              </a:rPr>
              <a:t>Provide a way to generate Release Notes based on defects fixed.</a:t>
            </a:r>
            <a:endParaRPr b="0" lang="en-US" sz="16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Assumptions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All checkins that require a bug ID would have a label applied to them of the bug ID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When engineers were finished checking in these labels would be locked, stopping further checkins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Engineers would be allowed to continue to work on the release branch while the release was building</a:t>
            </a:r>
            <a:endParaRPr b="0" lang="en-US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Check in Trigger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Checkin trigger would insure that all conditions were met for the checkin to proceed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CQPerl was used to retrieve data from Clearquest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Initial testing showed that it took a very long time to connect to the Clearquest database. If many elements were to be checked in this would significantly slow down checkin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Shanghai would also use this trigger and would be slower because of the slow WAN to China</a:t>
            </a:r>
            <a:endParaRPr b="0" lang="en-US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Data flow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1469160" y="1769040"/>
            <a:ext cx="714060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Daemon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In order to minimize open/close times a daemon was developed that would hold the Clearquest database open and respond to requests for information through a socket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The daemon would return information about a bug ID to the caller.</a:t>
            </a:r>
            <a:endParaRPr b="0" lang="en-US" sz="3200" spc="-1" strike="noStrike">
              <a:latin typeface="Ubuntu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Additionally this general purpose daemon could be used to produce web based Release Notes</a:t>
            </a:r>
            <a:endParaRPr b="0" lang="en-US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04000" y="72000"/>
            <a:ext cx="9071640" cy="86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With CQD</a:t>
            </a:r>
            <a:endParaRPr b="0" lang="en-US" sz="4400" spc="-1" strike="noStrike">
              <a:solidFill>
                <a:srgbClr val="ffffff"/>
              </a:solidFill>
              <a:latin typeface="Ubuntu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469160" y="1769040"/>
            <a:ext cx="7140600" cy="438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LibreOffice/6.2.1.2$Linux_X86_64 LibreOffice_project/7bcb35dc3024a62dea0caee87020152d1ee96e71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2019-08-07T16:43:29Z</dcterms:created>
  <dc:creator/>
  <dc:description/>
  <dc:language>en-US</dc:language>
  <cp:lastModifiedBy/>
  <dcterms:modified xsi:type="dcterms:W3CDTF">2019-08-07T18:54:06Z</dcterms:modified>
  <cp:revision>6</cp:revision>
  <dc:subject/>
  <dc:title>Lush Green</dc:title>
</cp:coreProperties>
</file>