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303" r:id="rId4"/>
    <p:sldId id="258" r:id="rId5"/>
    <p:sldId id="259" r:id="rId6"/>
    <p:sldId id="260" r:id="rId7"/>
    <p:sldId id="261" r:id="rId8"/>
    <p:sldId id="262" r:id="rId9"/>
    <p:sldId id="263" r:id="rId10"/>
    <p:sldId id="316" r:id="rId11"/>
    <p:sldId id="266" r:id="rId12"/>
    <p:sldId id="265"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p:scale>
          <a:sx n="82" d="100"/>
          <a:sy n="82" d="100"/>
        </p:scale>
        <p:origin x="-264" y="-2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2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3" name=""/>
        <p:cNvGrpSpPr/>
        <p:nvPr/>
      </p:nvGrpSpPr>
      <p:grpSpPr>
        <a:xfrm>
          <a:off x="0" y="0"/>
          <a:ext cx="0" cy="0"/>
          <a:chOff x="0" y="0"/>
          <a:chExt cx="0" cy="0"/>
        </a:xfrm>
      </p:grpSpPr>
      <p:grpSp>
        <p:nvGrpSpPr>
          <p:cNvPr id="44" name="Group 15"/>
          <p:cNvGrpSpPr/>
          <p:nvPr/>
        </p:nvGrpSpPr>
        <p:grpSpPr>
          <a:xfrm>
            <a:off x="0" y="-8467"/>
            <a:ext cx="12192000" cy="6866467"/>
            <a:chOff x="0" y="-8467"/>
            <a:chExt cx="12192000" cy="6866467"/>
          </a:xfrm>
        </p:grpSpPr>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0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4"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8"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10"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dirty="0" lang="en-US"/>
          </a:p>
        </p:txBody>
      </p:sp>
      <p:sp>
        <p:nvSpPr>
          <p:cNvPr id="1048611"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12"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613" name="Footer Placeholder 4"/>
          <p:cNvSpPr>
            <a:spLocks noGrp="1"/>
          </p:cNvSpPr>
          <p:nvPr>
            <p:ph type="ftr" sz="quarter" idx="11"/>
          </p:nvPr>
        </p:nvSpPr>
        <p:spPr/>
        <p:txBody>
          <a:bodyPr/>
          <a:p>
            <a:endParaRPr dirty="0" lang="en-US"/>
          </a:p>
        </p:txBody>
      </p:sp>
      <p:sp>
        <p:nvSpPr>
          <p:cNvPr id="104861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6" name=""/>
        <p:cNvGrpSpPr/>
        <p:nvPr/>
      </p:nvGrpSpPr>
      <p:grpSpPr>
        <a:xfrm>
          <a:off x="0" y="0"/>
          <a:ext cx="0" cy="0"/>
          <a:chOff x="0" y="0"/>
          <a:chExt cx="0" cy="0"/>
        </a:xfrm>
      </p:grpSpPr>
      <p:sp>
        <p:nvSpPr>
          <p:cNvPr id="1048696"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69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98"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699" name="Footer Placeholder 4"/>
          <p:cNvSpPr>
            <a:spLocks noGrp="1"/>
          </p:cNvSpPr>
          <p:nvPr>
            <p:ph type="ftr" sz="quarter" idx="11"/>
          </p:nvPr>
        </p:nvSpPr>
        <p:spPr/>
        <p:txBody>
          <a:bodyPr/>
          <a:p>
            <a:endParaRPr dirty="0" lang="en-US"/>
          </a:p>
        </p:txBody>
      </p:sp>
      <p:sp>
        <p:nvSpPr>
          <p:cNvPr id="104870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9" name=""/>
        <p:cNvGrpSpPr/>
        <p:nvPr/>
      </p:nvGrpSpPr>
      <p:grpSpPr>
        <a:xfrm>
          <a:off x="0" y="0"/>
          <a:ext cx="0" cy="0"/>
          <a:chOff x="0" y="0"/>
          <a:chExt cx="0" cy="0"/>
        </a:xfrm>
      </p:grpSpPr>
      <p:sp>
        <p:nvSpPr>
          <p:cNvPr id="1048656"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57"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58"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59"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62"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63"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75" name=""/>
        <p:cNvGrpSpPr/>
        <p:nvPr/>
      </p:nvGrpSpPr>
      <p:grpSpPr>
        <a:xfrm>
          <a:off x="0" y="0"/>
          <a:ext cx="0" cy="0"/>
          <a:chOff x="0" y="0"/>
          <a:chExt cx="0" cy="0"/>
        </a:xfrm>
      </p:grpSpPr>
      <p:sp>
        <p:nvSpPr>
          <p:cNvPr id="1048691"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93"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8" name=""/>
        <p:cNvGrpSpPr/>
        <p:nvPr/>
      </p:nvGrpSpPr>
      <p:grpSpPr>
        <a:xfrm>
          <a:off x="0" y="0"/>
          <a:ext cx="0" cy="0"/>
          <a:chOff x="0" y="0"/>
          <a:chExt cx="0" cy="0"/>
        </a:xfrm>
      </p:grpSpPr>
      <p:sp>
        <p:nvSpPr>
          <p:cNvPr id="104864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49"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5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51"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652" name="Footer Placeholder 4"/>
          <p:cNvSpPr>
            <a:spLocks noGrp="1"/>
          </p:cNvSpPr>
          <p:nvPr>
            <p:ph type="ftr" sz="quarter" idx="11"/>
          </p:nvPr>
        </p:nvSpPr>
        <p:spPr/>
        <p:txBody>
          <a:bodyPr/>
          <a:p>
            <a:endParaRPr dirty="0" lang="en-US"/>
          </a:p>
        </p:txBody>
      </p:sp>
      <p:sp>
        <p:nvSpPr>
          <p:cNvPr id="1048653"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4"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55"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8" name=""/>
        <p:cNvGrpSpPr/>
        <p:nvPr/>
      </p:nvGrpSpPr>
      <p:grpSpPr>
        <a:xfrm>
          <a:off x="0" y="0"/>
          <a:ext cx="0" cy="0"/>
          <a:chOff x="0" y="0"/>
          <a:chExt cx="0" cy="0"/>
        </a:xfrm>
      </p:grpSpPr>
      <p:sp>
        <p:nvSpPr>
          <p:cNvPr id="1048707"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708"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70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10"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711" name="Footer Placeholder 4"/>
          <p:cNvSpPr>
            <a:spLocks noGrp="1"/>
          </p:cNvSpPr>
          <p:nvPr>
            <p:ph type="ftr" sz="quarter" idx="11"/>
          </p:nvPr>
        </p:nvSpPr>
        <p:spPr/>
        <p:txBody>
          <a:bodyPr/>
          <a:p>
            <a:endParaRPr dirty="0" lang="en-US"/>
          </a:p>
        </p:txBody>
      </p:sp>
      <p:sp>
        <p:nvSpPr>
          <p:cNvPr id="104871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670" name="Title 1"/>
          <p:cNvSpPr>
            <a:spLocks noGrp="1"/>
          </p:cNvSpPr>
          <p:nvPr>
            <p:ph type="title"/>
          </p:nvPr>
        </p:nvSpPr>
        <p:spPr/>
        <p:txBody>
          <a:bodyPr/>
          <a:p>
            <a:r>
              <a:rPr lang="en-US" smtClean="0"/>
              <a:t>Click to edit Master title style</a:t>
            </a:r>
            <a:endParaRPr dirty="0" lang="en-US"/>
          </a:p>
        </p:txBody>
      </p:sp>
      <p:sp>
        <p:nvSpPr>
          <p:cNvPr id="104867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2" name="Date Placeholder 3"/>
          <p:cNvSpPr>
            <a:spLocks noGrp="1"/>
          </p:cNvSpPr>
          <p:nvPr>
            <p:ph type="dt" sz="half" idx="10"/>
          </p:nvPr>
        </p:nvSpPr>
        <p:spPr/>
        <p:txBody>
          <a:bodyPr/>
          <a:p>
            <a:fld id="{55C6B4A9-1611-4792-9094-5F34BCA07E0B}" type="datetimeFigureOut">
              <a:rPr dirty="0" lang="en-US"/>
              <a:t>9/30/2022</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0" name=""/>
        <p:cNvGrpSpPr/>
        <p:nvPr/>
      </p:nvGrpSpPr>
      <p:grpSpPr>
        <a:xfrm>
          <a:off x="0" y="0"/>
          <a:ext cx="0" cy="0"/>
          <a:chOff x="0" y="0"/>
          <a:chExt cx="0" cy="0"/>
        </a:xfrm>
      </p:grpSpPr>
      <p:sp>
        <p:nvSpPr>
          <p:cNvPr id="1048719"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20" name="Vertical Text Placeholder 2"/>
          <p:cNvSpPr>
            <a:spLocks noGrp="1"/>
          </p:cNvSpPr>
          <p:nvPr>
            <p:ph type="body" orient="vert" idx="1"/>
          </p:nvPr>
        </p:nvSpPr>
        <p:spPr>
          <a:xfrm>
            <a:off x="677335" y="609600"/>
            <a:ext cx="7060150" cy="5251450"/>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1"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722" name="Footer Placeholder 4"/>
          <p:cNvSpPr>
            <a:spLocks noGrp="1"/>
          </p:cNvSpPr>
          <p:nvPr>
            <p:ph type="ftr" sz="quarter" idx="11"/>
          </p:nvPr>
        </p:nvSpPr>
        <p:spPr/>
        <p:txBody>
          <a:bodyPr/>
          <a:p>
            <a:endParaRPr dirty="0" lang="en-US"/>
          </a:p>
        </p:txBody>
      </p:sp>
      <p:sp>
        <p:nvSpPr>
          <p:cNvPr id="104872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89" name="Title 1"/>
          <p:cNvSpPr>
            <a:spLocks noGrp="1"/>
          </p:cNvSpPr>
          <p:nvPr>
            <p:ph type="title"/>
          </p:nvPr>
        </p:nvSpPr>
        <p:spPr/>
        <p:txBody>
          <a:bodyPr/>
          <a:p>
            <a:r>
              <a:rPr lang="en-US" smtClean="0"/>
              <a:t>Click to edit Master title style</a:t>
            </a:r>
            <a:endParaRPr dirty="0" lang="en-US"/>
          </a:p>
        </p:txBody>
      </p:sp>
      <p:sp>
        <p:nvSpPr>
          <p:cNvPr id="104859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1" name="Date Placeholder 3"/>
          <p:cNvSpPr>
            <a:spLocks noGrp="1"/>
          </p:cNvSpPr>
          <p:nvPr>
            <p:ph type="dt" sz="half" idx="10"/>
          </p:nvPr>
        </p:nvSpPr>
        <p:spPr/>
        <p:txBody>
          <a:bodyPr/>
          <a:p>
            <a:fld id="{42A54C80-263E-416B-A8E0-580EDEADCBDC}" type="datetimeFigureOut">
              <a:rPr dirty="0" lang="en-US"/>
              <a:t>9/30/2022</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2" name=""/>
        <p:cNvGrpSpPr/>
        <p:nvPr/>
      </p:nvGrpSpPr>
      <p:grpSpPr>
        <a:xfrm>
          <a:off x="0" y="0"/>
          <a:ext cx="0" cy="0"/>
          <a:chOff x="0" y="0"/>
          <a:chExt cx="0" cy="0"/>
        </a:xfrm>
      </p:grpSpPr>
      <p:sp>
        <p:nvSpPr>
          <p:cNvPr id="1048675"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76"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77"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678" name="Footer Placeholder 4"/>
          <p:cNvSpPr>
            <a:spLocks noGrp="1"/>
          </p:cNvSpPr>
          <p:nvPr>
            <p:ph type="ftr" sz="quarter" idx="11"/>
          </p:nvPr>
        </p:nvSpPr>
        <p:spPr/>
        <p:txBody>
          <a:bodyPr/>
          <a:p>
            <a:endParaRPr dirty="0" lang="en-US"/>
          </a:p>
        </p:txBody>
      </p:sp>
      <p:sp>
        <p:nvSpPr>
          <p:cNvPr id="104867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701" name="Title 1"/>
          <p:cNvSpPr>
            <a:spLocks noGrp="1"/>
          </p:cNvSpPr>
          <p:nvPr>
            <p:ph type="title"/>
          </p:nvPr>
        </p:nvSpPr>
        <p:spPr/>
        <p:txBody>
          <a:bodyPr/>
          <a:p>
            <a:r>
              <a:rPr lang="en-US" smtClean="0"/>
              <a:t>Click to edit Master title style</a:t>
            </a:r>
            <a:endParaRPr dirty="0" lang="en-US"/>
          </a:p>
        </p:txBody>
      </p:sp>
      <p:sp>
        <p:nvSpPr>
          <p:cNvPr id="1048702" name="Content Placeholder 2"/>
          <p:cNvSpPr>
            <a:spLocks noGrp="1"/>
          </p:cNvSpPr>
          <p:nvPr>
            <p:ph sz="half" idx="1"/>
          </p:nvPr>
        </p:nvSpPr>
        <p:spPr>
          <a:xfrm>
            <a:off x="677334" y="2160589"/>
            <a:ext cx="4184035" cy="388077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3" name="Content Placeholder 3"/>
          <p:cNvSpPr>
            <a:spLocks noGrp="1"/>
          </p:cNvSpPr>
          <p:nvPr>
            <p:ph sz="half" idx="2"/>
          </p:nvPr>
        </p:nvSpPr>
        <p:spPr>
          <a:xfrm>
            <a:off x="5089970" y="2160589"/>
            <a:ext cx="4184034" cy="388077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4" name="Date Placeholder 4"/>
          <p:cNvSpPr>
            <a:spLocks noGrp="1"/>
          </p:cNvSpPr>
          <p:nvPr>
            <p:ph type="dt" sz="half" idx="10"/>
          </p:nvPr>
        </p:nvSpPr>
        <p:spPr/>
        <p:txBody>
          <a:bodyPr/>
          <a:p>
            <a:fld id="{42A54C80-263E-416B-A8E0-580EDEADCBDC}" type="datetimeFigureOut">
              <a:rPr dirty="0" lang="en-US"/>
              <a:t>9/30/2022</a:t>
            </a:fld>
            <a:endParaRPr dirty="0" lang="en-US"/>
          </a:p>
        </p:txBody>
      </p:sp>
      <p:sp>
        <p:nvSpPr>
          <p:cNvPr id="1048705" name="Footer Placeholder 5"/>
          <p:cNvSpPr>
            <a:spLocks noGrp="1"/>
          </p:cNvSpPr>
          <p:nvPr>
            <p:ph type="ftr" sz="quarter" idx="11"/>
          </p:nvPr>
        </p:nvSpPr>
        <p:spPr/>
        <p:txBody>
          <a:bodyPr/>
          <a:p>
            <a:endParaRPr dirty="0" lang="en-US"/>
          </a:p>
        </p:txBody>
      </p:sp>
      <p:sp>
        <p:nvSpPr>
          <p:cNvPr id="1048706"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3"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dirty="0" lang="en-US"/>
          </a:p>
        </p:txBody>
      </p:sp>
      <p:sp>
        <p:nvSpPr>
          <p:cNvPr id="1048681"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2" name="Content Placeholder 3"/>
          <p:cNvSpPr>
            <a:spLocks noGrp="1"/>
          </p:cNvSpPr>
          <p:nvPr>
            <p:ph sz="half" idx="2"/>
          </p:nvPr>
        </p:nvSpPr>
        <p:spPr>
          <a:xfrm>
            <a:off x="675745" y="2737245"/>
            <a:ext cx="4185623"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3"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4" name="Content Placeholder 5"/>
          <p:cNvSpPr>
            <a:spLocks noGrp="1"/>
          </p:cNvSpPr>
          <p:nvPr>
            <p:ph sz="quarter" idx="4"/>
          </p:nvPr>
        </p:nvSpPr>
        <p:spPr>
          <a:xfrm>
            <a:off x="5088384" y="2737245"/>
            <a:ext cx="4185617"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5" name="Date Placeholder 6"/>
          <p:cNvSpPr>
            <a:spLocks noGrp="1"/>
          </p:cNvSpPr>
          <p:nvPr>
            <p:ph type="dt" sz="half" idx="10"/>
          </p:nvPr>
        </p:nvSpPr>
        <p:spPr/>
        <p:txBody>
          <a:bodyPr/>
          <a:p>
            <a:fld id="{B61BEF0D-F0BB-DE4B-95CE-6DB70DBA9567}" type="datetimeFigureOut">
              <a:rPr dirty="0" lang="en-US"/>
              <a:t>9/30/2022</a:t>
            </a:fld>
            <a:endParaRPr dirty="0" lang="en-US"/>
          </a:p>
        </p:txBody>
      </p:sp>
      <p:sp>
        <p:nvSpPr>
          <p:cNvPr id="1048686" name="Footer Placeholder 7"/>
          <p:cNvSpPr>
            <a:spLocks noGrp="1"/>
          </p:cNvSpPr>
          <p:nvPr>
            <p:ph type="ftr" sz="quarter" idx="11"/>
          </p:nvPr>
        </p:nvSpPr>
        <p:spPr/>
        <p:txBody>
          <a:bodyPr/>
          <a:p>
            <a:endParaRPr dirty="0" lang="en-US"/>
          </a:p>
        </p:txBody>
      </p:sp>
      <p:sp>
        <p:nvSpPr>
          <p:cNvPr id="1048687"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7" name=""/>
        <p:cNvGrpSpPr/>
        <p:nvPr/>
      </p:nvGrpSpPr>
      <p:grpSpPr>
        <a:xfrm>
          <a:off x="0" y="0"/>
          <a:ext cx="0" cy="0"/>
          <a:chOff x="0" y="0"/>
          <a:chExt cx="0" cy="0"/>
        </a:xfrm>
      </p:grpSpPr>
      <p:sp>
        <p:nvSpPr>
          <p:cNvPr id="1048644"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45" name="Date Placeholder 2"/>
          <p:cNvSpPr>
            <a:spLocks noGrp="1"/>
          </p:cNvSpPr>
          <p:nvPr>
            <p:ph type="dt" sz="half" idx="10"/>
          </p:nvPr>
        </p:nvSpPr>
        <p:spPr/>
        <p:txBody>
          <a:bodyPr/>
          <a:p>
            <a:fld id="{B61BEF0D-F0BB-DE4B-95CE-6DB70DBA9567}" type="datetimeFigureOut">
              <a:rPr dirty="0" lang="en-US"/>
              <a:t>9/30/2022</a:t>
            </a:fld>
            <a:endParaRPr dirty="0" lang="en-US"/>
          </a:p>
        </p:txBody>
      </p:sp>
      <p:sp>
        <p:nvSpPr>
          <p:cNvPr id="1048646" name="Footer Placeholder 3"/>
          <p:cNvSpPr>
            <a:spLocks noGrp="1"/>
          </p:cNvSpPr>
          <p:nvPr>
            <p:ph type="ftr" sz="quarter" idx="11"/>
          </p:nvPr>
        </p:nvSpPr>
        <p:spPr/>
        <p:txBody>
          <a:bodyPr/>
          <a:p>
            <a:endParaRPr dirty="0" lang="en-US"/>
          </a:p>
        </p:txBody>
      </p:sp>
      <p:sp>
        <p:nvSpPr>
          <p:cNvPr id="1048647"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4" name=""/>
        <p:cNvGrpSpPr/>
        <p:nvPr/>
      </p:nvGrpSpPr>
      <p:grpSpPr>
        <a:xfrm>
          <a:off x="0" y="0"/>
          <a:ext cx="0" cy="0"/>
          <a:chOff x="0" y="0"/>
          <a:chExt cx="0" cy="0"/>
        </a:xfrm>
      </p:grpSpPr>
      <p:sp>
        <p:nvSpPr>
          <p:cNvPr id="1048688" name="Date Placeholder 1"/>
          <p:cNvSpPr>
            <a:spLocks noGrp="1"/>
          </p:cNvSpPr>
          <p:nvPr>
            <p:ph type="dt" sz="half" idx="10"/>
          </p:nvPr>
        </p:nvSpPr>
        <p:spPr/>
        <p:txBody>
          <a:bodyPr/>
          <a:p>
            <a:fld id="{B61BEF0D-F0BB-DE4B-95CE-6DB70DBA9567}" type="datetimeFigureOut">
              <a:rPr dirty="0" lang="en-US"/>
              <a:t>9/30/2022</a:t>
            </a:fld>
            <a:endParaRPr dirty="0" lang="en-US"/>
          </a:p>
        </p:txBody>
      </p:sp>
      <p:sp>
        <p:nvSpPr>
          <p:cNvPr id="1048689" name="Footer Placeholder 2"/>
          <p:cNvSpPr>
            <a:spLocks noGrp="1"/>
          </p:cNvSpPr>
          <p:nvPr>
            <p:ph type="ftr" sz="quarter" idx="11"/>
          </p:nvPr>
        </p:nvSpPr>
        <p:spPr/>
        <p:txBody>
          <a:bodyPr/>
          <a:p>
            <a:endParaRPr dirty="0" lang="en-US"/>
          </a:p>
        </p:txBody>
      </p:sp>
      <p:sp>
        <p:nvSpPr>
          <p:cNvPr id="1048690"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713"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714" name="Content Placeholder 2"/>
          <p:cNvSpPr>
            <a:spLocks noGrp="1"/>
          </p:cNvSpPr>
          <p:nvPr>
            <p:ph idx="1"/>
          </p:nvPr>
        </p:nvSpPr>
        <p:spPr>
          <a:xfrm>
            <a:off x="4760461" y="514924"/>
            <a:ext cx="4513541" cy="552643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5"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Click to edit Master text styles</a:t>
            </a:r>
          </a:p>
        </p:txBody>
      </p:sp>
      <p:sp>
        <p:nvSpPr>
          <p:cNvPr id="1048716" name="Date Placeholder 4"/>
          <p:cNvSpPr>
            <a:spLocks noGrp="1"/>
          </p:cNvSpPr>
          <p:nvPr>
            <p:ph type="dt" sz="half" idx="10"/>
          </p:nvPr>
        </p:nvSpPr>
        <p:spPr/>
        <p:txBody>
          <a:bodyPr/>
          <a:p>
            <a:fld id="{42A54C80-263E-416B-A8E0-580EDEADCBDC}" type="datetimeFigureOut">
              <a:rPr dirty="0" lang="en-US"/>
              <a:t>9/30/2022</a:t>
            </a:fld>
            <a:endParaRPr dirty="0" lang="en-US"/>
          </a:p>
        </p:txBody>
      </p:sp>
      <p:sp>
        <p:nvSpPr>
          <p:cNvPr id="1048717" name="Footer Placeholder 5"/>
          <p:cNvSpPr>
            <a:spLocks noGrp="1"/>
          </p:cNvSpPr>
          <p:nvPr>
            <p:ph type="ftr" sz="quarter" idx="11"/>
          </p:nvPr>
        </p:nvSpPr>
        <p:spPr/>
        <p:txBody>
          <a:bodyPr/>
          <a:p>
            <a:endParaRPr dirty="0" lang="en-US"/>
          </a:p>
        </p:txBody>
      </p:sp>
      <p:sp>
        <p:nvSpPr>
          <p:cNvPr id="1048718"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0" name=""/>
        <p:cNvGrpSpPr/>
        <p:nvPr/>
      </p:nvGrpSpPr>
      <p:grpSpPr>
        <a:xfrm>
          <a:off x="0" y="0"/>
          <a:ext cx="0" cy="0"/>
          <a:chOff x="0" y="0"/>
          <a:chExt cx="0" cy="0"/>
        </a:xfrm>
      </p:grpSpPr>
      <p:sp>
        <p:nvSpPr>
          <p:cNvPr id="1048664"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65"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66"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7" name="Date Placeholder 4"/>
          <p:cNvSpPr>
            <a:spLocks noGrp="1"/>
          </p:cNvSpPr>
          <p:nvPr>
            <p:ph type="dt" sz="half" idx="10"/>
          </p:nvPr>
        </p:nvSpPr>
        <p:spPr/>
        <p:txBody>
          <a:bodyPr/>
          <a:p>
            <a:fld id="{B61BEF0D-F0BB-DE4B-95CE-6DB70DBA9567}" type="datetimeFigureOut">
              <a:rPr dirty="0" lang="en-US"/>
              <a:t>9/30/2022</a:t>
            </a:fld>
            <a:endParaRPr dirty="0" lang="en-US"/>
          </a:p>
        </p:txBody>
      </p:sp>
      <p:sp>
        <p:nvSpPr>
          <p:cNvPr id="1048668" name="Footer Placeholder 5"/>
          <p:cNvSpPr>
            <a:spLocks noGrp="1"/>
          </p:cNvSpPr>
          <p:nvPr>
            <p:ph type="ftr" sz="quarter" idx="11"/>
          </p:nvPr>
        </p:nvSpPr>
        <p:spPr/>
        <p:txBody>
          <a:bodyPr/>
          <a:p>
            <a:endParaRPr dirty="0" lang="en-US"/>
          </a:p>
        </p:txBody>
      </p:sp>
      <p:sp>
        <p:nvSpPr>
          <p:cNvPr id="1048669"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28"/>
          <p:cNvGrpSpPr/>
          <p:nvPr/>
        </p:nvGrpSpPr>
        <p:grpSpPr>
          <a:xfrm>
            <a:off x="0" y="-8467"/>
            <a:ext cx="12192000" cy="6866467"/>
            <a:chOff x="0" y="-8467"/>
            <a:chExt cx="12192000" cy="6866467"/>
          </a:xfrm>
        </p:grpSpPr>
        <p:cxnSp>
          <p:nvCxnSpPr>
            <p:cNvPr id="3145728"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9/30/2022</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lumMod val="75000"/>
                  </a:schemeClr>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www.techtarget.com/searchsoftwarequality/definition/unit-testing" TargetMode="External"/><Relationship Id="rId2" Type="http://schemas.openxmlformats.org/officeDocument/2006/relationships/hyperlink" Target="https://www.dicoding.com/blog/white-box-testing/" TargetMode="External"/><Relationship Id="rId3" Type="http://schemas.openxmlformats.org/officeDocument/2006/relationships/hyperlink" Target="https://www.codepolitan.com/apa-itu-unit-testing-yuk-kenalan/" TargetMode="External"/><Relationship Id="rId4" Type="http://schemas.openxmlformats.org/officeDocument/2006/relationships/hyperlink" Target="https://accurate.id/marketing-manajemen/unit-testing/" TargetMode="External"/><Relationship Id="rId5" Type="http://schemas.openxmlformats.org/officeDocument/2006/relationships/hyperlink" Target="https://www.dicoding.com/blog/apa-itu-ci-cd/" TargetMode="External"/><Relationship Id="rId6" Type="http://schemas.openxmlformats.org/officeDocument/2006/relationships/hyperlink" Target="https://codefresh-io.translate.goog/learn/ci-cd-pipelines/?_x_tr_sl=en&amp;_x_tr_tl=id&amp;_x_tr_hl=id&amp;_x_tr_pto=tc" TargetMode="External"/><Relationship Id="rId7"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 Target="slide0.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5" name="Title 1"/>
          <p:cNvSpPr>
            <a:spLocks noGrp="1"/>
          </p:cNvSpPr>
          <p:nvPr>
            <p:ph type="ctrTitle"/>
          </p:nvPr>
        </p:nvSpPr>
        <p:spPr>
          <a:xfrm>
            <a:off x="820271" y="2404534"/>
            <a:ext cx="8453732" cy="1646302"/>
          </a:xfrm>
        </p:spPr>
        <p:txBody>
          <a:bodyPr/>
          <a:p>
            <a:pPr algn="ctr"/>
            <a:r>
              <a:rPr dirty="0" sz="3600" lang="en-US" smtClean="0"/>
              <a:t>Ujian Tengah Semester</a:t>
            </a:r>
            <a:br>
              <a:rPr dirty="0" sz="3600" lang="en-US" smtClean="0"/>
            </a:br>
            <a:r>
              <a:rPr dirty="0" sz="3600" lang="en-US" smtClean="0"/>
              <a:t>TESTING DAN QA PERANGKAT LUNAK</a:t>
            </a:r>
            <a:br>
              <a:rPr dirty="0" sz="3600" lang="en-US" smtClean="0"/>
            </a:br>
            <a:endParaRPr dirty="0" sz="7600" lang="id-ID"/>
          </a:p>
        </p:txBody>
      </p:sp>
      <p:sp>
        <p:nvSpPr>
          <p:cNvPr id="1048616" name="Subtitle 2"/>
          <p:cNvSpPr>
            <a:spLocks noGrp="1"/>
          </p:cNvSpPr>
          <p:nvPr>
            <p:ph type="subTitle" idx="1"/>
          </p:nvPr>
        </p:nvSpPr>
        <p:spPr>
          <a:xfrm>
            <a:off x="1507067" y="3344207"/>
            <a:ext cx="7766936" cy="1667282"/>
          </a:xfrm>
        </p:spPr>
        <p:txBody>
          <a:bodyPr>
            <a:normAutofit/>
          </a:bodyPr>
          <a:p>
            <a:pPr algn="l"/>
            <a:r>
              <a:rPr dirty="0" lang="en-ID" err="1" smtClean="0"/>
              <a:t>Nama</a:t>
            </a:r>
            <a:r>
              <a:rPr dirty="0" lang="en-ID" smtClean="0"/>
              <a:t> : </a:t>
            </a:r>
            <a:r>
              <a:rPr dirty="0" lang="en-US" smtClean="0"/>
              <a:t>A</a:t>
            </a:r>
            <a:r>
              <a:rPr dirty="0" lang="en-US" smtClean="0"/>
              <a:t>d</a:t>
            </a:r>
            <a:r>
              <a:rPr dirty="0" lang="en-US" smtClean="0"/>
              <a:t>e</a:t>
            </a:r>
            <a:r>
              <a:rPr dirty="0" lang="en-US" smtClean="0"/>
              <a:t> </a:t>
            </a:r>
            <a:r>
              <a:rPr dirty="0" lang="en-US" smtClean="0"/>
              <a:t>F</a:t>
            </a:r>
            <a:r>
              <a:rPr dirty="0" lang="en-US" smtClean="0"/>
              <a:t>i</a:t>
            </a:r>
            <a:r>
              <a:rPr dirty="0" lang="en-US" smtClean="0"/>
              <a:t>q</a:t>
            </a:r>
            <a:r>
              <a:rPr dirty="0" lang="en-US" smtClean="0"/>
              <a:t>i</a:t>
            </a:r>
            <a:r>
              <a:rPr dirty="0" lang="en-US" smtClean="0"/>
              <a:t> </a:t>
            </a:r>
            <a:r>
              <a:rPr dirty="0" lang="en-US" smtClean="0"/>
              <a:t>A</a:t>
            </a:r>
            <a:r>
              <a:rPr dirty="0" lang="en-US" smtClean="0"/>
              <a:t>m</a:t>
            </a:r>
            <a:r>
              <a:rPr dirty="0" lang="en-US" smtClean="0"/>
              <a:t>i</a:t>
            </a:r>
            <a:r>
              <a:rPr dirty="0" lang="en-US" smtClean="0"/>
              <a:t>r</a:t>
            </a:r>
            <a:r>
              <a:rPr dirty="0" lang="en-US" smtClean="0"/>
              <a:t>u</a:t>
            </a:r>
            <a:r>
              <a:rPr dirty="0" lang="en-US" smtClean="0"/>
              <a:t>l</a:t>
            </a:r>
            <a:endParaRPr dirty="0" lang="en-ID" smtClean="0"/>
          </a:p>
          <a:p>
            <a:pPr algn="l"/>
            <a:r>
              <a:rPr dirty="0" lang="en-ID" err="1" smtClean="0"/>
              <a:t>Nim</a:t>
            </a:r>
            <a:r>
              <a:rPr dirty="0" lang="en-ID" smtClean="0"/>
              <a:t>    : 2011040</a:t>
            </a:r>
            <a:r>
              <a:rPr dirty="0" lang="en-US" smtClean="0"/>
              <a:t>0</a:t>
            </a:r>
            <a:r>
              <a:rPr dirty="0" lang="en-US" smtClean="0"/>
              <a:t>1</a:t>
            </a:r>
            <a:r>
              <a:rPr dirty="0" lang="en-US" smtClean="0"/>
              <a:t>9</a:t>
            </a:r>
            <a:r>
              <a:rPr dirty="0" lang="en-US" smtClean="0"/>
              <a:t>2</a:t>
            </a:r>
            <a:endParaRPr dirty="0" lang="en-ID" smtClean="0"/>
          </a:p>
          <a:p>
            <a:pPr algn="l"/>
            <a:r>
              <a:rPr dirty="0" lang="en-ID" err="1" smtClean="0"/>
              <a:t>Kelas</a:t>
            </a:r>
            <a:r>
              <a:rPr dirty="0" lang="en-ID" smtClean="0"/>
              <a:t>  : 0</a:t>
            </a:r>
            <a:r>
              <a:rPr dirty="0" lang="en-US" smtClean="0"/>
              <a:t>7</a:t>
            </a:r>
            <a:r>
              <a:rPr dirty="0" lang="en-ID" smtClean="0"/>
              <a:t>TPLE010</a:t>
            </a:r>
            <a:endParaRPr dirty="0" lang="id-I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5" name="Title 1"/>
          <p:cNvSpPr>
            <a:spLocks noGrp="1"/>
          </p:cNvSpPr>
          <p:nvPr>
            <p:ph type="title"/>
          </p:nvPr>
        </p:nvSpPr>
        <p:spPr/>
        <p:txBody>
          <a:bodyPr/>
          <a:p>
            <a:pPr lvl="0"/>
            <a:r>
              <a:rPr b="1" dirty="0" lang="en-US"/>
              <a:t>Langkah – Langkah dasar CI/CD</a:t>
            </a:r>
            <a:endParaRPr dirty="0" lang="en-US"/>
          </a:p>
        </p:txBody>
      </p:sp>
      <p:sp>
        <p:nvSpPr>
          <p:cNvPr id="1048626" name="Content Placeholder 2"/>
          <p:cNvSpPr>
            <a:spLocks noGrp="1"/>
          </p:cNvSpPr>
          <p:nvPr>
            <p:ph idx="1"/>
          </p:nvPr>
        </p:nvSpPr>
        <p:spPr>
          <a:xfrm>
            <a:off x="677334" y="1488237"/>
            <a:ext cx="8596668" cy="3880773"/>
          </a:xfrm>
        </p:spPr>
        <p:txBody>
          <a:bodyPr>
            <a:normAutofit fontScale="38889" lnSpcReduction="20000"/>
          </a:bodyPr>
          <a:p>
            <a:pPr>
              <a:lnSpc>
                <a:spcPct val="170000"/>
              </a:lnSpc>
              <a:buFont typeface="Arial"/>
              <a:buChar char="•"/>
            </a:pPr>
            <a:r>
              <a:rPr sz="3600"/>
              <a:t>Membuat repositori GitHub untuk proyek.</a:t>
            </a:r>
            <a:endParaRPr sz="3600"/>
          </a:p>
          <a:p>
            <a:pPr>
              <a:lnSpc>
                <a:spcPct val="170000"/>
              </a:lnSpc>
              <a:buFont typeface="Arial"/>
              <a:buChar char="•"/>
            </a:pPr>
            <a:r>
              <a:rPr sz="3600"/>
              <a:t>Mengonfigurasi Jenkins sebagai alat CI/CD.</a:t>
            </a:r>
            <a:endParaRPr sz="3600"/>
          </a:p>
          <a:p>
            <a:pPr>
              <a:lnSpc>
                <a:spcPct val="170000"/>
              </a:lnSpc>
              <a:buFont typeface="Arial"/>
              <a:buChar char="•"/>
            </a:pPr>
            <a:r>
              <a:rPr sz="3600"/>
              <a:t>Konfigurasi Integrasi Continu (CI) dengan menentukan sumber kode, perintah untuk instalasi dependensi, pengujian, dan pembuatan artefak.</a:t>
            </a:r>
            <a:endParaRPr sz="3600"/>
          </a:p>
          <a:p>
            <a:pPr>
              <a:lnSpc>
                <a:spcPct val="170000"/>
              </a:lnSpc>
              <a:buFont typeface="Arial"/>
              <a:buChar char="•"/>
            </a:pPr>
            <a:r>
              <a:rPr sz="3600"/>
              <a:t>Konfigurasi Continuous Deployment (CD) untuk mendeploy proyek ke lingkungan produksi.</a:t>
            </a:r>
            <a:endParaRPr sz="3600"/>
          </a:p>
          <a:p>
            <a:pPr>
              <a:lnSpc>
                <a:spcPct val="170000"/>
              </a:lnSpc>
              <a:buFont typeface="Arial"/>
              <a:buChar char="•"/>
            </a:pPr>
            <a:r>
              <a:rPr sz="3600"/>
              <a:t>Mengintegrasikan Jenkins dengan GitHub dengan menghubungkan token akses pribadi dan menambahkan webhook di GitHub.</a:t>
            </a:r>
            <a:endParaRPr sz="3600"/>
          </a:p>
          <a:p>
            <a:pPr>
              <a:lnSpc>
                <a:spcPct val="170000"/>
              </a:lnSpc>
              <a:buFont typeface="Arial"/>
              <a:buChar char="•"/>
            </a:pPr>
            <a:r>
              <a:rPr sz="3600"/>
              <a:t>Uji konfigurasi dengan melakukan perubahan pada proyek Python dan melihat Jenkins secara otomatis mendeteksi perubahan, memicu CI, dan menjalankan langkah-langkah pengujian dan deployment.</a:t>
            </a:r>
            <a:endParaRPr sz="3600"/>
          </a:p>
          <a:p>
            <a:pPr>
              <a:lnSpc>
                <a:spcPct val="170000"/>
              </a:lnSpc>
              <a:buFont typeface="Arial"/>
              <a:buChar char="•"/>
            </a:pPr>
            <a:r>
              <a:rPr sz="3600"/>
              <a:t>Pastikan melakukan otomatisasi linti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3" name="Title 1"/>
          <p:cNvSpPr>
            <a:spLocks noGrp="1"/>
          </p:cNvSpPr>
          <p:nvPr>
            <p:ph type="title"/>
          </p:nvPr>
        </p:nvSpPr>
        <p:spPr/>
        <p:txBody>
          <a:bodyPr/>
          <a:p>
            <a:pPr lvl="0"/>
            <a:r>
              <a:rPr b="1" dirty="0" lang="en-US"/>
              <a:t>L</a:t>
            </a:r>
            <a:r>
              <a:rPr b="1" dirty="0" lang="en-US"/>
              <a:t>i</a:t>
            </a:r>
            <a:r>
              <a:rPr b="1" dirty="0" lang="en-US"/>
              <a:t>n</a:t>
            </a:r>
            <a:r>
              <a:rPr b="1" dirty="0" lang="en-US"/>
              <a:t>k</a:t>
            </a:r>
            <a:r>
              <a:rPr b="1" dirty="0" lang="en-US"/>
              <a:t> </a:t>
            </a:r>
            <a:r>
              <a:rPr b="1" dirty="0" lang="en-US"/>
              <a:t>R</a:t>
            </a:r>
            <a:r>
              <a:rPr b="1" dirty="0" lang="en-US"/>
              <a:t>e</a:t>
            </a:r>
            <a:r>
              <a:rPr b="1" dirty="0" lang="en-US"/>
              <a:t>f</a:t>
            </a:r>
            <a:r>
              <a:rPr b="1" dirty="0" lang="en-US"/>
              <a:t>e</a:t>
            </a:r>
            <a:r>
              <a:rPr b="1" dirty="0" lang="en-US"/>
              <a:t>rensi </a:t>
            </a:r>
            <a:endParaRPr dirty="0" lang="en-US"/>
          </a:p>
        </p:txBody>
      </p:sp>
      <p:sp>
        <p:nvSpPr>
          <p:cNvPr id="1048624" name="Content Placeholder 2"/>
          <p:cNvSpPr>
            <a:spLocks noGrp="1"/>
          </p:cNvSpPr>
          <p:nvPr>
            <p:ph idx="1"/>
          </p:nvPr>
        </p:nvSpPr>
        <p:spPr>
          <a:xfrm>
            <a:off x="677334" y="1488237"/>
            <a:ext cx="8596668" cy="3880773"/>
          </a:xfrm>
        </p:spPr>
        <p:txBody>
          <a:bodyPr>
            <a:normAutofit/>
          </a:bodyPr>
          <a:p>
            <a:pPr indent="0" marL="0">
              <a:buNone/>
            </a:pPr>
            <a:r>
              <a:rPr>
                <a:hlinkClick r:id="rId1"/>
              </a:rPr>
              <a:t>https://www.techtarget.com/searchsoftwarequality/definition/unit-testing</a:t>
            </a:r>
            <a:endParaRPr altLang="en-US" lang="zh-CN"/>
          </a:p>
          <a:p>
            <a:pPr indent="0" marL="0">
              <a:buNone/>
            </a:pPr>
            <a:r>
              <a:rPr altLang="en-US" lang="en-US">
                <a:hlinkClick r:id="rId2"/>
              </a:rPr>
              <a:t>https://www.dicoding.com/blog/white-box-testing/</a:t>
            </a:r>
            <a:endParaRPr altLang="en-US" lang="zh-CN"/>
          </a:p>
          <a:p>
            <a:pPr indent="0" marL="0">
              <a:buNone/>
            </a:pPr>
            <a:r>
              <a:rPr altLang="en-US" lang="zh-CN">
                <a:hlinkClick r:id="rId3"/>
              </a:rPr>
              <a:t>https://www.codepolitan.com/apa-itu-unit-testing-yuk-kenalan/</a:t>
            </a:r>
            <a:endParaRPr altLang="en-US" lang="zh-CN"/>
          </a:p>
          <a:p>
            <a:pPr indent="0" marL="0">
              <a:buNone/>
            </a:pPr>
            <a:r>
              <a:rPr altLang="en-US" lang="zh-CN">
                <a:hlinkClick r:id="rId4"/>
              </a:rPr>
              <a:t>https://accurate.id/marketing-manajemen/unit-testing/</a:t>
            </a:r>
            <a:endParaRPr altLang="en-US" lang="zh-CN"/>
          </a:p>
          <a:p>
            <a:pPr indent="0" marL="0">
              <a:buNone/>
            </a:pPr>
            <a:r>
              <a:rPr altLang="en-US" lang="en-US">
                <a:hlinkClick r:id="rId5"/>
              </a:rPr>
              <a:t>https://www.dicoding.com/blog/apa-itu-ci-cd/</a:t>
            </a:r>
            <a:endParaRPr altLang="en-US" lang="zh-CN"/>
          </a:p>
          <a:p>
            <a:pPr indent="0" marL="0">
              <a:buNone/>
            </a:pPr>
            <a:r>
              <a:rPr altLang="en-US" lang="en-US">
                <a:hlinkClick r:id="rId6"/>
              </a:rPr>
              <a:t>https://codefresh-io.translate.goog/learn/ci-cd-pipelines/?_x_tr_sl=en&amp;_x_tr_tl=id&amp;_x_tr_hl=id&amp;_x_tr_pto=tc</a:t>
            </a:r>
            <a:endParaRPr altLang="en-US" lang="zh-CN"/>
          </a:p>
          <a:p>
            <a:pPr indent="0" marL="0">
              <a:buNone/>
            </a:pPr>
            <a:endParaRPr altLang="en-US"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7" name="Title 1"/>
          <p:cNvSpPr>
            <a:spLocks noGrp="1"/>
          </p:cNvSpPr>
          <p:nvPr>
            <p:ph type="title"/>
          </p:nvPr>
        </p:nvSpPr>
        <p:spPr/>
        <p:txBody>
          <a:bodyPr/>
          <a:p>
            <a:pPr lvl="0"/>
            <a:r>
              <a:rPr b="1" dirty="0" sz="4400" lang="en-US"/>
              <a:t>T</a:t>
            </a:r>
            <a:r>
              <a:rPr b="1" dirty="0" sz="4400" lang="en-US"/>
              <a:t>r</a:t>
            </a:r>
            <a:r>
              <a:rPr b="1" dirty="0" sz="4400" lang="en-US"/>
              <a:t>i</a:t>
            </a:r>
            <a:r>
              <a:rPr b="1" dirty="0" sz="4400" lang="en-US"/>
              <a:t>m</a:t>
            </a:r>
            <a:r>
              <a:rPr b="1" dirty="0" sz="4400" lang="en-US"/>
              <a:t>a</a:t>
            </a:r>
            <a:r>
              <a:rPr b="1" dirty="0" sz="4400" lang="en-US"/>
              <a:t> </a:t>
            </a:r>
            <a:r>
              <a:rPr b="1" dirty="0" sz="4400" lang="en-US"/>
              <a:t>K</a:t>
            </a:r>
            <a:r>
              <a:rPr b="1" dirty="0" sz="4400" lang="en-US"/>
              <a:t>a</a:t>
            </a:r>
            <a:r>
              <a:rPr b="1" dirty="0" sz="4400" lang="en-US"/>
              <a:t>s</a:t>
            </a:r>
            <a:r>
              <a:rPr b="1" dirty="0" sz="4400" lang="en-US"/>
              <a:t>i</a:t>
            </a:r>
            <a:r>
              <a:rPr b="1" dirty="0" sz="4400" lang="en-US"/>
              <a:t>h</a:t>
            </a:r>
            <a:endParaRPr dirty="0" lang="en-US"/>
          </a:p>
        </p:txBody>
      </p:sp>
      <p:sp>
        <p:nvSpPr>
          <p:cNvPr id="1048628" name="Content Placeholder 2"/>
          <p:cNvSpPr>
            <a:spLocks noGrp="1"/>
          </p:cNvSpPr>
          <p:nvPr>
            <p:ph idx="1"/>
          </p:nvPr>
        </p:nvSpPr>
        <p:spPr>
          <a:xfrm>
            <a:off x="677333" y="1488613"/>
            <a:ext cx="8596668" cy="3880773"/>
          </a:xfrm>
        </p:spPr>
        <p:txBody>
          <a:bodyPr>
            <a:normAutofit/>
          </a:bodyPr>
          <a:p>
            <a:pPr indent="0" marL="0">
              <a:buNone/>
            </a:pPr>
            <a:r>
              <a:rPr dirty="0" sz="2400" lang="en-US"/>
              <a:t>-</a:t>
            </a:r>
            <a:r>
              <a:rPr dirty="0" sz="2400" lang="en-US"/>
              <a:t> </a:t>
            </a:r>
            <a:r>
              <a:rPr dirty="0" sz="2400" lang="en-US"/>
              <a:t>A</a:t>
            </a:r>
            <a:r>
              <a:rPr dirty="0" sz="2400" lang="en-US"/>
              <a:t>d</a:t>
            </a:r>
            <a:r>
              <a:rPr dirty="0" sz="2400" lang="en-US"/>
              <a:t>e</a:t>
            </a:r>
            <a:r>
              <a:rPr dirty="0" sz="2400" lang="en-US"/>
              <a:t> </a:t>
            </a:r>
            <a:r>
              <a:rPr dirty="0" sz="2400" lang="en-US"/>
              <a:t>F</a:t>
            </a:r>
            <a:r>
              <a:rPr dirty="0" sz="2400" lang="en-US"/>
              <a:t>i</a:t>
            </a:r>
            <a:r>
              <a:rPr dirty="0" sz="2400" lang="en-US"/>
              <a:t>q</a:t>
            </a:r>
            <a:r>
              <a:rPr dirty="0" sz="2400" lang="en-US"/>
              <a:t>i</a:t>
            </a:r>
            <a:r>
              <a:rPr dirty="0" sz="2400" lang="en-US"/>
              <a:t> </a:t>
            </a:r>
            <a:r>
              <a:rPr dirty="0" sz="2400" lang="en-US"/>
              <a:t>A</a:t>
            </a:r>
            <a:r>
              <a:rPr dirty="0" sz="2400" lang="en-US"/>
              <a:t>m</a:t>
            </a:r>
            <a:r>
              <a:rPr dirty="0" sz="2400" lang="en-US"/>
              <a:t>i</a:t>
            </a:r>
            <a:r>
              <a:rPr dirty="0" sz="2400" lang="en-US"/>
              <a:t>r</a:t>
            </a:r>
            <a:r>
              <a:rPr dirty="0" sz="2400" lang="en-US"/>
              <a:t>u</a:t>
            </a:r>
            <a:r>
              <a:rPr dirty="0" sz="2400" lang="en-US"/>
              <a:t>l</a:t>
            </a:r>
            <a:r>
              <a:rPr dirty="0" sz="2400" lang="en-US"/>
              <a:t> </a:t>
            </a:r>
            <a:endParaRPr altLang="en-US" lang="zh-CN"/>
          </a:p>
          <a:p>
            <a:pPr indent="0" marL="0">
              <a:buNone/>
            </a:pPr>
            <a:r>
              <a:rPr altLang="en-US" dirty="0" sz="2400" lang="en-US"/>
              <a:t>-</a:t>
            </a:r>
            <a:r>
              <a:rPr altLang="en-US" dirty="0" sz="2400" lang="en-US"/>
              <a:t> </a:t>
            </a:r>
            <a:r>
              <a:rPr altLang="en-US" dirty="0" sz="2400" lang="en-US"/>
              <a:t>a</a:t>
            </a:r>
            <a:r>
              <a:rPr altLang="en-US" dirty="0" sz="2400" lang="en-US"/>
              <a:t>d</a:t>
            </a:r>
            <a:r>
              <a:rPr altLang="en-US" dirty="0" sz="2400" lang="en-US"/>
              <a:t>e</a:t>
            </a:r>
            <a:r>
              <a:rPr altLang="en-US" dirty="0" sz="2400" lang="en-US"/>
              <a:t>f</a:t>
            </a:r>
            <a:r>
              <a:rPr altLang="en-US" dirty="0" sz="2400" lang="en-US"/>
              <a:t>i</a:t>
            </a:r>
            <a:r>
              <a:rPr altLang="en-US" dirty="0" sz="2400" lang="en-US"/>
              <a:t>q</a:t>
            </a:r>
            <a:r>
              <a:rPr altLang="en-US" dirty="0" sz="2400" lang="en-US"/>
              <a:t>i</a:t>
            </a:r>
            <a:r>
              <a:rPr altLang="en-US" dirty="0" sz="2400" lang="en-US"/>
              <a:t>amirul27@gmail.com</a:t>
            </a:r>
            <a:endParaRPr altLang="en-US" lang="zh-CN"/>
          </a:p>
          <a:p>
            <a:pPr indent="0" marL="0">
              <a:buNone/>
            </a:pP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45" name="Title 1"/>
          <p:cNvSpPr>
            <a:spLocks noGrp="1"/>
          </p:cNvSpPr>
          <p:nvPr>
            <p:ph type="title"/>
          </p:nvPr>
        </p:nvSpPr>
        <p:spPr/>
        <p:txBody>
          <a:bodyPr/>
          <a:p>
            <a:pPr lvl="0"/>
            <a:r>
              <a:rPr b="1" dirty="0" sz="4400" lang="en-US"/>
              <a:t>A</a:t>
            </a:r>
            <a:r>
              <a:rPr b="1" dirty="0" sz="4400" lang="en-US"/>
              <a:t>g</a:t>
            </a:r>
            <a:r>
              <a:rPr b="1" dirty="0" sz="4400" lang="en-US"/>
              <a:t>e</a:t>
            </a:r>
            <a:r>
              <a:rPr b="1" dirty="0" sz="4400" lang="en-US"/>
              <a:t>n</a:t>
            </a:r>
            <a:r>
              <a:rPr b="1" dirty="0" sz="4400" lang="en-US"/>
              <a:t>d</a:t>
            </a:r>
            <a:r>
              <a:rPr b="1" dirty="0" sz="4400" lang="en-US"/>
              <a:t>a</a:t>
            </a:r>
            <a:endParaRPr dirty="0" lang="en-US"/>
          </a:p>
        </p:txBody>
      </p:sp>
      <p:sp>
        <p:nvSpPr>
          <p:cNvPr id="1048746" name="Content Placeholder 2"/>
          <p:cNvSpPr>
            <a:spLocks noGrp="1"/>
          </p:cNvSpPr>
          <p:nvPr>
            <p:ph idx="1"/>
          </p:nvPr>
        </p:nvSpPr>
        <p:spPr>
          <a:xfrm>
            <a:off x="677333" y="1488613"/>
            <a:ext cx="8596668" cy="3880773"/>
          </a:xfrm>
        </p:spPr>
        <p:txBody>
          <a:bodyPr>
            <a:normAutofit/>
          </a:bodyPr>
          <a:p>
            <a:pPr indent="0" marL="0">
              <a:buNone/>
            </a:pPr>
            <a:r>
              <a:rPr dirty="0" sz="2400" lang="en-US"/>
              <a:t>-</a:t>
            </a:r>
            <a:r>
              <a:rPr dirty="0" sz="2400" lang="en-US"/>
              <a:t> </a:t>
            </a:r>
            <a:r>
              <a:rPr dirty="0" sz="2400" lang="en-US"/>
              <a:t>Whitebox Testing</a:t>
            </a:r>
            <a:endParaRPr altLang="en-US" lang="zh-CN"/>
          </a:p>
          <a:p>
            <a:pPr indent="0" marL="0">
              <a:buNone/>
            </a:pPr>
            <a:r>
              <a:rPr altLang="en-US" dirty="0" sz="2400" lang="en-US"/>
              <a:t>-</a:t>
            </a:r>
            <a:r>
              <a:rPr altLang="en-US" dirty="0" sz="2400" lang="en-US"/>
              <a:t> </a:t>
            </a:r>
            <a:r>
              <a:rPr altLang="en-US" dirty="0" sz="2400" lang="en-US"/>
              <a:t>Unit Testing</a:t>
            </a:r>
            <a:endParaRPr altLang="en-US" lang="zh-CN"/>
          </a:p>
          <a:p>
            <a:pPr indent="0" marL="0">
              <a:buNone/>
            </a:pPr>
            <a:r>
              <a:rPr altLang="en-US" dirty="0" sz="2400" lang="en-US"/>
              <a:t>-</a:t>
            </a:r>
            <a:r>
              <a:rPr altLang="en-US" dirty="0" sz="2400" lang="en-US"/>
              <a:t> </a:t>
            </a:r>
            <a:r>
              <a:rPr altLang="en-US" dirty="0" sz="2400" lang="en-US"/>
              <a:t>CI/CD</a:t>
            </a:r>
            <a:endParaRPr altLang="en-US" lang="zh-CN"/>
          </a:p>
          <a:p>
            <a:pPr indent="0" marL="0">
              <a:buNone/>
            </a:pPr>
            <a:r>
              <a:rPr altLang="en-US" dirty="0" sz="2400" lang="en-US"/>
              <a:t>-</a:t>
            </a:r>
            <a:r>
              <a:rPr altLang="en-US" dirty="0" sz="2400" lang="en-US"/>
              <a:t> </a:t>
            </a:r>
            <a:r>
              <a:rPr altLang="en-US" dirty="0" sz="2400" lang="en-US"/>
              <a:t>Refrensi</a:t>
            </a:r>
            <a:endParaRPr altLang="en-US" lang="zh-CN"/>
          </a:p>
          <a:p>
            <a:pPr indent="0" marL="0">
              <a:buNone/>
            </a:pPr>
            <a:endParaRPr altLang="en-US"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8" name="Title 1"/>
          <p:cNvSpPr>
            <a:spLocks noGrp="1"/>
          </p:cNvSpPr>
          <p:nvPr>
            <p:ph type="title"/>
          </p:nvPr>
        </p:nvSpPr>
        <p:spPr/>
        <p:txBody>
          <a:bodyPr>
            <a:normAutofit/>
          </a:bodyPr>
          <a:p>
            <a:r>
              <a:rPr dirty="0" sz="4400" lang="en-US"/>
              <a:t>A</a:t>
            </a:r>
            <a:r>
              <a:rPr dirty="0" sz="4400" lang="en-US"/>
              <a:t>p</a:t>
            </a:r>
            <a:r>
              <a:rPr dirty="0" sz="4400" lang="en-US"/>
              <a:t>a</a:t>
            </a:r>
            <a:r>
              <a:rPr dirty="0" sz="4400" lang="en-US"/>
              <a:t> </a:t>
            </a:r>
            <a:r>
              <a:rPr dirty="0" sz="4400" lang="en-US"/>
              <a:t>i</a:t>
            </a:r>
            <a:r>
              <a:rPr dirty="0" sz="4400" lang="en-US"/>
              <a:t>t</a:t>
            </a:r>
            <a:r>
              <a:rPr dirty="0" sz="4400" lang="en-US"/>
              <a:t>u</a:t>
            </a:r>
            <a:r>
              <a:rPr dirty="0" sz="4400" lang="en-US"/>
              <a:t> </a:t>
            </a:r>
            <a:r>
              <a:rPr dirty="0" sz="4400" lang="en-US"/>
              <a:t>White Box Testing </a:t>
            </a:r>
            <a:r>
              <a:rPr dirty="0" sz="4400" lang="en-US"/>
              <a:t>?</a:t>
            </a:r>
            <a:endParaRPr dirty="0" lang="id-ID"/>
          </a:p>
        </p:txBody>
      </p:sp>
      <p:sp>
        <p:nvSpPr>
          <p:cNvPr id="1048599" name="Content Placeholder 2"/>
          <p:cNvSpPr>
            <a:spLocks noGrp="1"/>
          </p:cNvSpPr>
          <p:nvPr>
            <p:ph idx="1"/>
          </p:nvPr>
        </p:nvSpPr>
        <p:spPr>
          <a:xfrm>
            <a:off x="677334" y="1555472"/>
            <a:ext cx="8596668" cy="4912563"/>
          </a:xfrm>
        </p:spPr>
        <p:txBody>
          <a:bodyPr>
            <a:normAutofit/>
          </a:bodyPr>
          <a:p>
            <a:pPr indent="0" marL="0">
              <a:lnSpc>
                <a:spcPct val="150000"/>
              </a:lnSpc>
              <a:buNone/>
            </a:pPr>
            <a:r>
              <a:rPr sz="2400"/>
              <a:t>White-box testing adalah metode pengujian perangkat lunak yang melibatkan pemeriksaan komponen internal dan logika program. Ini dilakukan dengan memahami struktur internal kode sumber. Salah satu jenis white-box testing yang umum adalah Unit Testing.</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48598"/>
                                        </p:tgtEl>
                                        <p:attrNameLst>
                                          <p:attrName>style.visibility</p:attrName>
                                        </p:attrNameLst>
                                      </p:cBhvr>
                                      <p:to>
                                        <p:strVal val="visible"/>
                                      </p:to>
                                    </p:set>
                                    <p:animEffect transition="in" filter="randombar(horizontal)">
                                      <p:cBhvr>
                                        <p:cTn dur="500" id="7"/>
                                        <p:tgtEl>
                                          <p:spTgt spid="104859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4" presetSubtype="5">
                                  <p:stCondLst>
                                    <p:cond delay="0"/>
                                  </p:stCondLst>
                                  <p:childTnLst>
                                    <p:set>
                                      <p:cBhvr>
                                        <p:cTn dur="1" fill="hold" id="11">
                                          <p:stCondLst>
                                            <p:cond delay="0"/>
                                          </p:stCondLst>
                                        </p:cTn>
                                        <p:tgtEl>
                                          <p:spTgt spid="1048599">
                                            <p:txEl>
                                              <p:pRg st="0" end="0"/>
                                            </p:txEl>
                                          </p:spTgt>
                                        </p:tgtEl>
                                        <p:attrNameLst>
                                          <p:attrName>style.visibility</p:attrName>
                                        </p:attrNameLst>
                                      </p:cBhvr>
                                      <p:to>
                                        <p:strVal val="visible"/>
                                      </p:to>
                                    </p:set>
                                    <p:animEffect transition="in" filter="randombar(vertical)">
                                      <p:cBhvr>
                                        <p:cTn dur="500" id="12"/>
                                        <p:tgtEl>
                                          <p:spTgt spid="1048599">
                                            <p:txEl>
                                              <p:pRg st="0" end="0"/>
                                            </p:txEl>
                                          </p:spTgt>
                                        </p:tgtEl>
                                      </p:cBhvr>
                                    </p:animEffect>
                                  </p:childTnLst>
                                </p:cTn>
                              </p:par>
                              <p:par>
                                <p:cTn fill="hold" id="13" nodeType="withEffect" presetClass="entr" presetID="14" presetSubtype="5">
                                  <p:stCondLst>
                                    <p:cond delay="0"/>
                                  </p:stCondLst>
                                  <p:childTnLst>
                                    <p:set>
                                      <p:cBhvr>
                                        <p:cTn dur="1" fill="hold" id="14">
                                          <p:stCondLst>
                                            <p:cond delay="0"/>
                                          </p:stCondLst>
                                        </p:cTn>
                                        <p:tgtEl>
                                          <p:spTgt spid="1048599">
                                            <p:txEl>
                                              <p:pRg st="1" end="1"/>
                                            </p:txEl>
                                          </p:spTgt>
                                        </p:tgtEl>
                                        <p:attrNameLst>
                                          <p:attrName>style.visibility</p:attrName>
                                        </p:attrNameLst>
                                      </p:cBhvr>
                                      <p:to>
                                        <p:strVal val="visible"/>
                                      </p:to>
                                    </p:set>
                                    <p:animEffect transition="in" filter="randombar(vertical)">
                                      <p:cBhvr>
                                        <p:cTn dur="500" id="15"/>
                                        <p:tgtEl>
                                          <p:spTgt spid="1048599">
                                            <p:txEl>
                                              <p:pRg st="1" end="1"/>
                                            </p:txEl>
                                          </p:spTgt>
                                        </p:tgtEl>
                                      </p:cBhvr>
                                    </p:animEffect>
                                  </p:childTnLst>
                                </p:cTn>
                              </p:par>
                              <p:par>
                                <p:cTn fill="hold" id="16" nodeType="withEffect" presetClass="entr" presetID="14" presetSubtype="5">
                                  <p:stCondLst>
                                    <p:cond delay="0"/>
                                  </p:stCondLst>
                                  <p:childTnLst>
                                    <p:set>
                                      <p:cBhvr>
                                        <p:cTn dur="1" fill="hold" id="17">
                                          <p:stCondLst>
                                            <p:cond delay="0"/>
                                          </p:stCondLst>
                                        </p:cTn>
                                        <p:tgtEl>
                                          <p:spTgt spid="1048599">
                                            <p:txEl>
                                              <p:pRg st="2" end="2"/>
                                            </p:txEl>
                                          </p:spTgt>
                                        </p:tgtEl>
                                        <p:attrNameLst>
                                          <p:attrName>style.visibility</p:attrName>
                                        </p:attrNameLst>
                                      </p:cBhvr>
                                      <p:to>
                                        <p:strVal val="visible"/>
                                      </p:to>
                                    </p:set>
                                    <p:animEffect transition="in" filter="randombar(vertical)">
                                      <p:cBhvr>
                                        <p:cTn dur="500" id="18"/>
                                        <p:tgtEl>
                                          <p:spTgt spid="1048599">
                                            <p:txEl>
                                              <p:pRg st="2" end="2"/>
                                            </p:txEl>
                                          </p:spTgt>
                                        </p:tgtEl>
                                      </p:cBhvr>
                                    </p:animEffect>
                                  </p:childTnLst>
                                </p:cTn>
                              </p:par>
                              <p:par>
                                <p:cTn fill="hold" id="19" nodeType="withEffect" presetClass="entr" presetID="14" presetSubtype="5">
                                  <p:stCondLst>
                                    <p:cond delay="0"/>
                                  </p:stCondLst>
                                  <p:childTnLst>
                                    <p:set>
                                      <p:cBhvr>
                                        <p:cTn dur="1" fill="hold" id="20">
                                          <p:stCondLst>
                                            <p:cond delay="0"/>
                                          </p:stCondLst>
                                        </p:cTn>
                                        <p:tgtEl>
                                          <p:spTgt spid="1048599">
                                            <p:txEl>
                                              <p:pRg st="3" end="3"/>
                                            </p:txEl>
                                          </p:spTgt>
                                        </p:tgtEl>
                                        <p:attrNameLst>
                                          <p:attrName>style.visibility</p:attrName>
                                        </p:attrNameLst>
                                      </p:cBhvr>
                                      <p:to>
                                        <p:strVal val="visible"/>
                                      </p:to>
                                    </p:set>
                                    <p:animEffect transition="in" filter="randombar(vertical)">
                                      <p:cBhvr>
                                        <p:cTn dur="500" id="21"/>
                                        <p:tgtEl>
                                          <p:spTgt spid="1048599">
                                            <p:txEl>
                                              <p:pRg st="3" end="3"/>
                                            </p:txEl>
                                          </p:spTgt>
                                        </p:tgtEl>
                                      </p:cBhvr>
                                    </p:animEffect>
                                  </p:childTnLst>
                                </p:cTn>
                              </p:par>
                              <p:par>
                                <p:cTn fill="hold" id="22" nodeType="withEffect" presetClass="entr" presetID="14" presetSubtype="5">
                                  <p:stCondLst>
                                    <p:cond delay="0"/>
                                  </p:stCondLst>
                                  <p:childTnLst>
                                    <p:set>
                                      <p:cBhvr>
                                        <p:cTn dur="1" fill="hold" id="23">
                                          <p:stCondLst>
                                            <p:cond delay="0"/>
                                          </p:stCondLst>
                                        </p:cTn>
                                        <p:tgtEl>
                                          <p:spTgt spid="1048599">
                                            <p:txEl>
                                              <p:pRg st="4" end="4"/>
                                            </p:txEl>
                                          </p:spTgt>
                                        </p:tgtEl>
                                        <p:attrNameLst>
                                          <p:attrName>style.visibility</p:attrName>
                                        </p:attrNameLst>
                                      </p:cBhvr>
                                      <p:to>
                                        <p:strVal val="visible"/>
                                      </p:to>
                                    </p:set>
                                    <p:animEffect transition="in" filter="randombar(vertical)">
                                      <p:cBhvr>
                                        <p:cTn dur="500" id="24"/>
                                        <p:tgtEl>
                                          <p:spTgt spid="10485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Title 1"/>
          <p:cNvSpPr>
            <a:spLocks noGrp="1"/>
          </p:cNvSpPr>
          <p:nvPr>
            <p:ph type="title"/>
          </p:nvPr>
        </p:nvSpPr>
        <p:spPr/>
        <p:txBody>
          <a:bodyPr/>
          <a:p>
            <a:r>
              <a:rPr dirty="0" sz="4400" lang="en-US"/>
              <a:t>A</a:t>
            </a:r>
            <a:r>
              <a:rPr dirty="0" sz="4400" lang="en-US"/>
              <a:t>p</a:t>
            </a:r>
            <a:r>
              <a:rPr dirty="0" sz="4400" lang="en-US"/>
              <a:t>a</a:t>
            </a:r>
            <a:r>
              <a:rPr dirty="0" sz="4400" lang="en-US"/>
              <a:t> </a:t>
            </a:r>
            <a:r>
              <a:rPr dirty="0" sz="4400" lang="en-US"/>
              <a:t>I</a:t>
            </a:r>
            <a:r>
              <a:rPr dirty="0" sz="4400" lang="en-US"/>
              <a:t>t</a:t>
            </a:r>
            <a:r>
              <a:rPr dirty="0" sz="4400" lang="en-US"/>
              <a:t>u</a:t>
            </a:r>
            <a:r>
              <a:rPr dirty="0" sz="4400" lang="en-US"/>
              <a:t> </a:t>
            </a:r>
            <a:r>
              <a:rPr dirty="0" sz="4400" lang="en-US"/>
              <a:t>F</a:t>
            </a:r>
            <a:r>
              <a:rPr dirty="0" sz="4400" lang="en-US"/>
              <a:t>u</a:t>
            </a:r>
            <a:r>
              <a:rPr dirty="0" sz="4400" lang="en-US"/>
              <a:t>n</a:t>
            </a:r>
            <a:r>
              <a:rPr dirty="0" sz="4400" lang="en-US"/>
              <a:t>g</a:t>
            </a:r>
            <a:r>
              <a:rPr dirty="0" sz="4400" lang="en-US"/>
              <a:t>s</a:t>
            </a:r>
            <a:r>
              <a:rPr dirty="0" sz="4400" lang="en-US"/>
              <a:t>i</a:t>
            </a:r>
            <a:r>
              <a:rPr dirty="0" sz="4400" lang="en-US"/>
              <a:t> </a:t>
            </a:r>
            <a:r>
              <a:rPr dirty="0" sz="4400" lang="en-US"/>
              <a:t>White Box Testing</a:t>
            </a:r>
            <a:r>
              <a:rPr dirty="0" sz="4400" lang="en-US"/>
              <a:t> </a:t>
            </a:r>
            <a:r>
              <a:rPr dirty="0" sz="4400" lang="en-US"/>
              <a:t>?</a:t>
            </a:r>
            <a:endParaRPr dirty="0" lang="id-ID"/>
          </a:p>
        </p:txBody>
      </p:sp>
      <p:sp>
        <p:nvSpPr>
          <p:cNvPr id="1048595" name="Content Placeholder 2"/>
          <p:cNvSpPr>
            <a:spLocks noGrp="1"/>
          </p:cNvSpPr>
          <p:nvPr>
            <p:ph idx="1"/>
          </p:nvPr>
        </p:nvSpPr>
        <p:spPr>
          <a:xfrm>
            <a:off x="677334" y="1532965"/>
            <a:ext cx="8596668" cy="4508397"/>
          </a:xfrm>
        </p:spPr>
        <p:txBody>
          <a:bodyPr anchor="t" anchorCtr="1">
            <a:normAutofit/>
          </a:bodyPr>
          <a:p>
            <a:pPr algn="l" indent="0" lvl="0" marL="0">
              <a:buNone/>
            </a:pPr>
            <a:r>
              <a:rPr sz="2400"/>
              <a:t>Tujuan dari white box testing adalah untuk mengetahui alur pengiriman data dari input hingga output, kegunaan, dan keamanan software. </a:t>
            </a:r>
            <a:endParaRPr sz="2400"/>
          </a:p>
          <a:p>
            <a:pPr algn="l" indent="0" lvl="0" marL="0">
              <a:buNone/>
            </a:pPr>
            <a:r>
              <a:rPr sz="2400"/>
              <a:t>Pada white box testing, kode yang digunakan untuk membuat software bisa dilihat oleh penguji. Karena itu, white box testing disebut juga dengan clear box testing, open box testing, code-based testing, atau structural testing.</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48594"/>
                                        </p:tgtEl>
                                        <p:attrNameLst>
                                          <p:attrName>style.visibility</p:attrName>
                                        </p:attrNameLst>
                                      </p:cBhvr>
                                      <p:to>
                                        <p:strVal val="visible"/>
                                      </p:to>
                                    </p:set>
                                    <p:animEffect transition="in" filter="randombar(horizontal)">
                                      <p:cBhvr>
                                        <p:cTn dur="500" id="7"/>
                                        <p:tgtEl>
                                          <p:spTgt spid="104859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4" presetSubtype="5">
                                  <p:stCondLst>
                                    <p:cond delay="0"/>
                                  </p:stCondLst>
                                  <p:childTnLst>
                                    <p:set>
                                      <p:cBhvr>
                                        <p:cTn dur="1" fill="hold" id="11">
                                          <p:stCondLst>
                                            <p:cond delay="0"/>
                                          </p:stCondLst>
                                        </p:cTn>
                                        <p:tgtEl>
                                          <p:spTgt spid="1048595">
                                            <p:txEl>
                                              <p:pRg st="0" end="0"/>
                                            </p:txEl>
                                          </p:spTgt>
                                        </p:tgtEl>
                                        <p:attrNameLst>
                                          <p:attrName>style.visibility</p:attrName>
                                        </p:attrNameLst>
                                      </p:cBhvr>
                                      <p:to>
                                        <p:strVal val="visible"/>
                                      </p:to>
                                    </p:set>
                                    <p:animEffect transition="in" filter="randombar(vertical)">
                                      <p:cBhvr>
                                        <p:cTn dur="500" id="12"/>
                                        <p:tgtEl>
                                          <p:spTgt spid="1048595">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4" presetSubtype="5">
                                  <p:stCondLst>
                                    <p:cond delay="0"/>
                                  </p:stCondLst>
                                  <p:childTnLst>
                                    <p:set>
                                      <p:cBhvr>
                                        <p:cTn dur="1" fill="hold" id="16">
                                          <p:stCondLst>
                                            <p:cond delay="0"/>
                                          </p:stCondLst>
                                        </p:cTn>
                                        <p:tgtEl>
                                          <p:spTgt spid="1048595">
                                            <p:txEl>
                                              <p:pRg st="1" end="1"/>
                                            </p:txEl>
                                          </p:spTgt>
                                        </p:tgtEl>
                                        <p:attrNameLst>
                                          <p:attrName>style.visibility</p:attrName>
                                        </p:attrNameLst>
                                      </p:cBhvr>
                                      <p:to>
                                        <p:strVal val="visible"/>
                                      </p:to>
                                    </p:set>
                                    <p:animEffect transition="in" filter="randombar(vertical)">
                                      <p:cBhvr>
                                        <p:cTn dur="500" id="17"/>
                                        <p:tgtEl>
                                          <p:spTgt spid="1048595">
                                            <p:txEl>
                                              <p:pRg st="1" end="1"/>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4" presetSubtype="5">
                                  <p:stCondLst>
                                    <p:cond delay="0"/>
                                  </p:stCondLst>
                                  <p:childTnLst>
                                    <p:set>
                                      <p:cBhvr>
                                        <p:cTn dur="1" fill="hold" id="21">
                                          <p:stCondLst>
                                            <p:cond delay="0"/>
                                          </p:stCondLst>
                                        </p:cTn>
                                        <p:tgtEl>
                                          <p:spTgt spid="1048595">
                                            <p:txEl>
                                              <p:pRg st="2" end="2"/>
                                            </p:txEl>
                                          </p:spTgt>
                                        </p:tgtEl>
                                        <p:attrNameLst>
                                          <p:attrName>style.visibility</p:attrName>
                                        </p:attrNameLst>
                                      </p:cBhvr>
                                      <p:to>
                                        <p:strVal val="visible"/>
                                      </p:to>
                                    </p:set>
                                    <p:animEffect transition="in" filter="randombar(vertical)">
                                      <p:cBhvr>
                                        <p:cTn dur="500" id="22"/>
                                        <p:tgtEl>
                                          <p:spTgt spid="1048595">
                                            <p:txEl>
                                              <p:pRg st="2" end="2"/>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4" presetSubtype="5">
                                  <p:stCondLst>
                                    <p:cond delay="0"/>
                                  </p:stCondLst>
                                  <p:childTnLst>
                                    <p:set>
                                      <p:cBhvr>
                                        <p:cTn dur="1" fill="hold" id="26">
                                          <p:stCondLst>
                                            <p:cond delay="0"/>
                                          </p:stCondLst>
                                        </p:cTn>
                                        <p:tgtEl>
                                          <p:spTgt spid="1048595">
                                            <p:txEl>
                                              <p:pRg st="3" end="3"/>
                                            </p:txEl>
                                          </p:spTgt>
                                        </p:tgtEl>
                                        <p:attrNameLst>
                                          <p:attrName>style.visibility</p:attrName>
                                        </p:attrNameLst>
                                      </p:cBhvr>
                                      <p:to>
                                        <p:strVal val="visible"/>
                                      </p:to>
                                    </p:set>
                                    <p:animEffect transition="in" filter="randombar(vertical)">
                                      <p:cBhvr>
                                        <p:cTn dur="500" id="27"/>
                                        <p:tgtEl>
                                          <p:spTgt spid="1048595">
                                            <p:txEl>
                                              <p:pRg st="3" end="3"/>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14" presetSubtype="5">
                                  <p:stCondLst>
                                    <p:cond delay="0"/>
                                  </p:stCondLst>
                                  <p:childTnLst>
                                    <p:set>
                                      <p:cBhvr>
                                        <p:cTn dur="1" fill="hold" id="31">
                                          <p:stCondLst>
                                            <p:cond delay="0"/>
                                          </p:stCondLst>
                                        </p:cTn>
                                        <p:tgtEl>
                                          <p:spTgt spid="1048595">
                                            <p:txEl>
                                              <p:pRg st="4" end="4"/>
                                            </p:txEl>
                                          </p:spTgt>
                                        </p:tgtEl>
                                        <p:attrNameLst>
                                          <p:attrName>style.visibility</p:attrName>
                                        </p:attrNameLst>
                                      </p:cBhvr>
                                      <p:to>
                                        <p:strVal val="visible"/>
                                      </p:to>
                                    </p:set>
                                    <p:animEffect transition="in" filter="randombar(vertical)">
                                      <p:cBhvr>
                                        <p:cTn dur="500" id="32"/>
                                        <p:tgtEl>
                                          <p:spTgt spid="10485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4" grpId="0"/>
      <p:bldP spid="10485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6" name="Title 1"/>
          <p:cNvSpPr>
            <a:spLocks noGrp="1"/>
          </p:cNvSpPr>
          <p:nvPr>
            <p:ph type="title"/>
          </p:nvPr>
        </p:nvSpPr>
        <p:spPr/>
        <p:txBody>
          <a:bodyPr>
            <a:normAutofit/>
          </a:bodyPr>
          <a:p>
            <a:r>
              <a:rPr dirty="0" sz="3200" lang="en-US"/>
              <a:t>Implementasi </a:t>
            </a:r>
            <a:r>
              <a:rPr dirty="0" sz="3200" lang="en-US"/>
              <a:t>W</a:t>
            </a:r>
            <a:r>
              <a:rPr dirty="0" sz="3200" lang="en-US"/>
              <a:t>h</a:t>
            </a:r>
            <a:r>
              <a:rPr dirty="0" sz="3200" lang="en-US"/>
              <a:t>i</a:t>
            </a:r>
            <a:r>
              <a:rPr dirty="0" sz="3200" lang="en-US"/>
              <a:t>t</a:t>
            </a:r>
            <a:r>
              <a:rPr dirty="0" sz="3200" lang="en-US"/>
              <a:t>e</a:t>
            </a:r>
            <a:r>
              <a:rPr dirty="0" sz="3200" lang="en-US"/>
              <a:t> </a:t>
            </a:r>
            <a:r>
              <a:rPr dirty="0" sz="3200" lang="en-US"/>
              <a:t>B</a:t>
            </a:r>
            <a:r>
              <a:rPr dirty="0" sz="3200" lang="en-US"/>
              <a:t>o</a:t>
            </a:r>
            <a:r>
              <a:rPr dirty="0" sz="3200" lang="en-US"/>
              <a:t>x</a:t>
            </a:r>
            <a:r>
              <a:rPr dirty="0" sz="3200" lang="en-US"/>
              <a:t> </a:t>
            </a:r>
            <a:r>
              <a:rPr dirty="0" sz="3200" lang="en-US"/>
              <a:t>T</a:t>
            </a:r>
            <a:r>
              <a:rPr dirty="0" sz="3200" lang="en-US"/>
              <a:t>e</a:t>
            </a:r>
            <a:r>
              <a:rPr dirty="0" sz="3200" lang="en-US"/>
              <a:t>s</a:t>
            </a:r>
            <a:r>
              <a:rPr dirty="0" sz="3200" lang="en-US"/>
              <a:t>t</a:t>
            </a:r>
            <a:r>
              <a:rPr dirty="0" sz="3200" lang="en-US"/>
              <a:t>i</a:t>
            </a:r>
            <a:r>
              <a:rPr dirty="0" sz="3200" lang="en-US"/>
              <a:t>n</a:t>
            </a:r>
            <a:r>
              <a:rPr dirty="0" sz="3200" lang="en-US"/>
              <a:t>h</a:t>
            </a:r>
            <a:r>
              <a:rPr dirty="0" sz="3200" lang="en-US"/>
              <a:t> </a:t>
            </a:r>
            <a:r>
              <a:rPr dirty="0" sz="3200" lang="en-US"/>
              <a:t>Dalam Phiton</a:t>
            </a:r>
            <a:r>
              <a:rPr dirty="0" sz="3200" lang="en-US"/>
              <a:t>.</a:t>
            </a:r>
            <a:endParaRPr dirty="0" lang="id-ID"/>
          </a:p>
        </p:txBody>
      </p:sp>
      <p:sp>
        <p:nvSpPr>
          <p:cNvPr id="1048597" name="Content Placeholder 2"/>
          <p:cNvSpPr>
            <a:spLocks noGrp="1"/>
          </p:cNvSpPr>
          <p:nvPr>
            <p:ph idx="1"/>
          </p:nvPr>
        </p:nvSpPr>
        <p:spPr>
          <a:xfrm>
            <a:off x="677334" y="1532965"/>
            <a:ext cx="4438570" cy="4508397"/>
          </a:xfrm>
        </p:spPr>
        <p:txBody>
          <a:bodyPr anchor="t">
            <a:normAutofit fontScale="66667" lnSpcReduction="20000"/>
          </a:bodyPr>
          <a:p>
            <a:pPr algn="l" indent="0" lvl="0" marL="0">
              <a:buNone/>
            </a:pPr>
            <a:r>
              <a:rPr lang="en-US"/>
              <a:t>import unittest</a:t>
            </a:r>
            <a:endParaRPr altLang="en-US" lang="zh-CN"/>
          </a:p>
          <a:p>
            <a:pPr algn="l" indent="0" lvl="0" marL="0">
              <a:buNone/>
            </a:pPr>
            <a:r>
              <a:rPr altLang="en-US" lang="en-US"/>
              <a:t># Fungsi pengurangan sederhana</a:t>
            </a:r>
            <a:endParaRPr altLang="en-US" lang="zh-CN"/>
          </a:p>
          <a:p>
            <a:pPr algn="l" indent="0" lvl="0" marL="0">
              <a:buNone/>
            </a:pPr>
            <a:r>
              <a:rPr altLang="en-US" lang="en-US"/>
              <a:t>def kurang(a, b):</a:t>
            </a:r>
            <a:endParaRPr altLang="en-US" lang="zh-CN"/>
          </a:p>
          <a:p>
            <a:pPr algn="l" indent="0" lvl="0" marL="0">
              <a:buNone/>
            </a:pPr>
            <a:r>
              <a:rPr altLang="en-US" lang="en-US"/>
              <a:t>    return a - b</a:t>
            </a:r>
            <a:endParaRPr altLang="en-US" lang="zh-CN"/>
          </a:p>
          <a:p>
            <a:pPr algn="l" indent="0" lvl="0" marL="0">
              <a:buNone/>
            </a:pPr>
            <a:r>
              <a:rPr altLang="en-US" lang="en-US"/>
              <a:t>class TestPengurangan(unittest.TestCase):</a:t>
            </a:r>
            <a:endParaRPr altLang="en-US" lang="zh-CN"/>
          </a:p>
          <a:p>
            <a:pPr algn="l" indent="0" lvl="0" marL="0">
              <a:buNone/>
            </a:pPr>
            <a:r>
              <a:rPr altLang="en-US" lang="en-US"/>
              <a:t>    def test_hasil_benar(self):</a:t>
            </a:r>
            <a:endParaRPr altLang="en-US" lang="zh-CN"/>
          </a:p>
          <a:p>
            <a:pPr algn="l" indent="0" lvl="0" marL="0">
              <a:buNone/>
            </a:pPr>
            <a:r>
              <a:rPr altLang="en-US" lang="en-US"/>
              <a:t>        # Memastikan hasil pengurangan benar</a:t>
            </a:r>
            <a:endParaRPr altLang="en-US" lang="zh-CN"/>
          </a:p>
          <a:p>
            <a:pPr algn="l" indent="0" lvl="0" marL="0">
              <a:buNone/>
            </a:pPr>
            <a:r>
              <a:rPr altLang="en-US" lang="en-US"/>
              <a:t>        self.assertEqual(kurang(5, 2), 3)</a:t>
            </a:r>
            <a:endParaRPr altLang="en-US" lang="zh-CN"/>
          </a:p>
          <a:p>
            <a:pPr algn="l" indent="0" lvl="0" marL="0">
              <a:buNone/>
            </a:pPr>
            <a:r>
              <a:rPr altLang="en-US" lang="en-US"/>
              <a:t>    def test_hasil_salah(self):</a:t>
            </a:r>
            <a:endParaRPr altLang="en-US" lang="zh-CN"/>
          </a:p>
          <a:p>
            <a:pPr algn="l" indent="0" lvl="0" marL="0">
              <a:buNone/>
            </a:pPr>
            <a:r>
              <a:rPr altLang="en-US" lang="en-US"/>
              <a:t>        # Memastikan hasil pengurangan salah</a:t>
            </a:r>
            <a:endParaRPr altLang="en-US" lang="zh-CN"/>
          </a:p>
          <a:p>
            <a:pPr algn="l" indent="0" lvl="0" marL="0">
              <a:buNone/>
            </a:pPr>
            <a:r>
              <a:rPr altLang="en-US" lang="en-US"/>
              <a:t>        self.assertNotEqual(kurang(8, 4), 4)</a:t>
            </a:r>
            <a:endParaRPr altLang="en-US" lang="zh-CN"/>
          </a:p>
          <a:p>
            <a:pPr algn="l" indent="0" lvl="0" marL="0">
              <a:buNone/>
            </a:pPr>
            <a:r>
              <a:rPr altLang="en-US" lang="en-US"/>
              <a:t>    def test_batas_atas(self):</a:t>
            </a:r>
            <a:endParaRPr altLang="en-US" lang="zh-CN"/>
          </a:p>
          <a:p>
            <a:pPr algn="l" indent="0" lvl="0" marL="0">
              <a:buNone/>
            </a:pPr>
            <a:r>
              <a:rPr altLang="en-US" lang="en-US"/>
              <a:t>        # Memastikan hasil pengurangan pada batas atas</a:t>
            </a:r>
            <a:endParaRPr altLang="en-US" lang="zh-CN"/>
          </a:p>
          <a:p>
            <a:pPr algn="l" indent="0" lvl="0" marL="0">
              <a:buNone/>
            </a:pPr>
            <a:r>
              <a:rPr altLang="en-US" lang="en-US"/>
              <a:t>        self.assertEqual(kurang(100, 0), 100)</a:t>
            </a:r>
            <a:endParaRPr altLang="en-US" lang="zh-CN"/>
          </a:p>
          <a:p>
            <a:pPr algn="l" indent="0" lvl="0" marL="0">
              <a:buNone/>
            </a:pPr>
            <a:r>
              <a:rPr altLang="en-US" lang="en-US"/>
              <a:t>    def test_batas_bawah(self):</a:t>
            </a:r>
            <a:endParaRPr altLang="en-US" lang="zh-CN"/>
          </a:p>
          <a:p>
            <a:pPr algn="l" indent="0" lvl="0" marL="0">
              <a:buNone/>
            </a:pPr>
            <a:r>
              <a:rPr altLang="en-US" lang="en-US"/>
              <a:t>        # Memastikan hasil pengurangan pada batas bawah</a:t>
            </a:r>
            <a:endParaRPr altLang="en-US" lang="zh-CN"/>
          </a:p>
          <a:p>
            <a:pPr algn="l" indent="0" lvl="0" marL="0">
              <a:buNone/>
            </a:pPr>
            <a:r>
              <a:rPr altLang="en-US" lang="en-US"/>
              <a:t>        self.assertEqual(kurang(-5, -2), -3)</a:t>
            </a:r>
            <a:endParaRPr altLang="en-US" lang="zh-CN"/>
          </a:p>
          <a:p>
            <a:pPr algn="l" indent="0" lvl="0" marL="0">
              <a:buNone/>
            </a:pPr>
            <a:r>
              <a:rPr altLang="en-US" lang="en-US"/>
              <a:t>if __name__ == '__main__':</a:t>
            </a:r>
            <a:endParaRPr altLang="en-US" lang="zh-CN"/>
          </a:p>
          <a:p>
            <a:pPr algn="l" indent="0" lvl="0" marL="0">
              <a:buNone/>
            </a:pPr>
            <a:r>
              <a:rPr altLang="en-US" lang="en-US"/>
              <a:t>    unittest.main()</a:t>
            </a:r>
            <a:endParaRPr altLang="en-US" lang="zh-CN"/>
          </a:p>
          <a:p>
            <a:pPr algn="l" indent="0" lvl="0" marL="0">
              <a:buNone/>
            </a:pPr>
            <a:endParaRPr altLang="en-US" lang="zh-CN"/>
          </a:p>
        </p:txBody>
      </p:sp>
      <p:sp>
        <p:nvSpPr>
          <p:cNvPr id="1048731" name="Content Placeholder 2"/>
          <p:cNvSpPr>
            <a:spLocks noGrp="1"/>
          </p:cNvSpPr>
          <p:nvPr/>
        </p:nvSpPr>
        <p:spPr>
          <a:xfrm>
            <a:off x="4975667" y="1532965"/>
            <a:ext cx="4438570" cy="4508397"/>
          </a:xfrm>
          <a:prstGeom prst="rect"/>
        </p:spPr>
        <p:txBody>
          <a:bodyPr anchor="t" bIns="45720" lIns="91440" rIns="91440" rtlCol="0" tIns="45720" vert="horz">
            <a:normAutofit fontScale="88889" lnSpcReduction="20000"/>
          </a:bodyPr>
          <a:lstStyle>
            <a:lvl1pPr algn="l" defTabSz="457200" eaLnBrk="1" hangingPunct="1" indent="-342900" latinLnBrk="0" marL="342900" rtl="0">
              <a:spcBef>
                <a:spcPts val="1000"/>
              </a:spcBef>
              <a:spcAft>
                <a:spcPts val="0"/>
              </a:spcAft>
              <a:buClr>
                <a:srgbClr val="EB3D9F"/>
              </a:buClr>
              <a:buSzPct val="80000"/>
              <a:buFont typeface="Wingdings 3" charset="2"/>
              <a:buChar char=""/>
              <a:defRPr sz="1800" kern="1200">
                <a:solidFill>
                  <a:srgbClr val="404040"/>
                </a:solidFill>
                <a:latin typeface="+mn-lt"/>
                <a:ea typeface="+mn-ea"/>
                <a:cs typeface="+mn-cs"/>
              </a:defRPr>
            </a:lvl1pPr>
            <a:lvl2pPr algn="l" defTabSz="457200" eaLnBrk="1" hangingPunct="1" indent="-285750" latinLnBrk="0" marL="742950" rtl="0">
              <a:spcBef>
                <a:spcPts val="1000"/>
              </a:spcBef>
              <a:spcAft>
                <a:spcPts val="0"/>
              </a:spcAft>
              <a:buClr>
                <a:srgbClr val="EB3D9F"/>
              </a:buClr>
              <a:buSzPct val="80000"/>
              <a:buFont typeface="Wingdings 3" charset="2"/>
              <a:buChar char=""/>
              <a:defRPr sz="1600" kern="1200">
                <a:solidFill>
                  <a:srgbClr val="404040"/>
                </a:solidFill>
                <a:latin typeface="+mn-lt"/>
                <a:ea typeface="+mn-ea"/>
                <a:cs typeface="+mn-cs"/>
              </a:defRPr>
            </a:lvl2pPr>
            <a:lvl3pPr algn="l" defTabSz="457200" eaLnBrk="1" hangingPunct="1" indent="-228600" latinLnBrk="0" marL="1143000" rtl="0">
              <a:spcBef>
                <a:spcPts val="1000"/>
              </a:spcBef>
              <a:spcAft>
                <a:spcPts val="0"/>
              </a:spcAft>
              <a:buClr>
                <a:srgbClr val="EB3D9F"/>
              </a:buClr>
              <a:buSzPct val="80000"/>
              <a:buFont typeface="Wingdings 3" charset="2"/>
              <a:buChar char=""/>
              <a:defRPr sz="1400" kern="1200">
                <a:solidFill>
                  <a:srgbClr val="404040"/>
                </a:solidFill>
                <a:latin typeface="+mn-lt"/>
                <a:ea typeface="+mn-ea"/>
                <a:cs typeface="+mn-cs"/>
              </a:defRPr>
            </a:lvl3pPr>
            <a:lvl4pPr algn="l" defTabSz="457200" eaLnBrk="1" hangingPunct="1" indent="-228600" latinLnBrk="0" marL="1600200" rtl="0">
              <a:spcBef>
                <a:spcPts val="1000"/>
              </a:spcBef>
              <a:spcAft>
                <a:spcPts val="0"/>
              </a:spcAft>
              <a:buClr>
                <a:srgbClr val="EB3D9F"/>
              </a:buClr>
              <a:buSzPct val="80000"/>
              <a:buFont typeface="Wingdings 3" charset="2"/>
              <a:buChar char=""/>
              <a:defRPr sz="1200" kern="1200">
                <a:solidFill>
                  <a:srgbClr val="404040"/>
                </a:solidFill>
                <a:latin typeface="+mn-lt"/>
                <a:ea typeface="+mn-ea"/>
                <a:cs typeface="+mn-cs"/>
              </a:defRPr>
            </a:lvl4pPr>
            <a:lvl5pPr algn="l" defTabSz="457200" eaLnBrk="1" hangingPunct="1" indent="-228600" latinLnBrk="0" marL="2057400" rtl="0">
              <a:spcBef>
                <a:spcPts val="1000"/>
              </a:spcBef>
              <a:spcAft>
                <a:spcPts val="0"/>
              </a:spcAft>
              <a:buClr>
                <a:srgbClr val="EB3D9F"/>
              </a:buClr>
              <a:buSzPct val="80000"/>
              <a:buFont typeface="Wingdings 3" charset="2"/>
              <a:buChar char=""/>
              <a:defRPr sz="1200" kern="1200">
                <a:solidFill>
                  <a:srgbClr val="404040"/>
                </a:solidFill>
                <a:latin typeface="+mn-lt"/>
                <a:ea typeface="+mn-ea"/>
                <a:cs typeface="+mn-cs"/>
              </a:defRPr>
            </a:lvl5pPr>
            <a:lvl6pPr algn="l" defTabSz="457200" eaLnBrk="1" hangingPunct="1" indent="-228600" latinLnBrk="0" marL="2514600" rtl="0">
              <a:spcBef>
                <a:spcPts val="1000"/>
              </a:spcBef>
              <a:spcAft>
                <a:spcPts val="0"/>
              </a:spcAft>
              <a:buClr>
                <a:srgbClr val="EB3D9F"/>
              </a:buClr>
              <a:buSzPct val="80000"/>
              <a:buFont typeface="Wingdings 3" charset="2"/>
              <a:buChar char=""/>
              <a:defRPr sz="1200" kern="1200">
                <a:solidFill>
                  <a:srgbClr val="404040"/>
                </a:solidFill>
                <a:latin typeface="+mn-lt"/>
                <a:ea typeface="+mn-ea"/>
                <a:cs typeface="+mn-cs"/>
              </a:defRPr>
            </a:lvl6pPr>
            <a:lvl7pPr algn="l" defTabSz="457200" eaLnBrk="1" hangingPunct="1" indent="-228600" latinLnBrk="0" marL="2971800" rtl="0">
              <a:spcBef>
                <a:spcPts val="1000"/>
              </a:spcBef>
              <a:spcAft>
                <a:spcPts val="0"/>
              </a:spcAft>
              <a:buClr>
                <a:srgbClr val="EB3D9F"/>
              </a:buClr>
              <a:buSzPct val="80000"/>
              <a:buFont typeface="Wingdings 3" charset="2"/>
              <a:buChar char=""/>
              <a:defRPr sz="1200" kern="1200">
                <a:solidFill>
                  <a:srgbClr val="404040"/>
                </a:solidFill>
                <a:latin typeface="+mn-lt"/>
                <a:ea typeface="+mn-ea"/>
                <a:cs typeface="+mn-cs"/>
              </a:defRPr>
            </a:lvl7pPr>
            <a:lvl8pPr algn="l" defTabSz="457200" eaLnBrk="1" hangingPunct="1" indent="-228600" latinLnBrk="0" marL="3429000" rtl="0">
              <a:spcBef>
                <a:spcPts val="1000"/>
              </a:spcBef>
              <a:spcAft>
                <a:spcPts val="0"/>
              </a:spcAft>
              <a:buClr>
                <a:srgbClr val="EB3D9F"/>
              </a:buClr>
              <a:buSzPct val="80000"/>
              <a:buFont typeface="Wingdings 3" charset="2"/>
              <a:buChar char=""/>
              <a:defRPr sz="1200" kern="1200">
                <a:solidFill>
                  <a:srgbClr val="404040"/>
                </a:solidFill>
                <a:latin typeface="+mn-lt"/>
                <a:ea typeface="+mn-ea"/>
                <a:cs typeface="+mn-cs"/>
              </a:defRPr>
            </a:lvl8pPr>
            <a:lvl9pPr algn="l" defTabSz="457200" eaLnBrk="1" hangingPunct="1" indent="-228600" latinLnBrk="0" marL="3886200" rtl="0">
              <a:spcBef>
                <a:spcPts val="1000"/>
              </a:spcBef>
              <a:spcAft>
                <a:spcPts val="0"/>
              </a:spcAft>
              <a:buClr>
                <a:srgbClr val="EB3D9F"/>
              </a:buClr>
              <a:buSzPct val="80000"/>
              <a:buFont typeface="Wingdings 3" charset="2"/>
              <a:buChar char=""/>
              <a:defRPr sz="1200" kern="1200">
                <a:solidFill>
                  <a:srgbClr val="404040"/>
                </a:solidFill>
                <a:latin typeface="+mn-lt"/>
                <a:ea typeface="+mn-ea"/>
                <a:cs typeface="+mn-cs"/>
              </a:defRPr>
            </a:lvl9pPr>
          </a:lstStyle>
          <a:p>
            <a:pPr algn="l" indent="0" lvl="0" marL="0">
              <a:buNone/>
            </a:pPr>
            <a:r>
              <a:rPr altLang="en-US" lang="zh-CN"/>
              <a:t>Dalam contoh di </a:t>
            </a:r>
            <a:r>
              <a:rPr altLang="en-US" lang="en-US"/>
              <a:t>s</a:t>
            </a:r>
            <a:r>
              <a:rPr altLang="en-US" lang="en-US"/>
              <a:t>a</a:t>
            </a:r>
            <a:r>
              <a:rPr altLang="en-US" lang="en-US"/>
              <a:t>m</a:t>
            </a:r>
            <a:r>
              <a:rPr altLang="en-US" lang="en-US"/>
              <a:t>p</a:t>
            </a:r>
            <a:r>
              <a:rPr altLang="en-US" lang="en-US"/>
              <a:t>i</a:t>
            </a:r>
            <a:r>
              <a:rPr altLang="en-US" lang="en-US"/>
              <a:t>n</a:t>
            </a:r>
            <a:r>
              <a:rPr altLang="en-US" lang="en-US"/>
              <a:t>g</a:t>
            </a:r>
            <a:r>
              <a:rPr altLang="en-US" lang="zh-CN"/>
              <a:t>, kita mendefinisikan fungsi kurang yang akan diuji dan kemudian membuat kelas </a:t>
            </a:r>
            <a:r>
              <a:rPr altLang="en-US" b="1" lang="zh-CN"/>
              <a:t>TestPengurangan</a:t>
            </a:r>
            <a:r>
              <a:rPr altLang="en-US" lang="zh-CN"/>
              <a:t> yang menggunakan modul unittest untuk menguji fungsi pengurangan.</a:t>
            </a:r>
            <a:endParaRPr altLang="en-US" lang="zh-CN"/>
          </a:p>
          <a:p>
            <a:pPr algn="l" indent="0" lvl="0" marL="0">
              <a:buNone/>
            </a:pPr>
            <a:r>
              <a:rPr altLang="en-US" lang="en-US"/>
              <a:t>-</a:t>
            </a:r>
            <a:r>
              <a:rPr altLang="en-US" lang="en-US"/>
              <a:t> </a:t>
            </a:r>
            <a:r>
              <a:rPr altLang="en-US" lang="zh-CN"/>
              <a:t>Metode test_hasil_benar memastikan bahwa hasil pengurangan benar dengan membandingkannya menggunakan self.assertEqual.</a:t>
            </a:r>
            <a:endParaRPr altLang="en-US" lang="zh-CN"/>
          </a:p>
          <a:p>
            <a:pPr algn="l" indent="0" lvl="0" marL="0">
              <a:buNone/>
            </a:pPr>
            <a:r>
              <a:rPr altLang="en-US" lang="en-US"/>
              <a:t>-</a:t>
            </a:r>
            <a:r>
              <a:rPr altLang="en-US" lang="en-US"/>
              <a:t> </a:t>
            </a:r>
            <a:r>
              <a:rPr altLang="en-US" lang="zh-CN"/>
              <a:t>Metode test_hasil_salah memastikan bahwa hasil pengurangan salah dengan membandingkannya menggunakan self.assertNotEqual.</a:t>
            </a:r>
            <a:endParaRPr altLang="en-US" lang="zh-CN"/>
          </a:p>
          <a:p>
            <a:pPr algn="l" indent="0" lvl="0" marL="0">
              <a:buNone/>
            </a:pPr>
            <a:r>
              <a:rPr altLang="en-US" lang="en-US"/>
              <a:t>-</a:t>
            </a:r>
            <a:r>
              <a:rPr altLang="en-US" lang="en-US"/>
              <a:t> </a:t>
            </a:r>
            <a:r>
              <a:rPr altLang="en-US" lang="zh-CN"/>
              <a:t>Metode test_batas_atas menguji hasil pengurangan pada batas atas, dalam hal ini ketika salah satu operand adalah 0.</a:t>
            </a:r>
            <a:endParaRPr altLang="en-US" lang="zh-CN"/>
          </a:p>
          <a:p>
            <a:pPr algn="l" indent="0" lvl="0" marL="0">
              <a:buNone/>
            </a:pPr>
            <a:r>
              <a:rPr altLang="en-US" lang="en-US"/>
              <a:t>-</a:t>
            </a:r>
            <a:r>
              <a:rPr altLang="en-US" lang="en-US"/>
              <a:t> </a:t>
            </a:r>
            <a:r>
              <a:rPr altLang="en-US" lang="zh-CN"/>
              <a:t>Metode test_batas_bawah menguji hasil pengurangan pada batas bawah, dalam hal ini ketika operand adalah angka negatif.</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48596"/>
                                        </p:tgtEl>
                                        <p:attrNameLst>
                                          <p:attrName>style.visibility</p:attrName>
                                        </p:attrNameLst>
                                      </p:cBhvr>
                                      <p:to>
                                        <p:strVal val="visible"/>
                                      </p:to>
                                    </p:set>
                                    <p:animEffect transition="in" filter="randombar(horizontal)">
                                      <p:cBhvr>
                                        <p:cTn dur="500" id="7"/>
                                        <p:tgtEl>
                                          <p:spTgt spid="104859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4" presetSubtype="5">
                                  <p:stCondLst>
                                    <p:cond delay="0"/>
                                  </p:stCondLst>
                                  <p:childTnLst>
                                    <p:set>
                                      <p:cBhvr>
                                        <p:cTn dur="1" fill="hold" id="11">
                                          <p:stCondLst>
                                            <p:cond delay="0"/>
                                          </p:stCondLst>
                                        </p:cTn>
                                        <p:tgtEl>
                                          <p:spTgt spid="1048597">
                                            <p:txEl>
                                              <p:pRg st="0" end="0"/>
                                            </p:txEl>
                                          </p:spTgt>
                                        </p:tgtEl>
                                        <p:attrNameLst>
                                          <p:attrName>style.visibility</p:attrName>
                                        </p:attrNameLst>
                                      </p:cBhvr>
                                      <p:to>
                                        <p:strVal val="visible"/>
                                      </p:to>
                                    </p:set>
                                    <p:animEffect transition="in" filter="randombar(vertical)">
                                      <p:cBhvr>
                                        <p:cTn dur="500" id="12"/>
                                        <p:tgtEl>
                                          <p:spTgt spid="1048597">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4" presetSubtype="5">
                                  <p:stCondLst>
                                    <p:cond delay="0"/>
                                  </p:stCondLst>
                                  <p:childTnLst>
                                    <p:set>
                                      <p:cBhvr>
                                        <p:cTn dur="1" fill="hold" id="16">
                                          <p:stCondLst>
                                            <p:cond delay="0"/>
                                          </p:stCondLst>
                                        </p:cTn>
                                        <p:tgtEl>
                                          <p:spTgt spid="1048597">
                                            <p:txEl>
                                              <p:pRg st="1" end="1"/>
                                            </p:txEl>
                                          </p:spTgt>
                                        </p:tgtEl>
                                        <p:attrNameLst>
                                          <p:attrName>style.visibility</p:attrName>
                                        </p:attrNameLst>
                                      </p:cBhvr>
                                      <p:to>
                                        <p:strVal val="visible"/>
                                      </p:to>
                                    </p:set>
                                    <p:animEffect transition="in" filter="randombar(vertical)">
                                      <p:cBhvr>
                                        <p:cTn dur="500" id="17"/>
                                        <p:tgtEl>
                                          <p:spTgt spid="1048597">
                                            <p:txEl>
                                              <p:pRg st="1" end="1"/>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4" presetSubtype="5">
                                  <p:stCondLst>
                                    <p:cond delay="0"/>
                                  </p:stCondLst>
                                  <p:childTnLst>
                                    <p:set>
                                      <p:cBhvr>
                                        <p:cTn dur="1" fill="hold" id="21">
                                          <p:stCondLst>
                                            <p:cond delay="0"/>
                                          </p:stCondLst>
                                        </p:cTn>
                                        <p:tgtEl>
                                          <p:spTgt spid="1048597">
                                            <p:txEl>
                                              <p:pRg st="2" end="2"/>
                                            </p:txEl>
                                          </p:spTgt>
                                        </p:tgtEl>
                                        <p:attrNameLst>
                                          <p:attrName>style.visibility</p:attrName>
                                        </p:attrNameLst>
                                      </p:cBhvr>
                                      <p:to>
                                        <p:strVal val="visible"/>
                                      </p:to>
                                    </p:set>
                                    <p:animEffect transition="in" filter="randombar(vertical)">
                                      <p:cBhvr>
                                        <p:cTn dur="500" id="22"/>
                                        <p:tgtEl>
                                          <p:spTgt spid="1048597">
                                            <p:txEl>
                                              <p:pRg st="2" end="2"/>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4" presetSubtype="5">
                                  <p:stCondLst>
                                    <p:cond delay="0"/>
                                  </p:stCondLst>
                                  <p:childTnLst>
                                    <p:set>
                                      <p:cBhvr>
                                        <p:cTn dur="1" fill="hold" id="26">
                                          <p:stCondLst>
                                            <p:cond delay="0"/>
                                          </p:stCondLst>
                                        </p:cTn>
                                        <p:tgtEl>
                                          <p:spTgt spid="1048597">
                                            <p:txEl>
                                              <p:pRg st="3" end="3"/>
                                            </p:txEl>
                                          </p:spTgt>
                                        </p:tgtEl>
                                        <p:attrNameLst>
                                          <p:attrName>style.visibility</p:attrName>
                                        </p:attrNameLst>
                                      </p:cBhvr>
                                      <p:to>
                                        <p:strVal val="visible"/>
                                      </p:to>
                                    </p:set>
                                    <p:animEffect transition="in" filter="randombar(vertical)">
                                      <p:cBhvr>
                                        <p:cTn dur="500" id="27"/>
                                        <p:tgtEl>
                                          <p:spTgt spid="1048597">
                                            <p:txEl>
                                              <p:pRg st="3" end="3"/>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14" presetSubtype="5">
                                  <p:stCondLst>
                                    <p:cond delay="0"/>
                                  </p:stCondLst>
                                  <p:childTnLst>
                                    <p:set>
                                      <p:cBhvr>
                                        <p:cTn dur="1" fill="hold" id="31">
                                          <p:stCondLst>
                                            <p:cond delay="0"/>
                                          </p:stCondLst>
                                        </p:cTn>
                                        <p:tgtEl>
                                          <p:spTgt spid="1048597">
                                            <p:txEl>
                                              <p:pRg st="4" end="4"/>
                                            </p:txEl>
                                          </p:spTgt>
                                        </p:tgtEl>
                                        <p:attrNameLst>
                                          <p:attrName>style.visibility</p:attrName>
                                        </p:attrNameLst>
                                      </p:cBhvr>
                                      <p:to>
                                        <p:strVal val="visible"/>
                                      </p:to>
                                    </p:set>
                                    <p:animEffect transition="in" filter="randombar(vertical)">
                                      <p:cBhvr>
                                        <p:cTn dur="500" id="32"/>
                                        <p:tgtEl>
                                          <p:spTgt spid="10485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6" grpId="0"/>
      <p:bldP spid="104859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0" name="Title 1"/>
          <p:cNvSpPr>
            <a:spLocks noGrp="1"/>
          </p:cNvSpPr>
          <p:nvPr>
            <p:ph type="title"/>
          </p:nvPr>
        </p:nvSpPr>
        <p:spPr/>
        <p:txBody>
          <a:bodyPr/>
          <a:p>
            <a:r>
              <a:rPr dirty="0" sz="4400" lang="en-US"/>
              <a:t>A</a:t>
            </a:r>
            <a:r>
              <a:rPr dirty="0" sz="4400" lang="en-US"/>
              <a:t>p</a:t>
            </a:r>
            <a:r>
              <a:rPr dirty="0" sz="4400" lang="en-US"/>
              <a:t>a</a:t>
            </a:r>
            <a:r>
              <a:rPr dirty="0" sz="4400" lang="en-US"/>
              <a:t> </a:t>
            </a:r>
            <a:r>
              <a:rPr dirty="0" sz="4400" lang="en-US"/>
              <a:t>i</a:t>
            </a:r>
            <a:r>
              <a:rPr dirty="0" sz="4400" lang="en-US"/>
              <a:t>t</a:t>
            </a:r>
            <a:r>
              <a:rPr dirty="0" sz="4400" lang="en-US"/>
              <a:t>u</a:t>
            </a:r>
            <a:r>
              <a:rPr dirty="0" sz="4400" lang="en-US"/>
              <a:t> </a:t>
            </a:r>
            <a:r>
              <a:rPr dirty="0" sz="4400" lang="en-US"/>
              <a:t>U</a:t>
            </a:r>
            <a:r>
              <a:rPr dirty="0" sz="4400" lang="en-US"/>
              <a:t>n</a:t>
            </a:r>
            <a:r>
              <a:rPr dirty="0" sz="4400" lang="en-US"/>
              <a:t>i</a:t>
            </a:r>
            <a:r>
              <a:rPr dirty="0" sz="4400" lang="en-US"/>
              <a:t>t</a:t>
            </a:r>
            <a:r>
              <a:rPr dirty="0" sz="4400" lang="en-US"/>
              <a:t> </a:t>
            </a:r>
            <a:r>
              <a:rPr dirty="0" sz="4400" lang="en-US"/>
              <a:t>T</a:t>
            </a:r>
            <a:r>
              <a:rPr dirty="0" sz="4400" lang="en-US"/>
              <a:t>e</a:t>
            </a:r>
            <a:r>
              <a:rPr dirty="0" sz="4400" lang="en-US"/>
              <a:t>s</a:t>
            </a:r>
            <a:r>
              <a:rPr dirty="0" sz="4400" lang="en-US"/>
              <a:t>t</a:t>
            </a:r>
            <a:r>
              <a:rPr dirty="0" sz="4400" lang="en-US"/>
              <a:t> </a:t>
            </a:r>
            <a:r>
              <a:rPr dirty="0" sz="4400" lang="en-US"/>
              <a:t>?</a:t>
            </a:r>
            <a:endParaRPr dirty="0" lang="id-ID"/>
          </a:p>
        </p:txBody>
      </p:sp>
      <p:sp>
        <p:nvSpPr>
          <p:cNvPr id="1048601" name="Content Placeholder 2"/>
          <p:cNvSpPr>
            <a:spLocks noGrp="1"/>
          </p:cNvSpPr>
          <p:nvPr>
            <p:ph idx="1"/>
          </p:nvPr>
        </p:nvSpPr>
        <p:spPr>
          <a:xfrm>
            <a:off x="677334" y="1532965"/>
            <a:ext cx="8596668" cy="4508397"/>
          </a:xfrm>
        </p:spPr>
        <p:txBody>
          <a:bodyPr anchor="t" anchorCtr="1">
            <a:normAutofit/>
          </a:bodyPr>
          <a:p>
            <a:pPr algn="l" indent="0" lvl="0" marL="0">
              <a:buNone/>
            </a:pPr>
            <a:r>
              <a:rPr sz="2400" lang="en-US"/>
              <a:t>Unit Testing adalah jenis pengujian white-box yang fokus pada pengujian komponen kecil atau unit kode sumber, seperti fungsi atau metode, untuk memastikan bahwa unit-unit tersebut berfungsi sesuai dengan harapan.erada</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48600"/>
                                        </p:tgtEl>
                                        <p:attrNameLst>
                                          <p:attrName>style.visibility</p:attrName>
                                        </p:attrNameLst>
                                      </p:cBhvr>
                                      <p:to>
                                        <p:strVal val="visible"/>
                                      </p:to>
                                    </p:set>
                                    <p:animEffect transition="in" filter="randombar(horizontal)">
                                      <p:cBhvr>
                                        <p:cTn dur="500" id="7"/>
                                        <p:tgtEl>
                                          <p:spTgt spid="104860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4" presetSubtype="5">
                                  <p:stCondLst>
                                    <p:cond delay="0"/>
                                  </p:stCondLst>
                                  <p:childTnLst>
                                    <p:set>
                                      <p:cBhvr>
                                        <p:cTn dur="1" fill="hold" id="11">
                                          <p:stCondLst>
                                            <p:cond delay="0"/>
                                          </p:stCondLst>
                                        </p:cTn>
                                        <p:tgtEl>
                                          <p:spTgt spid="1048601">
                                            <p:txEl>
                                              <p:pRg st="0" end="0"/>
                                            </p:txEl>
                                          </p:spTgt>
                                        </p:tgtEl>
                                        <p:attrNameLst>
                                          <p:attrName>style.visibility</p:attrName>
                                        </p:attrNameLst>
                                      </p:cBhvr>
                                      <p:to>
                                        <p:strVal val="visible"/>
                                      </p:to>
                                    </p:set>
                                    <p:animEffect transition="in" filter="randombar(vertical)">
                                      <p:cBhvr>
                                        <p:cTn dur="500" id="12"/>
                                        <p:tgtEl>
                                          <p:spTgt spid="1048601">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4" presetSubtype="5">
                                  <p:stCondLst>
                                    <p:cond delay="0"/>
                                  </p:stCondLst>
                                  <p:childTnLst>
                                    <p:set>
                                      <p:cBhvr>
                                        <p:cTn dur="1" fill="hold" id="16">
                                          <p:stCondLst>
                                            <p:cond delay="0"/>
                                          </p:stCondLst>
                                        </p:cTn>
                                        <p:tgtEl>
                                          <p:spTgt spid="1048601">
                                            <p:txEl>
                                              <p:pRg st="1" end="1"/>
                                            </p:txEl>
                                          </p:spTgt>
                                        </p:tgtEl>
                                        <p:attrNameLst>
                                          <p:attrName>style.visibility</p:attrName>
                                        </p:attrNameLst>
                                      </p:cBhvr>
                                      <p:to>
                                        <p:strVal val="visible"/>
                                      </p:to>
                                    </p:set>
                                    <p:animEffect transition="in" filter="randombar(vertical)">
                                      <p:cBhvr>
                                        <p:cTn dur="500" id="17"/>
                                        <p:tgtEl>
                                          <p:spTgt spid="1048601">
                                            <p:txEl>
                                              <p:pRg st="1" end="1"/>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4" presetSubtype="5">
                                  <p:stCondLst>
                                    <p:cond delay="0"/>
                                  </p:stCondLst>
                                  <p:childTnLst>
                                    <p:set>
                                      <p:cBhvr>
                                        <p:cTn dur="1" fill="hold" id="21">
                                          <p:stCondLst>
                                            <p:cond delay="0"/>
                                          </p:stCondLst>
                                        </p:cTn>
                                        <p:tgtEl>
                                          <p:spTgt spid="1048601">
                                            <p:txEl>
                                              <p:pRg st="2" end="2"/>
                                            </p:txEl>
                                          </p:spTgt>
                                        </p:tgtEl>
                                        <p:attrNameLst>
                                          <p:attrName>style.visibility</p:attrName>
                                        </p:attrNameLst>
                                      </p:cBhvr>
                                      <p:to>
                                        <p:strVal val="visible"/>
                                      </p:to>
                                    </p:set>
                                    <p:animEffect transition="in" filter="randombar(vertical)">
                                      <p:cBhvr>
                                        <p:cTn dur="500" id="22"/>
                                        <p:tgtEl>
                                          <p:spTgt spid="1048601">
                                            <p:txEl>
                                              <p:pRg st="2" end="2"/>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4" presetSubtype="5">
                                  <p:stCondLst>
                                    <p:cond delay="0"/>
                                  </p:stCondLst>
                                  <p:childTnLst>
                                    <p:set>
                                      <p:cBhvr>
                                        <p:cTn dur="1" fill="hold" id="26">
                                          <p:stCondLst>
                                            <p:cond delay="0"/>
                                          </p:stCondLst>
                                        </p:cTn>
                                        <p:tgtEl>
                                          <p:spTgt spid="1048601">
                                            <p:txEl>
                                              <p:pRg st="3" end="3"/>
                                            </p:txEl>
                                          </p:spTgt>
                                        </p:tgtEl>
                                        <p:attrNameLst>
                                          <p:attrName>style.visibility</p:attrName>
                                        </p:attrNameLst>
                                      </p:cBhvr>
                                      <p:to>
                                        <p:strVal val="visible"/>
                                      </p:to>
                                    </p:set>
                                    <p:animEffect transition="in" filter="randombar(vertical)">
                                      <p:cBhvr>
                                        <p:cTn dur="500" id="27"/>
                                        <p:tgtEl>
                                          <p:spTgt spid="1048601">
                                            <p:txEl>
                                              <p:pRg st="3" end="3"/>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14" presetSubtype="5">
                                  <p:stCondLst>
                                    <p:cond delay="0"/>
                                  </p:stCondLst>
                                  <p:childTnLst>
                                    <p:set>
                                      <p:cBhvr>
                                        <p:cTn dur="1" fill="hold" id="31">
                                          <p:stCondLst>
                                            <p:cond delay="0"/>
                                          </p:stCondLst>
                                        </p:cTn>
                                        <p:tgtEl>
                                          <p:spTgt spid="1048601">
                                            <p:txEl>
                                              <p:pRg st="4" end="4"/>
                                            </p:txEl>
                                          </p:spTgt>
                                        </p:tgtEl>
                                        <p:attrNameLst>
                                          <p:attrName>style.visibility</p:attrName>
                                        </p:attrNameLst>
                                      </p:cBhvr>
                                      <p:to>
                                        <p:strVal val="visible"/>
                                      </p:to>
                                    </p:set>
                                    <p:animEffect transition="in" filter="randombar(vertical)">
                                      <p:cBhvr>
                                        <p:cTn dur="500" id="32"/>
                                        <p:tgtEl>
                                          <p:spTgt spid="10486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0" grpId="0"/>
      <p:bldP spid="104860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7" name="Title 1"/>
          <p:cNvSpPr>
            <a:spLocks noGrp="1"/>
          </p:cNvSpPr>
          <p:nvPr>
            <p:ph type="title"/>
          </p:nvPr>
        </p:nvSpPr>
        <p:spPr/>
        <p:txBody>
          <a:bodyPr/>
          <a:p>
            <a:r>
              <a:rPr dirty="0" lang="en-US" smtClean="0"/>
              <a:t>A</a:t>
            </a:r>
            <a:r>
              <a:rPr dirty="0" lang="en-US" smtClean="0"/>
              <a:t>p</a:t>
            </a:r>
            <a:r>
              <a:rPr dirty="0" lang="en-US" smtClean="0"/>
              <a:t>a</a:t>
            </a:r>
            <a:r>
              <a:rPr dirty="0" lang="en-US" smtClean="0"/>
              <a:t> </a:t>
            </a:r>
            <a:r>
              <a:rPr dirty="0" lang="en-US" smtClean="0"/>
              <a:t>F</a:t>
            </a:r>
            <a:r>
              <a:rPr dirty="0" lang="en-US" smtClean="0"/>
              <a:t>u</a:t>
            </a:r>
            <a:r>
              <a:rPr dirty="0" lang="en-US" smtClean="0"/>
              <a:t>n</a:t>
            </a:r>
            <a:r>
              <a:rPr dirty="0" lang="en-US" smtClean="0"/>
              <a:t>g</a:t>
            </a:r>
            <a:r>
              <a:rPr dirty="0" lang="en-US" smtClean="0"/>
              <a:t>s</a:t>
            </a:r>
            <a:r>
              <a:rPr dirty="0" lang="en-US" smtClean="0"/>
              <a:t>i</a:t>
            </a:r>
            <a:r>
              <a:rPr dirty="0" lang="en-US" smtClean="0"/>
              <a:t> </a:t>
            </a:r>
            <a:r>
              <a:rPr dirty="0" lang="en-US" smtClean="0"/>
              <a:t>Unit </a:t>
            </a:r>
            <a:r>
              <a:rPr dirty="0" lang="en-US" smtClean="0"/>
              <a:t>T</a:t>
            </a:r>
            <a:r>
              <a:rPr dirty="0" lang="en-US" smtClean="0"/>
              <a:t>e</a:t>
            </a:r>
            <a:r>
              <a:rPr dirty="0" lang="en-US" smtClean="0"/>
              <a:t>s</a:t>
            </a:r>
            <a:r>
              <a:rPr dirty="0" lang="en-US" smtClean="0"/>
              <a:t>t</a:t>
            </a:r>
            <a:r>
              <a:rPr dirty="0" lang="en-US" smtClean="0"/>
              <a:t> </a:t>
            </a:r>
            <a:r>
              <a:rPr dirty="0" lang="en-US" smtClean="0"/>
              <a:t>?</a:t>
            </a:r>
            <a:endParaRPr dirty="0" lang="id-ID"/>
          </a:p>
        </p:txBody>
      </p:sp>
      <p:sp>
        <p:nvSpPr>
          <p:cNvPr id="1048618" name="Content Placeholder 2"/>
          <p:cNvSpPr>
            <a:spLocks noGrp="1"/>
          </p:cNvSpPr>
          <p:nvPr>
            <p:ph idx="1"/>
          </p:nvPr>
        </p:nvSpPr>
        <p:spPr>
          <a:xfrm>
            <a:off x="677334" y="1506071"/>
            <a:ext cx="8596668" cy="4535291"/>
          </a:xfrm>
        </p:spPr>
        <p:txBody>
          <a:bodyPr>
            <a:normAutofit/>
          </a:bodyPr>
          <a:p>
            <a:pPr indent="0" marL="0">
              <a:buNone/>
            </a:pPr>
            <a:r>
              <a:rPr b="0" dirty="0" sz="3043" lang="en-US"/>
              <a:t>Pengembangan software bukanlah sesuatu yang instan dan bisa berdiri sendiri. Software terdiri dari komponen-komponen yang terintegrasi satu sama lain. Nah, unit testing ini dilakukan untuk memastikan bahwa setiap komponen code software bisa bekerja sesuai harapan. Tanpa melakukan pengujian kita tidak tahu apakah aplikasi yang kita buat sudah tidak lagi memiliki banyak bug dan siap untuk di release.</a:t>
            </a:r>
            <a:endParaRPr b="0" dirty="0" sz="3043" lang="en-US"/>
          </a:p>
        </p:txBody>
      </p:sp>
      <p:sp>
        <p:nvSpPr>
          <p:cNvPr id="1048619" name="Right Arrow 3"/>
          <p:cNvSpPr/>
          <p:nvPr/>
        </p:nvSpPr>
        <p:spPr>
          <a:xfrm>
            <a:off x="9274002" y="5200920"/>
            <a:ext cx="1680882" cy="130436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smtClean="0">
                <a:hlinkClick r:id="rId1" action="ppaction://hlinksldjump"/>
              </a:rPr>
              <a:t>NEXT</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0" name="Title 1"/>
          <p:cNvSpPr>
            <a:spLocks noGrp="1"/>
          </p:cNvSpPr>
          <p:nvPr>
            <p:ph type="title"/>
          </p:nvPr>
        </p:nvSpPr>
        <p:spPr/>
        <p:txBody>
          <a:bodyPr/>
          <a:p>
            <a:pPr lvl="0"/>
            <a:r>
              <a:rPr dirty="0" lang="en-US"/>
              <a:t>I</a:t>
            </a:r>
            <a:r>
              <a:rPr dirty="0" lang="en-US"/>
              <a:t>m</a:t>
            </a:r>
            <a:r>
              <a:rPr dirty="0" lang="en-US"/>
              <a:t>p</a:t>
            </a:r>
            <a:r>
              <a:rPr dirty="0" lang="en-US"/>
              <a:t>l</a:t>
            </a:r>
            <a:r>
              <a:rPr dirty="0" lang="en-US"/>
              <a:t>e</a:t>
            </a:r>
            <a:r>
              <a:rPr dirty="0" lang="en-US"/>
              <a:t>m</a:t>
            </a:r>
            <a:r>
              <a:rPr dirty="0" lang="en-US"/>
              <a:t>e</a:t>
            </a:r>
            <a:r>
              <a:rPr dirty="0" lang="en-US"/>
              <a:t>n</a:t>
            </a:r>
            <a:r>
              <a:rPr dirty="0" lang="en-US"/>
              <a:t>t</a:t>
            </a:r>
            <a:r>
              <a:rPr dirty="0" lang="en-US"/>
              <a:t>a</a:t>
            </a:r>
            <a:r>
              <a:rPr dirty="0" lang="en-US"/>
              <a:t>s</a:t>
            </a:r>
            <a:r>
              <a:rPr dirty="0" lang="en-US"/>
              <a:t>i</a:t>
            </a:r>
            <a:r>
              <a:rPr dirty="0" lang="en-US"/>
              <a:t> </a:t>
            </a:r>
            <a:r>
              <a:rPr dirty="0" lang="en-US"/>
              <a:t>U</a:t>
            </a:r>
            <a:r>
              <a:rPr dirty="0" lang="en-US"/>
              <a:t>n</a:t>
            </a:r>
            <a:r>
              <a:rPr dirty="0" lang="en-US"/>
              <a:t>i</a:t>
            </a:r>
            <a:r>
              <a:rPr dirty="0" lang="en-US"/>
              <a:t>t</a:t>
            </a:r>
            <a:r>
              <a:rPr dirty="0" lang="en-US"/>
              <a:t> </a:t>
            </a:r>
            <a:r>
              <a:rPr dirty="0" lang="en-US"/>
              <a:t>T</a:t>
            </a:r>
            <a:r>
              <a:rPr dirty="0" lang="en-US"/>
              <a:t>e</a:t>
            </a:r>
            <a:r>
              <a:rPr dirty="0" lang="en-US"/>
              <a:t>s</a:t>
            </a:r>
            <a:r>
              <a:rPr dirty="0" lang="en-US"/>
              <a:t>t</a:t>
            </a:r>
            <a:r>
              <a:rPr dirty="0" lang="en-US"/>
              <a:t> </a:t>
            </a:r>
            <a:r>
              <a:rPr dirty="0" lang="en-US"/>
              <a:t>D</a:t>
            </a:r>
            <a:r>
              <a:rPr dirty="0" lang="en-US"/>
              <a:t>a</a:t>
            </a:r>
            <a:r>
              <a:rPr dirty="0" lang="en-US"/>
              <a:t>l</a:t>
            </a:r>
            <a:r>
              <a:rPr dirty="0" lang="en-US"/>
              <a:t>a</a:t>
            </a:r>
            <a:r>
              <a:rPr dirty="0" lang="en-US"/>
              <a:t>m</a:t>
            </a:r>
            <a:r>
              <a:rPr dirty="0" lang="en-US"/>
              <a:t> </a:t>
            </a:r>
            <a:r>
              <a:rPr dirty="0" lang="en-US"/>
              <a:t>P</a:t>
            </a:r>
            <a:r>
              <a:rPr dirty="0" lang="en-US"/>
              <a:t>h</a:t>
            </a:r>
            <a:r>
              <a:rPr dirty="0" lang="en-US"/>
              <a:t>i</a:t>
            </a:r>
            <a:r>
              <a:rPr dirty="0" lang="en-US"/>
              <a:t>t</a:t>
            </a:r>
            <a:r>
              <a:rPr dirty="0" lang="en-US"/>
              <a:t>o</a:t>
            </a:r>
            <a:r>
              <a:rPr dirty="0" lang="en-US"/>
              <a:t>n</a:t>
            </a:r>
            <a:endParaRPr dirty="0" lang="en-US"/>
          </a:p>
        </p:txBody>
      </p:sp>
      <p:sp>
        <p:nvSpPr>
          <p:cNvPr id="1048621" name="Content Placeholder 2"/>
          <p:cNvSpPr>
            <a:spLocks noGrp="1"/>
          </p:cNvSpPr>
          <p:nvPr>
            <p:ph idx="1"/>
          </p:nvPr>
        </p:nvSpPr>
        <p:spPr>
          <a:xfrm>
            <a:off x="677334" y="1488237"/>
            <a:ext cx="4136725" cy="4923177"/>
          </a:xfrm>
        </p:spPr>
        <p:txBody>
          <a:bodyPr>
            <a:normAutofit fontScale="87500" lnSpcReduction="20000"/>
          </a:bodyPr>
          <a:p>
            <a:pPr indent="0" marL="0">
              <a:buNone/>
            </a:pPr>
            <a:r>
              <a:rPr dirty="0" sz="2400" lang="en-US"/>
              <a:t>import unittest</a:t>
            </a:r>
            <a:endParaRPr dirty="0" sz="2400" lang="en-US"/>
          </a:p>
          <a:p>
            <a:pPr indent="0" marL="0">
              <a:buNone/>
            </a:pPr>
            <a:r>
              <a:rPr dirty="0" sz="2400" lang="en-US"/>
              <a:t># Fungsi sederhana yang akan diuji</a:t>
            </a:r>
            <a:endParaRPr dirty="0" sz="2400" lang="en-US"/>
          </a:p>
          <a:p>
            <a:pPr indent="0" marL="0">
              <a:buNone/>
            </a:pPr>
            <a:r>
              <a:rPr dirty="0" sz="2400" lang="en-US"/>
              <a:t>def tambah(a, b):</a:t>
            </a:r>
            <a:endParaRPr dirty="0" sz="2400" lang="en-US"/>
          </a:p>
          <a:p>
            <a:pPr indent="0" marL="0">
              <a:buNone/>
            </a:pPr>
            <a:r>
              <a:rPr dirty="0" sz="2400" lang="en-US"/>
              <a:t>    return a + b</a:t>
            </a:r>
            <a:endParaRPr dirty="0" sz="2400" lang="en-US"/>
          </a:p>
          <a:p>
            <a:pPr indent="0" marL="0">
              <a:buNone/>
            </a:pPr>
            <a:r>
              <a:rPr dirty="0" sz="2400" lang="en-US"/>
              <a:t>class TestKalkulator(unittest.TestCase):</a:t>
            </a:r>
            <a:endParaRPr dirty="0" sz="2400" lang="en-US"/>
          </a:p>
          <a:p>
            <a:pPr indent="0" marL="0">
              <a:buNone/>
            </a:pPr>
            <a:r>
              <a:rPr dirty="0" sz="2400" lang="en-US"/>
              <a:t>    # Metode pengujian</a:t>
            </a:r>
            <a:endParaRPr dirty="0" sz="2400" lang="en-US"/>
          </a:p>
          <a:p>
            <a:pPr indent="0" marL="0">
              <a:buNone/>
            </a:pPr>
            <a:r>
              <a:rPr dirty="0" sz="2400" lang="en-US"/>
              <a:t>    def test_tambah(self):</a:t>
            </a:r>
            <a:endParaRPr dirty="0" sz="2400" lang="en-US"/>
          </a:p>
          <a:p>
            <a:pPr indent="0" marL="0">
              <a:buNone/>
            </a:pPr>
            <a:r>
              <a:rPr dirty="0" sz="2400" lang="en-US"/>
              <a:t>        # Melakukan pengujian pada fungsi tambah</a:t>
            </a:r>
            <a:endParaRPr dirty="0" sz="2400" lang="en-US"/>
          </a:p>
          <a:p>
            <a:pPr indent="0" marL="0">
              <a:buNone/>
            </a:pPr>
            <a:r>
              <a:rPr dirty="0" sz="2400" lang="en-US"/>
              <a:t>        self.assertEqual(tambah(2, 3), 5)  # Memastikan hasil benar</a:t>
            </a:r>
            <a:endParaRPr dirty="0" sz="2400" lang="en-US"/>
          </a:p>
          <a:p>
            <a:pPr indent="0" marL="0">
              <a:buNone/>
            </a:pPr>
            <a:r>
              <a:rPr dirty="0" sz="2400" lang="en-US"/>
              <a:t>if __name__ == '__main__':</a:t>
            </a:r>
            <a:endParaRPr dirty="0" sz="2400" lang="en-US"/>
          </a:p>
          <a:p>
            <a:pPr indent="0" marL="0">
              <a:buNone/>
            </a:pPr>
            <a:r>
              <a:rPr dirty="0" sz="2400" lang="en-US"/>
              <a:t>    unittest.main()</a:t>
            </a:r>
            <a:endParaRPr dirty="0" sz="2400" lang="en-US"/>
          </a:p>
          <a:p>
            <a:pPr indent="0" marL="0">
              <a:buNone/>
            </a:pPr>
            <a:endParaRPr dirty="0" sz="2400" lang="en-US"/>
          </a:p>
        </p:txBody>
      </p:sp>
      <p:sp>
        <p:nvSpPr>
          <p:cNvPr id="1048748" name="Content Placeholder 2"/>
          <p:cNvSpPr>
            <a:spLocks noGrp="1"/>
          </p:cNvSpPr>
          <p:nvPr/>
        </p:nvSpPr>
        <p:spPr>
          <a:xfrm>
            <a:off x="4975667" y="1488237"/>
            <a:ext cx="4668572" cy="4923177"/>
          </a:xfrm>
          <a:prstGeom prst="rect"/>
        </p:spPr>
        <p:txBody>
          <a:bodyPr bIns="45720" lIns="91440" rIns="91440" rtlCol="0" tIns="45720" vert="horz">
            <a:normAutofit/>
          </a:bodyPr>
          <a:lstStyle>
            <a:lvl1pPr algn="l" defTabSz="457200" eaLnBrk="1" hangingPunct="1" indent="-342900" latinLnBrk="0" marL="342900" rtl="0">
              <a:spcBef>
                <a:spcPts val="1000"/>
              </a:spcBef>
              <a:spcAft>
                <a:spcPts val="0"/>
              </a:spcAft>
              <a:buClr>
                <a:srgbClr val="EB3D9F"/>
              </a:buClr>
              <a:buSzPct val="80000"/>
              <a:buFont typeface="Wingdings 3" charset="2"/>
              <a:buChar char=""/>
              <a:defRPr sz="1800" kern="1200">
                <a:solidFill>
                  <a:srgbClr val="404040"/>
                </a:solidFill>
                <a:latin typeface="+mn-lt"/>
                <a:ea typeface="+mn-ea"/>
                <a:cs typeface="+mn-cs"/>
              </a:defRPr>
            </a:lvl1pPr>
            <a:lvl2pPr algn="l" defTabSz="457200" eaLnBrk="1" hangingPunct="1" indent="-285750" latinLnBrk="0" marL="742950" rtl="0">
              <a:spcBef>
                <a:spcPts val="1000"/>
              </a:spcBef>
              <a:spcAft>
                <a:spcPts val="0"/>
              </a:spcAft>
              <a:buClr>
                <a:srgbClr val="EB3D9F"/>
              </a:buClr>
              <a:buSzPct val="80000"/>
              <a:buFont typeface="Wingdings 3" charset="2"/>
              <a:buChar char=""/>
              <a:defRPr sz="1600" kern="1200">
                <a:solidFill>
                  <a:srgbClr val="404040"/>
                </a:solidFill>
                <a:latin typeface="+mn-lt"/>
                <a:ea typeface="+mn-ea"/>
                <a:cs typeface="+mn-cs"/>
              </a:defRPr>
            </a:lvl2pPr>
            <a:lvl3pPr algn="l" defTabSz="457200" eaLnBrk="1" hangingPunct="1" indent="-228600" latinLnBrk="0" marL="1143000" rtl="0">
              <a:spcBef>
                <a:spcPts val="1000"/>
              </a:spcBef>
              <a:spcAft>
                <a:spcPts val="0"/>
              </a:spcAft>
              <a:buClr>
                <a:srgbClr val="EB3D9F"/>
              </a:buClr>
              <a:buSzPct val="80000"/>
              <a:buFont typeface="Wingdings 3" charset="2"/>
              <a:buChar char=""/>
              <a:defRPr sz="1400" kern="1200">
                <a:solidFill>
                  <a:srgbClr val="404040"/>
                </a:solidFill>
                <a:latin typeface="+mn-lt"/>
                <a:ea typeface="+mn-ea"/>
                <a:cs typeface="+mn-cs"/>
              </a:defRPr>
            </a:lvl3pPr>
            <a:lvl4pPr algn="l" defTabSz="457200" eaLnBrk="1" hangingPunct="1" indent="-228600" latinLnBrk="0" marL="1600200" rtl="0">
              <a:spcBef>
                <a:spcPts val="1000"/>
              </a:spcBef>
              <a:spcAft>
                <a:spcPts val="0"/>
              </a:spcAft>
              <a:buClr>
                <a:srgbClr val="EB3D9F"/>
              </a:buClr>
              <a:buSzPct val="80000"/>
              <a:buFont typeface="Wingdings 3" charset="2"/>
              <a:buChar char=""/>
              <a:defRPr sz="1200" kern="1200">
                <a:solidFill>
                  <a:srgbClr val="404040"/>
                </a:solidFill>
                <a:latin typeface="+mn-lt"/>
                <a:ea typeface="+mn-ea"/>
                <a:cs typeface="+mn-cs"/>
              </a:defRPr>
            </a:lvl4pPr>
            <a:lvl5pPr algn="l" defTabSz="457200" eaLnBrk="1" hangingPunct="1" indent="-228600" latinLnBrk="0" marL="2057400" rtl="0">
              <a:spcBef>
                <a:spcPts val="1000"/>
              </a:spcBef>
              <a:spcAft>
                <a:spcPts val="0"/>
              </a:spcAft>
              <a:buClr>
                <a:srgbClr val="EB3D9F"/>
              </a:buClr>
              <a:buSzPct val="80000"/>
              <a:buFont typeface="Wingdings 3" charset="2"/>
              <a:buChar char=""/>
              <a:defRPr sz="1200" kern="1200">
                <a:solidFill>
                  <a:srgbClr val="404040"/>
                </a:solidFill>
                <a:latin typeface="+mn-lt"/>
                <a:ea typeface="+mn-ea"/>
                <a:cs typeface="+mn-cs"/>
              </a:defRPr>
            </a:lvl5pPr>
            <a:lvl6pPr algn="l" defTabSz="457200" eaLnBrk="1" hangingPunct="1" indent="-228600" latinLnBrk="0" marL="2514600" rtl="0">
              <a:spcBef>
                <a:spcPts val="1000"/>
              </a:spcBef>
              <a:spcAft>
                <a:spcPts val="0"/>
              </a:spcAft>
              <a:buClr>
                <a:srgbClr val="EB3D9F"/>
              </a:buClr>
              <a:buSzPct val="80000"/>
              <a:buFont typeface="Wingdings 3" charset="2"/>
              <a:buChar char=""/>
              <a:defRPr sz="1200" kern="1200">
                <a:solidFill>
                  <a:srgbClr val="404040"/>
                </a:solidFill>
                <a:latin typeface="+mn-lt"/>
                <a:ea typeface="+mn-ea"/>
                <a:cs typeface="+mn-cs"/>
              </a:defRPr>
            </a:lvl6pPr>
            <a:lvl7pPr algn="l" defTabSz="457200" eaLnBrk="1" hangingPunct="1" indent="-228600" latinLnBrk="0" marL="2971800" rtl="0">
              <a:spcBef>
                <a:spcPts val="1000"/>
              </a:spcBef>
              <a:spcAft>
                <a:spcPts val="0"/>
              </a:spcAft>
              <a:buClr>
                <a:srgbClr val="EB3D9F"/>
              </a:buClr>
              <a:buSzPct val="80000"/>
              <a:buFont typeface="Wingdings 3" charset="2"/>
              <a:buChar char=""/>
              <a:defRPr sz="1200" kern="1200">
                <a:solidFill>
                  <a:srgbClr val="404040"/>
                </a:solidFill>
                <a:latin typeface="+mn-lt"/>
                <a:ea typeface="+mn-ea"/>
                <a:cs typeface="+mn-cs"/>
              </a:defRPr>
            </a:lvl7pPr>
            <a:lvl8pPr algn="l" defTabSz="457200" eaLnBrk="1" hangingPunct="1" indent="-228600" latinLnBrk="0" marL="3429000" rtl="0">
              <a:spcBef>
                <a:spcPts val="1000"/>
              </a:spcBef>
              <a:spcAft>
                <a:spcPts val="0"/>
              </a:spcAft>
              <a:buClr>
                <a:srgbClr val="EB3D9F"/>
              </a:buClr>
              <a:buSzPct val="80000"/>
              <a:buFont typeface="Wingdings 3" charset="2"/>
              <a:buChar char=""/>
              <a:defRPr sz="1200" kern="1200">
                <a:solidFill>
                  <a:srgbClr val="404040"/>
                </a:solidFill>
                <a:latin typeface="+mn-lt"/>
                <a:ea typeface="+mn-ea"/>
                <a:cs typeface="+mn-cs"/>
              </a:defRPr>
            </a:lvl8pPr>
            <a:lvl9pPr algn="l" defTabSz="457200" eaLnBrk="1" hangingPunct="1" indent="-228600" latinLnBrk="0" marL="3886200" rtl="0">
              <a:spcBef>
                <a:spcPts val="1000"/>
              </a:spcBef>
              <a:spcAft>
                <a:spcPts val="0"/>
              </a:spcAft>
              <a:buClr>
                <a:srgbClr val="EB3D9F"/>
              </a:buClr>
              <a:buSzPct val="80000"/>
              <a:buFont typeface="Wingdings 3" charset="2"/>
              <a:buChar char=""/>
              <a:defRPr sz="1200" kern="1200">
                <a:solidFill>
                  <a:srgbClr val="404040"/>
                </a:solidFill>
                <a:latin typeface="+mn-lt"/>
                <a:ea typeface="+mn-ea"/>
                <a:cs typeface="+mn-cs"/>
              </a:defRPr>
            </a:lvl9pPr>
          </a:lstStyle>
          <a:p>
            <a:pPr indent="0" marL="0">
              <a:buNone/>
            </a:pPr>
            <a:r>
              <a:rPr dirty="0" sz="2400" lang="en-US"/>
              <a:t>Dalam contoh Implementasi Unit Test Phiton di </a:t>
            </a:r>
            <a:r>
              <a:rPr dirty="0" sz="2400" lang="en-US"/>
              <a:t>s</a:t>
            </a:r>
            <a:r>
              <a:rPr dirty="0" sz="2400" lang="en-US"/>
              <a:t>a</a:t>
            </a:r>
            <a:r>
              <a:rPr dirty="0" sz="2400" lang="en-US"/>
              <a:t>m</a:t>
            </a:r>
            <a:r>
              <a:rPr dirty="0" sz="2400" lang="en-US"/>
              <a:t>p</a:t>
            </a:r>
            <a:r>
              <a:rPr dirty="0" sz="2400" lang="en-US"/>
              <a:t>ing</a:t>
            </a:r>
            <a:r>
              <a:rPr dirty="0" sz="2400" lang="en-US"/>
              <a:t>, kita mendefinisikan sebuah fungsi tambah yang kita uji. Kemudian, kita membuat sebuah kelas TestKalkulator yang menggambarkan unit testing. Metode test_tambah menguji fungsi tambah dengan menggunakan self.assertEqual untuk memeriksa apakah hasil dari fungsi tersebut sesuai dengan yang diharapkan.</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762" name="Title 1"/>
          <p:cNvSpPr>
            <a:spLocks noGrp="1"/>
          </p:cNvSpPr>
          <p:nvPr>
            <p:ph type="title"/>
          </p:nvPr>
        </p:nvSpPr>
        <p:spPr/>
        <p:txBody>
          <a:bodyPr/>
          <a:p>
            <a:pPr lvl="0"/>
            <a:r>
              <a:rPr b="1" dirty="0" lang="en-US"/>
              <a:t>CI/CD</a:t>
            </a:r>
            <a:r>
              <a:rPr b="1" dirty="0" lang="en-US"/>
              <a:t> </a:t>
            </a:r>
            <a:br>
              <a:rPr b="1" dirty="0" lang="en-US"/>
            </a:br>
            <a:endParaRPr dirty="0" lang="en-US"/>
          </a:p>
        </p:txBody>
      </p:sp>
      <p:sp>
        <p:nvSpPr>
          <p:cNvPr id="1048763" name="Content Placeholder 2"/>
          <p:cNvSpPr>
            <a:spLocks noGrp="1"/>
          </p:cNvSpPr>
          <p:nvPr>
            <p:ph idx="1"/>
          </p:nvPr>
        </p:nvSpPr>
        <p:spPr>
          <a:xfrm>
            <a:off x="677334" y="1488237"/>
            <a:ext cx="8596668" cy="3880773"/>
          </a:xfrm>
        </p:spPr>
        <p:txBody>
          <a:bodyPr>
            <a:normAutofit/>
          </a:bodyPr>
          <a:p>
            <a:pPr indent="0" marL="0">
              <a:buNone/>
            </a:pPr>
            <a:r>
              <a:rPr dirty="0" sz="2800" lang="en-US"/>
              <a:t>CI/CD (Continuous Integration dan Continuous Deployment) adalah praktik pengembangan perangkat lunak yang bertujuan untuk meningkatkan efisiensi dalam pengembangan, pengujian, dan penyebaran perangkat lunak. Untuk mengkonfigurasi CI/CD untuk proyek Python</a:t>
            </a:r>
            <a:r>
              <a:rPr dirty="0" sz="2400" lang="en-US"/>
              <a:t>.</a:t>
            </a:r>
            <a:endParaRPr dirty="0" sz="2400"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Karakteristik  Sistem Memori</dc:title>
  <dc:creator>Owner</dc:creator>
  <cp:lastModifiedBy>HP</cp:lastModifiedBy>
  <dcterms:created xsi:type="dcterms:W3CDTF">2016-01-09T21:36:49Z</dcterms:created>
  <dcterms:modified xsi:type="dcterms:W3CDTF">2023-11-02T16:23:14Z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cc0d5ea270304adbaaf19e398f6f9114</vt:lpwstr>
  </property>
</Properties>
</file>