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57" r:id="rId4"/>
    <p:sldId id="265" r:id="rId5"/>
    <p:sldId id="266" r:id="rId6"/>
    <p:sldId id="267" r:id="rId7"/>
    <p:sldId id="270" r:id="rId8"/>
    <p:sldId id="268" r:id="rId9"/>
    <p:sldId id="271" r:id="rId10"/>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2D8CB-98DA-6A38-22B0-993461CD7C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98FC286E-184C-C493-918D-E1DF297FD3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7DF01B23-FC84-FE2A-1398-551C87B34801}"/>
              </a:ext>
            </a:extLst>
          </p:cNvPr>
          <p:cNvSpPr>
            <a:spLocks noGrp="1"/>
          </p:cNvSpPr>
          <p:nvPr>
            <p:ph type="dt" sz="half" idx="10"/>
          </p:nvPr>
        </p:nvSpPr>
        <p:spPr/>
        <p:txBody>
          <a:bodyPr/>
          <a:lstStyle/>
          <a:p>
            <a:fld id="{CF49BE5C-A67E-4358-B76D-341045B013D9}" type="datetimeFigureOut">
              <a:rPr lang="en-NG" smtClean="0"/>
              <a:t>16/06/2022</a:t>
            </a:fld>
            <a:endParaRPr lang="en-NG"/>
          </a:p>
        </p:txBody>
      </p:sp>
      <p:sp>
        <p:nvSpPr>
          <p:cNvPr id="5" name="Footer Placeholder 4">
            <a:extLst>
              <a:ext uri="{FF2B5EF4-FFF2-40B4-BE49-F238E27FC236}">
                <a16:creationId xmlns:a16="http://schemas.microsoft.com/office/drawing/2014/main" id="{8DCD2B0A-8EC3-C8D4-DEA9-411C0BC67F08}"/>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6E9CC01D-C422-F04A-CB4C-7B2BEF0219D7}"/>
              </a:ext>
            </a:extLst>
          </p:cNvPr>
          <p:cNvSpPr>
            <a:spLocks noGrp="1"/>
          </p:cNvSpPr>
          <p:nvPr>
            <p:ph type="sldNum" sz="quarter" idx="12"/>
          </p:nvPr>
        </p:nvSpPr>
        <p:spPr/>
        <p:txBody>
          <a:bodyPr/>
          <a:lstStyle/>
          <a:p>
            <a:fld id="{D3CA4769-D078-49B1-9D73-632930C8C839}" type="slidenum">
              <a:rPr lang="en-NG" smtClean="0"/>
              <a:t>‹#›</a:t>
            </a:fld>
            <a:endParaRPr lang="en-NG"/>
          </a:p>
        </p:txBody>
      </p:sp>
    </p:spTree>
    <p:extLst>
      <p:ext uri="{BB962C8B-B14F-4D97-AF65-F5344CB8AC3E}">
        <p14:creationId xmlns:p14="http://schemas.microsoft.com/office/powerpoint/2010/main" val="1144713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F5705-062A-7444-8E55-17CEF14F799F}"/>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CC3F1410-26E8-2840-571D-E2E8F5E3B9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A826CBDF-2306-DA08-D941-AB1BB00BF553}"/>
              </a:ext>
            </a:extLst>
          </p:cNvPr>
          <p:cNvSpPr>
            <a:spLocks noGrp="1"/>
          </p:cNvSpPr>
          <p:nvPr>
            <p:ph type="dt" sz="half" idx="10"/>
          </p:nvPr>
        </p:nvSpPr>
        <p:spPr/>
        <p:txBody>
          <a:bodyPr/>
          <a:lstStyle/>
          <a:p>
            <a:fld id="{CF49BE5C-A67E-4358-B76D-341045B013D9}" type="datetimeFigureOut">
              <a:rPr lang="en-NG" smtClean="0"/>
              <a:t>16/06/2022</a:t>
            </a:fld>
            <a:endParaRPr lang="en-NG"/>
          </a:p>
        </p:txBody>
      </p:sp>
      <p:sp>
        <p:nvSpPr>
          <p:cNvPr id="5" name="Footer Placeholder 4">
            <a:extLst>
              <a:ext uri="{FF2B5EF4-FFF2-40B4-BE49-F238E27FC236}">
                <a16:creationId xmlns:a16="http://schemas.microsoft.com/office/drawing/2014/main" id="{B77C4ADC-5812-217E-7A86-A5DC4B8D79DC}"/>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DFECA3C8-5A44-FD99-A8D2-6F49F232FB78}"/>
              </a:ext>
            </a:extLst>
          </p:cNvPr>
          <p:cNvSpPr>
            <a:spLocks noGrp="1"/>
          </p:cNvSpPr>
          <p:nvPr>
            <p:ph type="sldNum" sz="quarter" idx="12"/>
          </p:nvPr>
        </p:nvSpPr>
        <p:spPr/>
        <p:txBody>
          <a:bodyPr/>
          <a:lstStyle/>
          <a:p>
            <a:fld id="{D3CA4769-D078-49B1-9D73-632930C8C839}" type="slidenum">
              <a:rPr lang="en-NG" smtClean="0"/>
              <a:t>‹#›</a:t>
            </a:fld>
            <a:endParaRPr lang="en-NG"/>
          </a:p>
        </p:txBody>
      </p:sp>
    </p:spTree>
    <p:extLst>
      <p:ext uri="{BB962C8B-B14F-4D97-AF65-F5344CB8AC3E}">
        <p14:creationId xmlns:p14="http://schemas.microsoft.com/office/powerpoint/2010/main" val="3021995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227A05-E819-7E44-BCB7-D9642710E7D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24615483-8FDA-D121-25BC-BF0C803AB3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54CDECE2-FF8B-4CEC-6863-B9945CAF3BBC}"/>
              </a:ext>
            </a:extLst>
          </p:cNvPr>
          <p:cNvSpPr>
            <a:spLocks noGrp="1"/>
          </p:cNvSpPr>
          <p:nvPr>
            <p:ph type="dt" sz="half" idx="10"/>
          </p:nvPr>
        </p:nvSpPr>
        <p:spPr/>
        <p:txBody>
          <a:bodyPr/>
          <a:lstStyle/>
          <a:p>
            <a:fld id="{CF49BE5C-A67E-4358-B76D-341045B013D9}" type="datetimeFigureOut">
              <a:rPr lang="en-NG" smtClean="0"/>
              <a:t>16/06/2022</a:t>
            </a:fld>
            <a:endParaRPr lang="en-NG"/>
          </a:p>
        </p:txBody>
      </p:sp>
      <p:sp>
        <p:nvSpPr>
          <p:cNvPr id="5" name="Footer Placeholder 4">
            <a:extLst>
              <a:ext uri="{FF2B5EF4-FFF2-40B4-BE49-F238E27FC236}">
                <a16:creationId xmlns:a16="http://schemas.microsoft.com/office/drawing/2014/main" id="{299758BE-40AF-0722-0CBC-F6B79B065A9A}"/>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089FE82B-686F-6581-4929-7A19CD445EFB}"/>
              </a:ext>
            </a:extLst>
          </p:cNvPr>
          <p:cNvSpPr>
            <a:spLocks noGrp="1"/>
          </p:cNvSpPr>
          <p:nvPr>
            <p:ph type="sldNum" sz="quarter" idx="12"/>
          </p:nvPr>
        </p:nvSpPr>
        <p:spPr/>
        <p:txBody>
          <a:bodyPr/>
          <a:lstStyle/>
          <a:p>
            <a:fld id="{D3CA4769-D078-49B1-9D73-632930C8C839}" type="slidenum">
              <a:rPr lang="en-NG" smtClean="0"/>
              <a:t>‹#›</a:t>
            </a:fld>
            <a:endParaRPr lang="en-NG"/>
          </a:p>
        </p:txBody>
      </p:sp>
    </p:spTree>
    <p:extLst>
      <p:ext uri="{BB962C8B-B14F-4D97-AF65-F5344CB8AC3E}">
        <p14:creationId xmlns:p14="http://schemas.microsoft.com/office/powerpoint/2010/main" val="3816838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52393-A411-5341-7FAC-0110FFF276AF}"/>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53C336F9-3A51-52F1-391F-9C33E4B1A6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4B23020B-F90B-DE87-5BC4-F606452365FF}"/>
              </a:ext>
            </a:extLst>
          </p:cNvPr>
          <p:cNvSpPr>
            <a:spLocks noGrp="1"/>
          </p:cNvSpPr>
          <p:nvPr>
            <p:ph type="dt" sz="half" idx="10"/>
          </p:nvPr>
        </p:nvSpPr>
        <p:spPr/>
        <p:txBody>
          <a:bodyPr/>
          <a:lstStyle/>
          <a:p>
            <a:fld id="{CF49BE5C-A67E-4358-B76D-341045B013D9}" type="datetimeFigureOut">
              <a:rPr lang="en-NG" smtClean="0"/>
              <a:t>16/06/2022</a:t>
            </a:fld>
            <a:endParaRPr lang="en-NG"/>
          </a:p>
        </p:txBody>
      </p:sp>
      <p:sp>
        <p:nvSpPr>
          <p:cNvPr id="5" name="Footer Placeholder 4">
            <a:extLst>
              <a:ext uri="{FF2B5EF4-FFF2-40B4-BE49-F238E27FC236}">
                <a16:creationId xmlns:a16="http://schemas.microsoft.com/office/drawing/2014/main" id="{F2C3D556-88F9-16BD-58F5-4DD4D21E9A7E}"/>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1191CA94-DCF4-034C-3D4D-04594484FBF4}"/>
              </a:ext>
            </a:extLst>
          </p:cNvPr>
          <p:cNvSpPr>
            <a:spLocks noGrp="1"/>
          </p:cNvSpPr>
          <p:nvPr>
            <p:ph type="sldNum" sz="quarter" idx="12"/>
          </p:nvPr>
        </p:nvSpPr>
        <p:spPr/>
        <p:txBody>
          <a:bodyPr/>
          <a:lstStyle/>
          <a:p>
            <a:fld id="{D3CA4769-D078-49B1-9D73-632930C8C839}" type="slidenum">
              <a:rPr lang="en-NG" smtClean="0"/>
              <a:t>‹#›</a:t>
            </a:fld>
            <a:endParaRPr lang="en-NG"/>
          </a:p>
        </p:txBody>
      </p:sp>
    </p:spTree>
    <p:extLst>
      <p:ext uri="{BB962C8B-B14F-4D97-AF65-F5344CB8AC3E}">
        <p14:creationId xmlns:p14="http://schemas.microsoft.com/office/powerpoint/2010/main" val="3756095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3AA4A-C5AD-1F39-0BD2-D5B1B3307D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907A767C-1B4C-CCAA-6402-4C24B80E16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C8285F-4929-DB57-224F-8AA5DB2F790E}"/>
              </a:ext>
            </a:extLst>
          </p:cNvPr>
          <p:cNvSpPr>
            <a:spLocks noGrp="1"/>
          </p:cNvSpPr>
          <p:nvPr>
            <p:ph type="dt" sz="half" idx="10"/>
          </p:nvPr>
        </p:nvSpPr>
        <p:spPr/>
        <p:txBody>
          <a:bodyPr/>
          <a:lstStyle/>
          <a:p>
            <a:fld id="{CF49BE5C-A67E-4358-B76D-341045B013D9}" type="datetimeFigureOut">
              <a:rPr lang="en-NG" smtClean="0"/>
              <a:t>16/06/2022</a:t>
            </a:fld>
            <a:endParaRPr lang="en-NG"/>
          </a:p>
        </p:txBody>
      </p:sp>
      <p:sp>
        <p:nvSpPr>
          <p:cNvPr id="5" name="Footer Placeholder 4">
            <a:extLst>
              <a:ext uri="{FF2B5EF4-FFF2-40B4-BE49-F238E27FC236}">
                <a16:creationId xmlns:a16="http://schemas.microsoft.com/office/drawing/2014/main" id="{970C1799-5CE2-494E-7F1A-CF1855931C9F}"/>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9E5B67B7-A96C-33D3-9E32-1475ADC630C3}"/>
              </a:ext>
            </a:extLst>
          </p:cNvPr>
          <p:cNvSpPr>
            <a:spLocks noGrp="1"/>
          </p:cNvSpPr>
          <p:nvPr>
            <p:ph type="sldNum" sz="quarter" idx="12"/>
          </p:nvPr>
        </p:nvSpPr>
        <p:spPr/>
        <p:txBody>
          <a:bodyPr/>
          <a:lstStyle/>
          <a:p>
            <a:fld id="{D3CA4769-D078-49B1-9D73-632930C8C839}" type="slidenum">
              <a:rPr lang="en-NG" smtClean="0"/>
              <a:t>‹#›</a:t>
            </a:fld>
            <a:endParaRPr lang="en-NG"/>
          </a:p>
        </p:txBody>
      </p:sp>
    </p:spTree>
    <p:extLst>
      <p:ext uri="{BB962C8B-B14F-4D97-AF65-F5344CB8AC3E}">
        <p14:creationId xmlns:p14="http://schemas.microsoft.com/office/powerpoint/2010/main" val="3082534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7A843-3E56-DC92-0FBC-35D2A6E1A1FA}"/>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6B28EA59-749A-B6A5-08F1-03D4ACE158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170139DC-6B62-29C6-AAB0-1C658C82D6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3A528A11-E5B6-7760-8348-BC6DE1B1F9B8}"/>
              </a:ext>
            </a:extLst>
          </p:cNvPr>
          <p:cNvSpPr>
            <a:spLocks noGrp="1"/>
          </p:cNvSpPr>
          <p:nvPr>
            <p:ph type="dt" sz="half" idx="10"/>
          </p:nvPr>
        </p:nvSpPr>
        <p:spPr/>
        <p:txBody>
          <a:bodyPr/>
          <a:lstStyle/>
          <a:p>
            <a:fld id="{CF49BE5C-A67E-4358-B76D-341045B013D9}" type="datetimeFigureOut">
              <a:rPr lang="en-NG" smtClean="0"/>
              <a:t>16/06/2022</a:t>
            </a:fld>
            <a:endParaRPr lang="en-NG"/>
          </a:p>
        </p:txBody>
      </p:sp>
      <p:sp>
        <p:nvSpPr>
          <p:cNvPr id="6" name="Footer Placeholder 5">
            <a:extLst>
              <a:ext uri="{FF2B5EF4-FFF2-40B4-BE49-F238E27FC236}">
                <a16:creationId xmlns:a16="http://schemas.microsoft.com/office/drawing/2014/main" id="{B6611C6F-D340-9BDE-D4A5-16393C8A3E03}"/>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648C8A6A-29F5-A939-653B-781E9986695E}"/>
              </a:ext>
            </a:extLst>
          </p:cNvPr>
          <p:cNvSpPr>
            <a:spLocks noGrp="1"/>
          </p:cNvSpPr>
          <p:nvPr>
            <p:ph type="sldNum" sz="quarter" idx="12"/>
          </p:nvPr>
        </p:nvSpPr>
        <p:spPr/>
        <p:txBody>
          <a:bodyPr/>
          <a:lstStyle/>
          <a:p>
            <a:fld id="{D3CA4769-D078-49B1-9D73-632930C8C839}" type="slidenum">
              <a:rPr lang="en-NG" smtClean="0"/>
              <a:t>‹#›</a:t>
            </a:fld>
            <a:endParaRPr lang="en-NG"/>
          </a:p>
        </p:txBody>
      </p:sp>
    </p:spTree>
    <p:extLst>
      <p:ext uri="{BB962C8B-B14F-4D97-AF65-F5344CB8AC3E}">
        <p14:creationId xmlns:p14="http://schemas.microsoft.com/office/powerpoint/2010/main" val="1451707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29C92-4D07-A3C1-4446-2CC6AEFDB776}"/>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9E2E3F27-8E9E-8290-A6E1-636290B9C4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762888-D329-0517-01E5-C8E2478C2C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5CA61CDC-A853-2152-946E-13E2BEEC3F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0EB3CD-F676-BDB6-089B-A44E80EA85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DA543192-06CD-0106-EBB2-1AE5D697F15C}"/>
              </a:ext>
            </a:extLst>
          </p:cNvPr>
          <p:cNvSpPr>
            <a:spLocks noGrp="1"/>
          </p:cNvSpPr>
          <p:nvPr>
            <p:ph type="dt" sz="half" idx="10"/>
          </p:nvPr>
        </p:nvSpPr>
        <p:spPr/>
        <p:txBody>
          <a:bodyPr/>
          <a:lstStyle/>
          <a:p>
            <a:fld id="{CF49BE5C-A67E-4358-B76D-341045B013D9}" type="datetimeFigureOut">
              <a:rPr lang="en-NG" smtClean="0"/>
              <a:t>16/06/2022</a:t>
            </a:fld>
            <a:endParaRPr lang="en-NG"/>
          </a:p>
        </p:txBody>
      </p:sp>
      <p:sp>
        <p:nvSpPr>
          <p:cNvPr id="8" name="Footer Placeholder 7">
            <a:extLst>
              <a:ext uri="{FF2B5EF4-FFF2-40B4-BE49-F238E27FC236}">
                <a16:creationId xmlns:a16="http://schemas.microsoft.com/office/drawing/2014/main" id="{64309E39-8B85-4C44-8171-4BC22C901791}"/>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BDC72E7E-414A-8ABC-5FED-F95B301BC41E}"/>
              </a:ext>
            </a:extLst>
          </p:cNvPr>
          <p:cNvSpPr>
            <a:spLocks noGrp="1"/>
          </p:cNvSpPr>
          <p:nvPr>
            <p:ph type="sldNum" sz="quarter" idx="12"/>
          </p:nvPr>
        </p:nvSpPr>
        <p:spPr/>
        <p:txBody>
          <a:bodyPr/>
          <a:lstStyle/>
          <a:p>
            <a:fld id="{D3CA4769-D078-49B1-9D73-632930C8C839}" type="slidenum">
              <a:rPr lang="en-NG" smtClean="0"/>
              <a:t>‹#›</a:t>
            </a:fld>
            <a:endParaRPr lang="en-NG"/>
          </a:p>
        </p:txBody>
      </p:sp>
    </p:spTree>
    <p:extLst>
      <p:ext uri="{BB962C8B-B14F-4D97-AF65-F5344CB8AC3E}">
        <p14:creationId xmlns:p14="http://schemas.microsoft.com/office/powerpoint/2010/main" val="622462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472B8-179E-4E1D-0134-30E2691655F1}"/>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5A253FF6-E62A-6906-1B08-B0B31486FD5D}"/>
              </a:ext>
            </a:extLst>
          </p:cNvPr>
          <p:cNvSpPr>
            <a:spLocks noGrp="1"/>
          </p:cNvSpPr>
          <p:nvPr>
            <p:ph type="dt" sz="half" idx="10"/>
          </p:nvPr>
        </p:nvSpPr>
        <p:spPr/>
        <p:txBody>
          <a:bodyPr/>
          <a:lstStyle/>
          <a:p>
            <a:fld id="{CF49BE5C-A67E-4358-B76D-341045B013D9}" type="datetimeFigureOut">
              <a:rPr lang="en-NG" smtClean="0"/>
              <a:t>16/06/2022</a:t>
            </a:fld>
            <a:endParaRPr lang="en-NG"/>
          </a:p>
        </p:txBody>
      </p:sp>
      <p:sp>
        <p:nvSpPr>
          <p:cNvPr id="4" name="Footer Placeholder 3">
            <a:extLst>
              <a:ext uri="{FF2B5EF4-FFF2-40B4-BE49-F238E27FC236}">
                <a16:creationId xmlns:a16="http://schemas.microsoft.com/office/drawing/2014/main" id="{8C73B49C-1FF5-6E2A-D853-2DEEC4E8F458}"/>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4BA94932-E439-F016-5F0C-87CC0379346E}"/>
              </a:ext>
            </a:extLst>
          </p:cNvPr>
          <p:cNvSpPr>
            <a:spLocks noGrp="1"/>
          </p:cNvSpPr>
          <p:nvPr>
            <p:ph type="sldNum" sz="quarter" idx="12"/>
          </p:nvPr>
        </p:nvSpPr>
        <p:spPr/>
        <p:txBody>
          <a:bodyPr/>
          <a:lstStyle/>
          <a:p>
            <a:fld id="{D3CA4769-D078-49B1-9D73-632930C8C839}" type="slidenum">
              <a:rPr lang="en-NG" smtClean="0"/>
              <a:t>‹#›</a:t>
            </a:fld>
            <a:endParaRPr lang="en-NG"/>
          </a:p>
        </p:txBody>
      </p:sp>
    </p:spTree>
    <p:extLst>
      <p:ext uri="{BB962C8B-B14F-4D97-AF65-F5344CB8AC3E}">
        <p14:creationId xmlns:p14="http://schemas.microsoft.com/office/powerpoint/2010/main" val="2613324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EF254D-FB70-8682-47EE-F583D84A3793}"/>
              </a:ext>
            </a:extLst>
          </p:cNvPr>
          <p:cNvSpPr>
            <a:spLocks noGrp="1"/>
          </p:cNvSpPr>
          <p:nvPr>
            <p:ph type="dt" sz="half" idx="10"/>
          </p:nvPr>
        </p:nvSpPr>
        <p:spPr/>
        <p:txBody>
          <a:bodyPr/>
          <a:lstStyle/>
          <a:p>
            <a:fld id="{CF49BE5C-A67E-4358-B76D-341045B013D9}" type="datetimeFigureOut">
              <a:rPr lang="en-NG" smtClean="0"/>
              <a:t>16/06/2022</a:t>
            </a:fld>
            <a:endParaRPr lang="en-NG"/>
          </a:p>
        </p:txBody>
      </p:sp>
      <p:sp>
        <p:nvSpPr>
          <p:cNvPr id="3" name="Footer Placeholder 2">
            <a:extLst>
              <a:ext uri="{FF2B5EF4-FFF2-40B4-BE49-F238E27FC236}">
                <a16:creationId xmlns:a16="http://schemas.microsoft.com/office/drawing/2014/main" id="{0F2E0884-67E4-D1CD-3EE3-4A0C496B2E52}"/>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E3511678-6720-9D2B-B417-5BEFAB8EFEE7}"/>
              </a:ext>
            </a:extLst>
          </p:cNvPr>
          <p:cNvSpPr>
            <a:spLocks noGrp="1"/>
          </p:cNvSpPr>
          <p:nvPr>
            <p:ph type="sldNum" sz="quarter" idx="12"/>
          </p:nvPr>
        </p:nvSpPr>
        <p:spPr/>
        <p:txBody>
          <a:bodyPr/>
          <a:lstStyle/>
          <a:p>
            <a:fld id="{D3CA4769-D078-49B1-9D73-632930C8C839}" type="slidenum">
              <a:rPr lang="en-NG" smtClean="0"/>
              <a:t>‹#›</a:t>
            </a:fld>
            <a:endParaRPr lang="en-NG"/>
          </a:p>
        </p:txBody>
      </p:sp>
    </p:spTree>
    <p:extLst>
      <p:ext uri="{BB962C8B-B14F-4D97-AF65-F5344CB8AC3E}">
        <p14:creationId xmlns:p14="http://schemas.microsoft.com/office/powerpoint/2010/main" val="760618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FA3B5-D7B0-59D8-EE0F-5A49DBBD7E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CC363840-E705-EA5D-4860-EB2EE00BC2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CB44E093-5F3C-9FD1-F4B5-A5AF538A47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86E3F6-40C7-F78F-F3D4-44E470DC2570}"/>
              </a:ext>
            </a:extLst>
          </p:cNvPr>
          <p:cNvSpPr>
            <a:spLocks noGrp="1"/>
          </p:cNvSpPr>
          <p:nvPr>
            <p:ph type="dt" sz="half" idx="10"/>
          </p:nvPr>
        </p:nvSpPr>
        <p:spPr/>
        <p:txBody>
          <a:bodyPr/>
          <a:lstStyle/>
          <a:p>
            <a:fld id="{CF49BE5C-A67E-4358-B76D-341045B013D9}" type="datetimeFigureOut">
              <a:rPr lang="en-NG" smtClean="0"/>
              <a:t>16/06/2022</a:t>
            </a:fld>
            <a:endParaRPr lang="en-NG"/>
          </a:p>
        </p:txBody>
      </p:sp>
      <p:sp>
        <p:nvSpPr>
          <p:cNvPr id="6" name="Footer Placeholder 5">
            <a:extLst>
              <a:ext uri="{FF2B5EF4-FFF2-40B4-BE49-F238E27FC236}">
                <a16:creationId xmlns:a16="http://schemas.microsoft.com/office/drawing/2014/main" id="{F836D615-48B2-C1E6-F45B-33D42779FB09}"/>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F7FAC431-185D-D8B8-ADCA-5BF6139EA4E2}"/>
              </a:ext>
            </a:extLst>
          </p:cNvPr>
          <p:cNvSpPr>
            <a:spLocks noGrp="1"/>
          </p:cNvSpPr>
          <p:nvPr>
            <p:ph type="sldNum" sz="quarter" idx="12"/>
          </p:nvPr>
        </p:nvSpPr>
        <p:spPr/>
        <p:txBody>
          <a:bodyPr/>
          <a:lstStyle/>
          <a:p>
            <a:fld id="{D3CA4769-D078-49B1-9D73-632930C8C839}" type="slidenum">
              <a:rPr lang="en-NG" smtClean="0"/>
              <a:t>‹#›</a:t>
            </a:fld>
            <a:endParaRPr lang="en-NG"/>
          </a:p>
        </p:txBody>
      </p:sp>
    </p:spTree>
    <p:extLst>
      <p:ext uri="{BB962C8B-B14F-4D97-AF65-F5344CB8AC3E}">
        <p14:creationId xmlns:p14="http://schemas.microsoft.com/office/powerpoint/2010/main" val="250290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3289-D251-BBA2-2B66-49AD9DF852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31E0C10B-5D5D-BFC5-635B-98933C089A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E06B4238-8136-AE47-5243-C7C6854873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DBFE6B-F85D-2502-8A70-E007AF0803A5}"/>
              </a:ext>
            </a:extLst>
          </p:cNvPr>
          <p:cNvSpPr>
            <a:spLocks noGrp="1"/>
          </p:cNvSpPr>
          <p:nvPr>
            <p:ph type="dt" sz="half" idx="10"/>
          </p:nvPr>
        </p:nvSpPr>
        <p:spPr/>
        <p:txBody>
          <a:bodyPr/>
          <a:lstStyle/>
          <a:p>
            <a:fld id="{CF49BE5C-A67E-4358-B76D-341045B013D9}" type="datetimeFigureOut">
              <a:rPr lang="en-NG" smtClean="0"/>
              <a:t>16/06/2022</a:t>
            </a:fld>
            <a:endParaRPr lang="en-NG"/>
          </a:p>
        </p:txBody>
      </p:sp>
      <p:sp>
        <p:nvSpPr>
          <p:cNvPr id="6" name="Footer Placeholder 5">
            <a:extLst>
              <a:ext uri="{FF2B5EF4-FFF2-40B4-BE49-F238E27FC236}">
                <a16:creationId xmlns:a16="http://schemas.microsoft.com/office/drawing/2014/main" id="{7932519F-8E04-A038-770E-7B91F1134AA6}"/>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28C875EE-6A5E-168F-90B2-57DB5254CAFE}"/>
              </a:ext>
            </a:extLst>
          </p:cNvPr>
          <p:cNvSpPr>
            <a:spLocks noGrp="1"/>
          </p:cNvSpPr>
          <p:nvPr>
            <p:ph type="sldNum" sz="quarter" idx="12"/>
          </p:nvPr>
        </p:nvSpPr>
        <p:spPr/>
        <p:txBody>
          <a:bodyPr/>
          <a:lstStyle/>
          <a:p>
            <a:fld id="{D3CA4769-D078-49B1-9D73-632930C8C839}" type="slidenum">
              <a:rPr lang="en-NG" smtClean="0"/>
              <a:t>‹#›</a:t>
            </a:fld>
            <a:endParaRPr lang="en-NG"/>
          </a:p>
        </p:txBody>
      </p:sp>
    </p:spTree>
    <p:extLst>
      <p:ext uri="{BB962C8B-B14F-4D97-AF65-F5344CB8AC3E}">
        <p14:creationId xmlns:p14="http://schemas.microsoft.com/office/powerpoint/2010/main" val="1551378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A036BE-5DC2-B69A-D811-50BE3A247A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581844EF-4CC7-C4B4-135D-4DB8B695EA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68FE6EE7-9A71-23EF-A26D-B9E3971E5B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49BE5C-A67E-4358-B76D-341045B013D9}" type="datetimeFigureOut">
              <a:rPr lang="en-NG" smtClean="0"/>
              <a:t>16/06/2022</a:t>
            </a:fld>
            <a:endParaRPr lang="en-NG"/>
          </a:p>
        </p:txBody>
      </p:sp>
      <p:sp>
        <p:nvSpPr>
          <p:cNvPr id="5" name="Footer Placeholder 4">
            <a:extLst>
              <a:ext uri="{FF2B5EF4-FFF2-40B4-BE49-F238E27FC236}">
                <a16:creationId xmlns:a16="http://schemas.microsoft.com/office/drawing/2014/main" id="{9E632237-A5A8-8C47-4AFA-470F2D936E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a:extLst>
              <a:ext uri="{FF2B5EF4-FFF2-40B4-BE49-F238E27FC236}">
                <a16:creationId xmlns:a16="http://schemas.microsoft.com/office/drawing/2014/main" id="{DF867108-8DB6-2834-8CA0-E91B87C466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CA4769-D078-49B1-9D73-632930C8C839}" type="slidenum">
              <a:rPr lang="en-NG" smtClean="0"/>
              <a:t>‹#›</a:t>
            </a:fld>
            <a:endParaRPr lang="en-NG"/>
          </a:p>
        </p:txBody>
      </p:sp>
    </p:spTree>
    <p:extLst>
      <p:ext uri="{BB962C8B-B14F-4D97-AF65-F5344CB8AC3E}">
        <p14:creationId xmlns:p14="http://schemas.microsoft.com/office/powerpoint/2010/main" val="2589933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36" name="Group 35">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40" name="Freeform: Shape 39">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Shape 40">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7" name="Group 36">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38" name="Freeform: Shape 37">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Shape 38">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6416500A-34F0-D873-C52D-24BAB58964F5}"/>
              </a:ext>
            </a:extLst>
          </p:cNvPr>
          <p:cNvSpPr>
            <a:spLocks noGrp="1"/>
          </p:cNvSpPr>
          <p:nvPr>
            <p:ph type="ctrTitle"/>
          </p:nvPr>
        </p:nvSpPr>
        <p:spPr>
          <a:xfrm>
            <a:off x="838199" y="1120676"/>
            <a:ext cx="7021513" cy="2308324"/>
          </a:xfrm>
        </p:spPr>
        <p:txBody>
          <a:bodyPr>
            <a:normAutofit/>
          </a:bodyPr>
          <a:lstStyle/>
          <a:p>
            <a:pPr algn="l"/>
            <a:r>
              <a:rPr lang="en-GB" sz="8000" b="1" dirty="0">
                <a:solidFill>
                  <a:schemeClr val="bg1"/>
                </a:solidFill>
              </a:rPr>
              <a:t>ANALYSIS : </a:t>
            </a:r>
            <a:br>
              <a:rPr lang="en-GB" sz="7200" b="1" dirty="0">
                <a:solidFill>
                  <a:schemeClr val="bg1"/>
                </a:solidFill>
              </a:rPr>
            </a:br>
            <a:endParaRPr lang="en-NG" sz="7200" dirty="0">
              <a:solidFill>
                <a:schemeClr val="bg1"/>
              </a:solidFill>
            </a:endParaRPr>
          </a:p>
        </p:txBody>
      </p:sp>
      <p:sp>
        <p:nvSpPr>
          <p:cNvPr id="3" name="Subtitle 2">
            <a:extLst>
              <a:ext uri="{FF2B5EF4-FFF2-40B4-BE49-F238E27FC236}">
                <a16:creationId xmlns:a16="http://schemas.microsoft.com/office/drawing/2014/main" id="{F4B7E36C-2769-0A5B-5753-5D7EC9710D86}"/>
              </a:ext>
            </a:extLst>
          </p:cNvPr>
          <p:cNvSpPr>
            <a:spLocks noGrp="1"/>
          </p:cNvSpPr>
          <p:nvPr>
            <p:ph type="subTitle" idx="1"/>
          </p:nvPr>
        </p:nvSpPr>
        <p:spPr>
          <a:xfrm>
            <a:off x="835024" y="3429000"/>
            <a:ext cx="7025753" cy="1393777"/>
          </a:xfrm>
        </p:spPr>
        <p:txBody>
          <a:bodyPr>
            <a:normAutofit/>
          </a:bodyPr>
          <a:lstStyle/>
          <a:p>
            <a:pPr algn="l"/>
            <a:r>
              <a:rPr lang="en-GB" sz="4000" b="1" dirty="0">
                <a:solidFill>
                  <a:schemeClr val="bg1"/>
                </a:solidFill>
              </a:rPr>
              <a:t>SALES DATASET</a:t>
            </a:r>
            <a:endParaRPr lang="en-NG" sz="4000" dirty="0">
              <a:solidFill>
                <a:schemeClr val="bg1"/>
              </a:solidFill>
            </a:endParaRPr>
          </a:p>
        </p:txBody>
      </p:sp>
    </p:spTree>
    <p:extLst>
      <p:ext uri="{BB962C8B-B14F-4D97-AF65-F5344CB8AC3E}">
        <p14:creationId xmlns:p14="http://schemas.microsoft.com/office/powerpoint/2010/main" val="2812415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ubtitle 2">
            <a:extLst>
              <a:ext uri="{FF2B5EF4-FFF2-40B4-BE49-F238E27FC236}">
                <a16:creationId xmlns:a16="http://schemas.microsoft.com/office/drawing/2014/main" id="{7DF171BD-C600-549C-632C-2C26C7245920}"/>
              </a:ext>
            </a:extLst>
          </p:cNvPr>
          <p:cNvSpPr txBox="1">
            <a:spLocks/>
          </p:cNvSpPr>
          <p:nvPr/>
        </p:nvSpPr>
        <p:spPr>
          <a:xfrm>
            <a:off x="5228702" y="4414180"/>
            <a:ext cx="6128274" cy="8845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endParaRPr lang="en-US" sz="1100" kern="1200" dirty="0">
              <a:solidFill>
                <a:schemeClr val="bg1"/>
              </a:solidFill>
              <a:latin typeface="+mn-lt"/>
              <a:ea typeface="+mn-ea"/>
              <a:cs typeface="+mn-cs"/>
            </a:endParaRPr>
          </a:p>
          <a:p>
            <a:pPr marL="0" indent="0" algn="r">
              <a:buNone/>
            </a:pPr>
            <a:endParaRPr lang="en-US" sz="1100" kern="1200" dirty="0">
              <a:solidFill>
                <a:schemeClr val="bg1"/>
              </a:solidFill>
              <a:latin typeface="+mn-lt"/>
              <a:ea typeface="+mn-ea"/>
              <a:cs typeface="+mn-cs"/>
            </a:endParaRPr>
          </a:p>
        </p:txBody>
      </p:sp>
      <p:sp>
        <p:nvSpPr>
          <p:cNvPr id="25" name="Freeform: Shape 24">
            <a:extLst>
              <a:ext uri="{FF2B5EF4-FFF2-40B4-BE49-F238E27FC236}">
                <a16:creationId xmlns:a16="http://schemas.microsoft.com/office/drawing/2014/main" id="{E253338B-EC15-4112-B0AA-4135021E9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7" name="Group 26">
            <a:extLst>
              <a:ext uri="{FF2B5EF4-FFF2-40B4-BE49-F238E27FC236}">
                <a16:creationId xmlns:a16="http://schemas.microsoft.com/office/drawing/2014/main" id="{431899EE-49A4-469F-BDB5-0A178C5510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28" name="Freeform: Shape 27">
              <a:extLst>
                <a:ext uri="{FF2B5EF4-FFF2-40B4-BE49-F238E27FC236}">
                  <a16:creationId xmlns:a16="http://schemas.microsoft.com/office/drawing/2014/main" id="{463E0550-0AFD-458E-A821-787F4CB6F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9BC5702A-BA45-4A2C-99DC-525993A9C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7" name="Subtitle 2">
            <a:extLst>
              <a:ext uri="{FF2B5EF4-FFF2-40B4-BE49-F238E27FC236}">
                <a16:creationId xmlns:a16="http://schemas.microsoft.com/office/drawing/2014/main" id="{3B302C82-02AB-893D-1645-2D8B5DAA8803}"/>
              </a:ext>
            </a:extLst>
          </p:cNvPr>
          <p:cNvSpPr txBox="1">
            <a:spLocks/>
          </p:cNvSpPr>
          <p:nvPr/>
        </p:nvSpPr>
        <p:spPr>
          <a:xfrm>
            <a:off x="22110" y="101600"/>
            <a:ext cx="3684698" cy="675640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4400" b="1" kern="1200" dirty="0">
              <a:solidFill>
                <a:schemeClr val="bg1"/>
              </a:solidFill>
              <a:latin typeface="+mj-lt"/>
              <a:ea typeface="+mj-ea"/>
              <a:cs typeface="+mj-cs"/>
            </a:endParaRPr>
          </a:p>
          <a:p>
            <a:pPr marL="0" indent="0">
              <a:buNone/>
            </a:pPr>
            <a:endParaRPr lang="en-US" sz="4400" b="1" dirty="0">
              <a:solidFill>
                <a:schemeClr val="bg1"/>
              </a:solidFill>
              <a:latin typeface="+mj-lt"/>
              <a:ea typeface="+mj-ea"/>
              <a:cs typeface="+mj-cs"/>
            </a:endParaRPr>
          </a:p>
          <a:p>
            <a:pPr marL="0" indent="0">
              <a:buNone/>
            </a:pPr>
            <a:r>
              <a:rPr lang="en-US" sz="4400" b="1" kern="1200" dirty="0">
                <a:solidFill>
                  <a:schemeClr val="bg1"/>
                </a:solidFill>
                <a:latin typeface="+mj-lt"/>
                <a:ea typeface="+mj-ea"/>
                <a:cs typeface="+mj-cs"/>
              </a:rPr>
              <a:t>EXECUTIVE SUMMARY</a:t>
            </a:r>
            <a:endParaRPr lang="en-US" sz="4400" dirty="0">
              <a:solidFill>
                <a:schemeClr val="bg1"/>
              </a:solidFill>
            </a:endParaRPr>
          </a:p>
        </p:txBody>
      </p:sp>
      <p:pic>
        <p:nvPicPr>
          <p:cNvPr id="5" name="Picture 4">
            <a:extLst>
              <a:ext uri="{FF2B5EF4-FFF2-40B4-BE49-F238E27FC236}">
                <a16:creationId xmlns:a16="http://schemas.microsoft.com/office/drawing/2014/main" id="{36C2A4C0-4875-46B0-B951-9E784BFE180B}"/>
              </a:ext>
            </a:extLst>
          </p:cNvPr>
          <p:cNvPicPr>
            <a:picLocks noChangeAspect="1"/>
          </p:cNvPicPr>
          <p:nvPr/>
        </p:nvPicPr>
        <p:blipFill>
          <a:blip r:embed="rId3"/>
          <a:stretch>
            <a:fillRect/>
          </a:stretch>
        </p:blipFill>
        <p:spPr>
          <a:xfrm>
            <a:off x="4801888" y="492990"/>
            <a:ext cx="2362618" cy="2132583"/>
          </a:xfrm>
          <a:prstGeom prst="rect">
            <a:avLst/>
          </a:prstGeom>
        </p:spPr>
      </p:pic>
      <p:pic>
        <p:nvPicPr>
          <p:cNvPr id="7" name="Picture 6">
            <a:extLst>
              <a:ext uri="{FF2B5EF4-FFF2-40B4-BE49-F238E27FC236}">
                <a16:creationId xmlns:a16="http://schemas.microsoft.com/office/drawing/2014/main" id="{7F211BF1-BB17-B130-885F-AE9288B33F27}"/>
              </a:ext>
            </a:extLst>
          </p:cNvPr>
          <p:cNvPicPr>
            <a:picLocks noChangeAspect="1"/>
          </p:cNvPicPr>
          <p:nvPr/>
        </p:nvPicPr>
        <p:blipFill>
          <a:blip r:embed="rId4"/>
          <a:stretch>
            <a:fillRect/>
          </a:stretch>
        </p:blipFill>
        <p:spPr>
          <a:xfrm>
            <a:off x="4801888" y="4374159"/>
            <a:ext cx="2116662" cy="1951277"/>
          </a:xfrm>
          <a:prstGeom prst="rect">
            <a:avLst/>
          </a:prstGeom>
        </p:spPr>
      </p:pic>
      <p:pic>
        <p:nvPicPr>
          <p:cNvPr id="9" name="Picture 8">
            <a:extLst>
              <a:ext uri="{FF2B5EF4-FFF2-40B4-BE49-F238E27FC236}">
                <a16:creationId xmlns:a16="http://schemas.microsoft.com/office/drawing/2014/main" id="{0CEDECF2-EFCF-59D1-A19F-F4650F15F213}"/>
              </a:ext>
            </a:extLst>
          </p:cNvPr>
          <p:cNvPicPr>
            <a:picLocks noChangeAspect="1"/>
          </p:cNvPicPr>
          <p:nvPr/>
        </p:nvPicPr>
        <p:blipFill>
          <a:blip r:embed="rId5"/>
          <a:stretch>
            <a:fillRect/>
          </a:stretch>
        </p:blipFill>
        <p:spPr>
          <a:xfrm>
            <a:off x="9766537" y="4374159"/>
            <a:ext cx="2237616" cy="2033622"/>
          </a:xfrm>
          <a:prstGeom prst="rect">
            <a:avLst/>
          </a:prstGeom>
        </p:spPr>
      </p:pic>
      <p:pic>
        <p:nvPicPr>
          <p:cNvPr id="11" name="Picture 10">
            <a:extLst>
              <a:ext uri="{FF2B5EF4-FFF2-40B4-BE49-F238E27FC236}">
                <a16:creationId xmlns:a16="http://schemas.microsoft.com/office/drawing/2014/main" id="{6A4E9ED2-4017-C15C-E538-6A17FAB3E0B0}"/>
              </a:ext>
            </a:extLst>
          </p:cNvPr>
          <p:cNvPicPr>
            <a:picLocks noChangeAspect="1"/>
          </p:cNvPicPr>
          <p:nvPr/>
        </p:nvPicPr>
        <p:blipFill>
          <a:blip r:embed="rId6"/>
          <a:stretch>
            <a:fillRect/>
          </a:stretch>
        </p:blipFill>
        <p:spPr>
          <a:xfrm>
            <a:off x="9629275" y="473737"/>
            <a:ext cx="2512140" cy="2151836"/>
          </a:xfrm>
          <a:prstGeom prst="rect">
            <a:avLst/>
          </a:prstGeom>
        </p:spPr>
      </p:pic>
    </p:spTree>
    <p:extLst>
      <p:ext uri="{BB962C8B-B14F-4D97-AF65-F5344CB8AC3E}">
        <p14:creationId xmlns:p14="http://schemas.microsoft.com/office/powerpoint/2010/main" val="2280991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25E62178-5DE6-44C8-AE62-8B9F37AC0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09FC78-FF8F-A72B-90E7-B663F05492EA}"/>
              </a:ext>
            </a:extLst>
          </p:cNvPr>
          <p:cNvSpPr>
            <a:spLocks noGrp="1"/>
          </p:cNvSpPr>
          <p:nvPr>
            <p:ph type="title"/>
          </p:nvPr>
        </p:nvSpPr>
        <p:spPr>
          <a:xfrm>
            <a:off x="17647" y="894540"/>
            <a:ext cx="3537160" cy="4486757"/>
          </a:xfrm>
        </p:spPr>
        <p:txBody>
          <a:bodyPr vert="horz" lIns="91440" tIns="45720" rIns="91440" bIns="45720" rtlCol="0" anchor="b">
            <a:normAutofit/>
          </a:bodyPr>
          <a:lstStyle/>
          <a:p>
            <a:r>
              <a:rPr lang="en-US" sz="1800" dirty="0">
                <a:solidFill>
                  <a:schemeClr val="bg1"/>
                </a:solidFill>
              </a:rPr>
              <a:t>North west with the highest revenue generated 10.9M compared to FCT with 1.6M.</a:t>
            </a:r>
            <a:br>
              <a:rPr lang="en-US" sz="1800" dirty="0">
                <a:solidFill>
                  <a:schemeClr val="bg1"/>
                </a:solidFill>
              </a:rPr>
            </a:br>
            <a:br>
              <a:rPr lang="en-US" sz="1800" dirty="0">
                <a:solidFill>
                  <a:schemeClr val="bg1"/>
                </a:solidFill>
              </a:rPr>
            </a:br>
            <a:r>
              <a:rPr lang="en-US" sz="1800" dirty="0" err="1">
                <a:solidFill>
                  <a:schemeClr val="bg1"/>
                </a:solidFill>
              </a:rPr>
              <a:t>Fabrikam</a:t>
            </a:r>
            <a:r>
              <a:rPr lang="en-US" sz="1800" dirty="0">
                <a:solidFill>
                  <a:schemeClr val="bg1"/>
                </a:solidFill>
              </a:rPr>
              <a:t> Inc. made the most sales resulting in 12.3M</a:t>
            </a:r>
            <a:br>
              <a:rPr lang="en-US" sz="1800" dirty="0">
                <a:solidFill>
                  <a:schemeClr val="bg1"/>
                </a:solidFill>
              </a:rPr>
            </a:br>
            <a:br>
              <a:rPr lang="en-US" sz="1800" dirty="0">
                <a:solidFill>
                  <a:schemeClr val="bg1"/>
                </a:solidFill>
              </a:rPr>
            </a:br>
            <a:r>
              <a:rPr lang="en-US" sz="1800" dirty="0">
                <a:solidFill>
                  <a:schemeClr val="bg1"/>
                </a:solidFill>
              </a:rPr>
              <a:t>Store Channel accounted for the highest sales generated.</a:t>
            </a:r>
            <a:br>
              <a:rPr lang="en-US" sz="1800" dirty="0">
                <a:solidFill>
                  <a:schemeClr val="bg1"/>
                </a:solidFill>
              </a:rPr>
            </a:br>
            <a:br>
              <a:rPr lang="en-US" sz="1800" dirty="0">
                <a:solidFill>
                  <a:schemeClr val="bg1"/>
                </a:solidFill>
              </a:rPr>
            </a:br>
            <a:r>
              <a:rPr lang="en-US" sz="1800" dirty="0">
                <a:solidFill>
                  <a:schemeClr val="bg1"/>
                </a:solidFill>
              </a:rPr>
              <a:t>Audio category produced the least revenue compared to Computers with the best sale of 21.63M</a:t>
            </a:r>
          </a:p>
        </p:txBody>
      </p:sp>
      <p:grpSp>
        <p:nvGrpSpPr>
          <p:cNvPr id="60" name="Group 59">
            <a:extLst>
              <a:ext uri="{FF2B5EF4-FFF2-40B4-BE49-F238E27FC236}">
                <a16:creationId xmlns:a16="http://schemas.microsoft.com/office/drawing/2014/main" id="{6C9B5098-7722-4D8E-A5A6-44E6AA2EEA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2356" y="0"/>
            <a:ext cx="6559644" cy="6858000"/>
            <a:chOff x="5632356" y="0"/>
            <a:chExt cx="6559644" cy="6858000"/>
          </a:xfrm>
          <a:effectLst>
            <a:outerShdw blurRad="381000" dist="152400" dir="10800000" algn="ctr" rotWithShape="0">
              <a:srgbClr val="000000">
                <a:alpha val="10000"/>
              </a:srgbClr>
            </a:outerShdw>
          </a:effectLst>
        </p:grpSpPr>
        <p:grpSp>
          <p:nvGrpSpPr>
            <p:cNvPr id="61" name="Group 60">
              <a:extLst>
                <a:ext uri="{FF2B5EF4-FFF2-40B4-BE49-F238E27FC236}">
                  <a16:creationId xmlns:a16="http://schemas.microsoft.com/office/drawing/2014/main" id="{1C5DE6B4-C26A-40A1-9695-34DA0FA1634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682343" y="2"/>
              <a:ext cx="6509657" cy="6857998"/>
              <a:chOff x="5682343" y="2"/>
              <a:chExt cx="6509657" cy="6857998"/>
            </a:xfrm>
          </p:grpSpPr>
          <p:sp>
            <p:nvSpPr>
              <p:cNvPr id="65" name="Freeform: Shape 64">
                <a:extLst>
                  <a:ext uri="{FF2B5EF4-FFF2-40B4-BE49-F238E27FC236}">
                    <a16:creationId xmlns:a16="http://schemas.microsoft.com/office/drawing/2014/main" id="{23377864-4099-4A86-A171-A3F354F9E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682343" y="2"/>
                <a:ext cx="6509657" cy="6857998"/>
              </a:xfrm>
              <a:custGeom>
                <a:avLst/>
                <a:gdLst>
                  <a:gd name="connsiteX0" fmla="*/ 5757500 w 6509657"/>
                  <a:gd name="connsiteY0" fmla="*/ 6118149 h 6857998"/>
                  <a:gd name="connsiteX1" fmla="*/ 5778719 w 6509657"/>
                  <a:gd name="connsiteY1" fmla="*/ 6133723 h 6857998"/>
                  <a:gd name="connsiteX2" fmla="*/ 5794879 w 6509657"/>
                  <a:gd name="connsiteY2" fmla="*/ 6149380 h 6857998"/>
                  <a:gd name="connsiteX3" fmla="*/ 5800355 w 6509657"/>
                  <a:gd name="connsiteY3" fmla="*/ 6166562 h 6857998"/>
                  <a:gd name="connsiteX4" fmla="*/ 5794879 w 6509657"/>
                  <a:gd name="connsiteY4" fmla="*/ 6149379 h 6857998"/>
                  <a:gd name="connsiteX5" fmla="*/ 5778719 w 6509657"/>
                  <a:gd name="connsiteY5" fmla="*/ 6133722 h 6857998"/>
                  <a:gd name="connsiteX6" fmla="*/ 5757500 w 6509657"/>
                  <a:gd name="connsiteY6" fmla="*/ 6118149 h 6857998"/>
                  <a:gd name="connsiteX7" fmla="*/ 5665657 w 6509657"/>
                  <a:gd name="connsiteY7" fmla="*/ 4941372 h 6857998"/>
                  <a:gd name="connsiteX8" fmla="*/ 5668987 w 6509657"/>
                  <a:gd name="connsiteY8" fmla="*/ 4950869 h 6857998"/>
                  <a:gd name="connsiteX9" fmla="*/ 5678672 w 6509657"/>
                  <a:gd name="connsiteY9" fmla="*/ 4991382 h 6857998"/>
                  <a:gd name="connsiteX10" fmla="*/ 5668987 w 6509657"/>
                  <a:gd name="connsiteY10" fmla="*/ 4950868 h 6857998"/>
                  <a:gd name="connsiteX11" fmla="*/ 5669596 w 6509657"/>
                  <a:gd name="connsiteY11" fmla="*/ 4749807 h 6857998"/>
                  <a:gd name="connsiteX12" fmla="*/ 5654889 w 6509657"/>
                  <a:gd name="connsiteY12" fmla="*/ 4799797 h 6857998"/>
                  <a:gd name="connsiteX13" fmla="*/ 5669596 w 6509657"/>
                  <a:gd name="connsiteY13" fmla="*/ 4749807 h 6857998"/>
                  <a:gd name="connsiteX14" fmla="*/ 5687394 w 6509657"/>
                  <a:gd name="connsiteY14" fmla="*/ 4543185 h 6857998"/>
                  <a:gd name="connsiteX15" fmla="*/ 5692800 w 6509657"/>
                  <a:gd name="connsiteY15" fmla="*/ 4557092 h 6857998"/>
                  <a:gd name="connsiteX16" fmla="*/ 5719165 w 6509657"/>
                  <a:gd name="connsiteY16" fmla="*/ 4602021 h 6857998"/>
                  <a:gd name="connsiteX17" fmla="*/ 5692800 w 6509657"/>
                  <a:gd name="connsiteY17" fmla="*/ 4557091 h 6857998"/>
                  <a:gd name="connsiteX18" fmla="*/ 6153612 w 6509657"/>
                  <a:gd name="connsiteY18" fmla="*/ 2819253 h 6857998"/>
                  <a:gd name="connsiteX19" fmla="*/ 6165256 w 6509657"/>
                  <a:gd name="connsiteY19" fmla="*/ 2827484 h 6857998"/>
                  <a:gd name="connsiteX20" fmla="*/ 6165258 w 6509657"/>
                  <a:gd name="connsiteY20" fmla="*/ 2827486 h 6857998"/>
                  <a:gd name="connsiteX21" fmla="*/ 6193761 w 6509657"/>
                  <a:gd name="connsiteY21" fmla="*/ 2861156 h 6857998"/>
                  <a:gd name="connsiteX22" fmla="*/ 6184107 w 6509657"/>
                  <a:gd name="connsiteY22" fmla="*/ 2842392 h 6857998"/>
                  <a:gd name="connsiteX23" fmla="*/ 6165258 w 6509657"/>
                  <a:gd name="connsiteY23" fmla="*/ 2827486 h 6857998"/>
                  <a:gd name="connsiteX24" fmla="*/ 6165256 w 6509657"/>
                  <a:gd name="connsiteY24" fmla="*/ 2827483 h 6857998"/>
                  <a:gd name="connsiteX25" fmla="*/ 6083958 w 6509657"/>
                  <a:gd name="connsiteY25" fmla="*/ 1974015 h 6857998"/>
                  <a:gd name="connsiteX26" fmla="*/ 6077444 w 6509657"/>
                  <a:gd name="connsiteY26" fmla="*/ 1999763 h 6857998"/>
                  <a:gd name="connsiteX27" fmla="*/ 6059716 w 6509657"/>
                  <a:gd name="connsiteY27" fmla="*/ 2023547 h 6857998"/>
                  <a:gd name="connsiteX28" fmla="*/ 6083958 w 6509657"/>
                  <a:gd name="connsiteY28" fmla="*/ 1974015 h 6857998"/>
                  <a:gd name="connsiteX29" fmla="*/ 6066764 w 6509657"/>
                  <a:gd name="connsiteY29" fmla="*/ 1768838 h 6857998"/>
                  <a:gd name="connsiteX30" fmla="*/ 6058162 w 6509657"/>
                  <a:gd name="connsiteY30" fmla="*/ 1785412 h 6857998"/>
                  <a:gd name="connsiteX31" fmla="*/ 6057382 w 6509657"/>
                  <a:gd name="connsiteY31" fmla="*/ 1801558 h 6857998"/>
                  <a:gd name="connsiteX32" fmla="*/ 6066764 w 6509657"/>
                  <a:gd name="connsiteY32" fmla="*/ 1768838 h 6857998"/>
                  <a:gd name="connsiteX33" fmla="*/ 6176353 w 6509657"/>
                  <a:gd name="connsiteY33" fmla="*/ 520953 h 6857998"/>
                  <a:gd name="connsiteX34" fmla="*/ 6169625 w 6509657"/>
                  <a:gd name="connsiteY34" fmla="*/ 549926 h 6857998"/>
                  <a:gd name="connsiteX35" fmla="*/ 6163371 w 6509657"/>
                  <a:gd name="connsiteY35" fmla="*/ 566616 h 6857998"/>
                  <a:gd name="connsiteX36" fmla="*/ 6157421 w 6509657"/>
                  <a:gd name="connsiteY36" fmla="*/ 581804 h 6857998"/>
                  <a:gd name="connsiteX37" fmla="*/ 6157002 w 6509657"/>
                  <a:gd name="connsiteY37" fmla="*/ 583595 h 6857998"/>
                  <a:gd name="connsiteX38" fmla="*/ 6154828 w 6509657"/>
                  <a:gd name="connsiteY38" fmla="*/ 589388 h 6857998"/>
                  <a:gd name="connsiteX39" fmla="*/ 6150205 w 6509657"/>
                  <a:gd name="connsiteY39" fmla="*/ 612658 h 6857998"/>
                  <a:gd name="connsiteX40" fmla="*/ 6157002 w 6509657"/>
                  <a:gd name="connsiteY40" fmla="*/ 583595 h 6857998"/>
                  <a:gd name="connsiteX41" fmla="*/ 6163319 w 6509657"/>
                  <a:gd name="connsiteY41" fmla="*/ 566754 h 6857998"/>
                  <a:gd name="connsiteX42" fmla="*/ 6163371 w 6509657"/>
                  <a:gd name="connsiteY42" fmla="*/ 566616 h 6857998"/>
                  <a:gd name="connsiteX43" fmla="*/ 6169209 w 6509657"/>
                  <a:gd name="connsiteY43" fmla="*/ 551717 h 6857998"/>
                  <a:gd name="connsiteX44" fmla="*/ 6169625 w 6509657"/>
                  <a:gd name="connsiteY44" fmla="*/ 549926 h 6857998"/>
                  <a:gd name="connsiteX45" fmla="*/ 6171790 w 6509657"/>
                  <a:gd name="connsiteY45" fmla="*/ 544146 h 6857998"/>
                  <a:gd name="connsiteX46" fmla="*/ 6176353 w 6509657"/>
                  <a:gd name="connsiteY46" fmla="*/ 520953 h 6857998"/>
                  <a:gd name="connsiteX47" fmla="*/ 6125250 w 6509657"/>
                  <a:gd name="connsiteY47" fmla="*/ 268794 h 6857998"/>
                  <a:gd name="connsiteX48" fmla="*/ 6120374 w 6509657"/>
                  <a:gd name="connsiteY48" fmla="*/ 299164 h 6857998"/>
                  <a:gd name="connsiteX49" fmla="*/ 6121819 w 6509657"/>
                  <a:gd name="connsiteY49" fmla="*/ 328017 h 6857998"/>
                  <a:gd name="connsiteX50" fmla="*/ 0 w 6509657"/>
                  <a:gd name="connsiteY50" fmla="*/ 0 h 6857998"/>
                  <a:gd name="connsiteX51" fmla="*/ 6442666 w 6509657"/>
                  <a:gd name="connsiteY51" fmla="*/ 0 h 6857998"/>
                  <a:gd name="connsiteX52" fmla="*/ 6438451 w 6509657"/>
                  <a:gd name="connsiteY52" fmla="*/ 24480 h 6857998"/>
                  <a:gd name="connsiteX53" fmla="*/ 6426440 w 6509657"/>
                  <a:gd name="connsiteY53" fmla="*/ 47806 h 6857998"/>
                  <a:gd name="connsiteX54" fmla="*/ 6417296 w 6509657"/>
                  <a:gd name="connsiteY54" fmla="*/ 105718 h 6857998"/>
                  <a:gd name="connsiteX55" fmla="*/ 6418631 w 6509657"/>
                  <a:gd name="connsiteY55" fmla="*/ 152584 h 6857998"/>
                  <a:gd name="connsiteX56" fmla="*/ 6420344 w 6509657"/>
                  <a:gd name="connsiteY56" fmla="*/ 234883 h 6857998"/>
                  <a:gd name="connsiteX57" fmla="*/ 6424727 w 6509657"/>
                  <a:gd name="connsiteY57" fmla="*/ 261173 h 6857998"/>
                  <a:gd name="connsiteX58" fmla="*/ 6412152 w 6509657"/>
                  <a:gd name="connsiteY58" fmla="*/ 380050 h 6857998"/>
                  <a:gd name="connsiteX59" fmla="*/ 6411200 w 6509657"/>
                  <a:gd name="connsiteY59" fmla="*/ 447870 h 6857998"/>
                  <a:gd name="connsiteX60" fmla="*/ 6395577 w 6509657"/>
                  <a:gd name="connsiteY60" fmla="*/ 524262 h 6857998"/>
                  <a:gd name="connsiteX61" fmla="*/ 6396339 w 6509657"/>
                  <a:gd name="connsiteY61" fmla="*/ 546552 h 6857998"/>
                  <a:gd name="connsiteX62" fmla="*/ 6397674 w 6509657"/>
                  <a:gd name="connsiteY62" fmla="*/ 571508 h 6857998"/>
                  <a:gd name="connsiteX63" fmla="*/ 6398818 w 6509657"/>
                  <a:gd name="connsiteY63" fmla="*/ 648092 h 6857998"/>
                  <a:gd name="connsiteX64" fmla="*/ 6404531 w 6509657"/>
                  <a:gd name="connsiteY64" fmla="*/ 694576 h 6857998"/>
                  <a:gd name="connsiteX65" fmla="*/ 6401104 w 6509657"/>
                  <a:gd name="connsiteY65" fmla="*/ 783158 h 6857998"/>
                  <a:gd name="connsiteX66" fmla="*/ 6406056 w 6509657"/>
                  <a:gd name="connsiteY66" fmla="*/ 815929 h 6857998"/>
                  <a:gd name="connsiteX67" fmla="*/ 6406628 w 6509657"/>
                  <a:gd name="connsiteY67" fmla="*/ 898797 h 6857998"/>
                  <a:gd name="connsiteX68" fmla="*/ 6403770 w 6509657"/>
                  <a:gd name="connsiteY68" fmla="*/ 973095 h 6857998"/>
                  <a:gd name="connsiteX69" fmla="*/ 6405294 w 6509657"/>
                  <a:gd name="connsiteY69" fmla="*/ 1044725 h 6857998"/>
                  <a:gd name="connsiteX70" fmla="*/ 6411580 w 6509657"/>
                  <a:gd name="connsiteY70" fmla="*/ 1095972 h 6857998"/>
                  <a:gd name="connsiteX71" fmla="*/ 6415391 w 6509657"/>
                  <a:gd name="connsiteY71" fmla="*/ 1151600 h 6857998"/>
                  <a:gd name="connsiteX72" fmla="*/ 6438060 w 6509657"/>
                  <a:gd name="connsiteY72" fmla="*/ 1304955 h 6857998"/>
                  <a:gd name="connsiteX73" fmla="*/ 6432537 w 6509657"/>
                  <a:gd name="connsiteY73" fmla="*/ 1333341 h 6857998"/>
                  <a:gd name="connsiteX74" fmla="*/ 6427393 w 6509657"/>
                  <a:gd name="connsiteY74" fmla="*/ 1494509 h 6857998"/>
                  <a:gd name="connsiteX75" fmla="*/ 6427775 w 6509657"/>
                  <a:gd name="connsiteY75" fmla="*/ 1529563 h 6857998"/>
                  <a:gd name="connsiteX76" fmla="*/ 6405294 w 6509657"/>
                  <a:gd name="connsiteY76" fmla="*/ 1623675 h 6857998"/>
                  <a:gd name="connsiteX77" fmla="*/ 6440919 w 6509657"/>
                  <a:gd name="connsiteY77" fmla="*/ 1768838 h 6857998"/>
                  <a:gd name="connsiteX78" fmla="*/ 6485496 w 6509657"/>
                  <a:gd name="connsiteY78" fmla="*/ 1904673 h 6857998"/>
                  <a:gd name="connsiteX79" fmla="*/ 6491212 w 6509657"/>
                  <a:gd name="connsiteY79" fmla="*/ 1921817 h 6857998"/>
                  <a:gd name="connsiteX80" fmla="*/ 6500928 w 6509657"/>
                  <a:gd name="connsiteY80" fmla="*/ 1970586 h 6857998"/>
                  <a:gd name="connsiteX81" fmla="*/ 6504358 w 6509657"/>
                  <a:gd name="connsiteY81" fmla="*/ 2030977 h 6857998"/>
                  <a:gd name="connsiteX82" fmla="*/ 6509406 w 6509657"/>
                  <a:gd name="connsiteY82" fmla="*/ 2069340 h 6857998"/>
                  <a:gd name="connsiteX83" fmla="*/ 6509657 w 6509657"/>
                  <a:gd name="connsiteY83" fmla="*/ 2072225 h 6857998"/>
                  <a:gd name="connsiteX84" fmla="*/ 6509657 w 6509657"/>
                  <a:gd name="connsiteY84" fmla="*/ 2131532 h 6857998"/>
                  <a:gd name="connsiteX85" fmla="*/ 6508786 w 6509657"/>
                  <a:gd name="connsiteY85" fmla="*/ 2138304 h 6857998"/>
                  <a:gd name="connsiteX86" fmla="*/ 6502262 w 6509657"/>
                  <a:gd name="connsiteY86" fmla="*/ 2168903 h 6857998"/>
                  <a:gd name="connsiteX87" fmla="*/ 6486640 w 6509657"/>
                  <a:gd name="connsiteY87" fmla="*/ 2254633 h 6857998"/>
                  <a:gd name="connsiteX88" fmla="*/ 6471780 w 6509657"/>
                  <a:gd name="connsiteY88" fmla="*/ 2335405 h 6857998"/>
                  <a:gd name="connsiteX89" fmla="*/ 6489306 w 6509657"/>
                  <a:gd name="connsiteY89" fmla="*/ 2360933 h 6857998"/>
                  <a:gd name="connsiteX90" fmla="*/ 6504547 w 6509657"/>
                  <a:gd name="connsiteY90" fmla="*/ 2400369 h 6857998"/>
                  <a:gd name="connsiteX91" fmla="*/ 6486258 w 6509657"/>
                  <a:gd name="connsiteY91" fmla="*/ 2444184 h 6857998"/>
                  <a:gd name="connsiteX92" fmla="*/ 6448350 w 6509657"/>
                  <a:gd name="connsiteY92" fmla="*/ 2546678 h 6857998"/>
                  <a:gd name="connsiteX93" fmla="*/ 6446633 w 6509657"/>
                  <a:gd name="connsiteY93" fmla="*/ 2611450 h 6857998"/>
                  <a:gd name="connsiteX94" fmla="*/ 6430441 w 6509657"/>
                  <a:gd name="connsiteY94" fmla="*/ 2752235 h 6857998"/>
                  <a:gd name="connsiteX95" fmla="*/ 6407389 w 6509657"/>
                  <a:gd name="connsiteY95" fmla="*/ 2844248 h 6857998"/>
                  <a:gd name="connsiteX96" fmla="*/ 6381291 w 6509657"/>
                  <a:gd name="connsiteY96" fmla="*/ 2910353 h 6857998"/>
                  <a:gd name="connsiteX97" fmla="*/ 6347189 w 6509657"/>
                  <a:gd name="connsiteY97" fmla="*/ 3005035 h 6857998"/>
                  <a:gd name="connsiteX98" fmla="*/ 6329473 w 6509657"/>
                  <a:gd name="connsiteY98" fmla="*/ 3100099 h 6857998"/>
                  <a:gd name="connsiteX99" fmla="*/ 6307182 w 6509657"/>
                  <a:gd name="connsiteY99" fmla="*/ 3168870 h 6857998"/>
                  <a:gd name="connsiteX100" fmla="*/ 6291942 w 6509657"/>
                  <a:gd name="connsiteY100" fmla="*/ 3252885 h 6857998"/>
                  <a:gd name="connsiteX101" fmla="*/ 6291371 w 6509657"/>
                  <a:gd name="connsiteY101" fmla="*/ 3323372 h 6857998"/>
                  <a:gd name="connsiteX102" fmla="*/ 6294039 w 6509657"/>
                  <a:gd name="connsiteY102" fmla="*/ 3433866 h 6857998"/>
                  <a:gd name="connsiteX103" fmla="*/ 6247937 w 6509657"/>
                  <a:gd name="connsiteY103" fmla="*/ 3569124 h 6857998"/>
                  <a:gd name="connsiteX104" fmla="*/ 6237648 w 6509657"/>
                  <a:gd name="connsiteY104" fmla="*/ 3623799 h 6857998"/>
                  <a:gd name="connsiteX105" fmla="*/ 6232886 w 6509657"/>
                  <a:gd name="connsiteY105" fmla="*/ 3675238 h 6857998"/>
                  <a:gd name="connsiteX106" fmla="*/ 6202214 w 6509657"/>
                  <a:gd name="connsiteY106" fmla="*/ 3784397 h 6857998"/>
                  <a:gd name="connsiteX107" fmla="*/ 6192116 w 6509657"/>
                  <a:gd name="connsiteY107" fmla="*/ 3828785 h 6857998"/>
                  <a:gd name="connsiteX108" fmla="*/ 6192308 w 6509657"/>
                  <a:gd name="connsiteY108" fmla="*/ 3890891 h 6857998"/>
                  <a:gd name="connsiteX109" fmla="*/ 6178210 w 6509657"/>
                  <a:gd name="connsiteY109" fmla="*/ 4003861 h 6857998"/>
                  <a:gd name="connsiteX110" fmla="*/ 6137060 w 6509657"/>
                  <a:gd name="connsiteY110" fmla="*/ 4116641 h 6857998"/>
                  <a:gd name="connsiteX111" fmla="*/ 6141062 w 6509657"/>
                  <a:gd name="connsiteY111" fmla="*/ 4164458 h 6857998"/>
                  <a:gd name="connsiteX112" fmla="*/ 6140110 w 6509657"/>
                  <a:gd name="connsiteY112" fmla="*/ 4181603 h 6857998"/>
                  <a:gd name="connsiteX113" fmla="*/ 6117439 w 6509657"/>
                  <a:gd name="connsiteY113" fmla="*/ 4335722 h 6857998"/>
                  <a:gd name="connsiteX114" fmla="*/ 6114962 w 6509657"/>
                  <a:gd name="connsiteY114" fmla="*/ 4351154 h 6857998"/>
                  <a:gd name="connsiteX115" fmla="*/ 6094769 w 6509657"/>
                  <a:gd name="connsiteY115" fmla="*/ 4423545 h 6857998"/>
                  <a:gd name="connsiteX116" fmla="*/ 6082195 w 6509657"/>
                  <a:gd name="connsiteY116" fmla="*/ 4606053 h 6857998"/>
                  <a:gd name="connsiteX117" fmla="*/ 6080672 w 6509657"/>
                  <a:gd name="connsiteY117" fmla="*/ 4617291 h 6857998"/>
                  <a:gd name="connsiteX118" fmla="*/ 6090768 w 6509657"/>
                  <a:gd name="connsiteY118" fmla="*/ 4678445 h 6857998"/>
                  <a:gd name="connsiteX119" fmla="*/ 6105056 w 6509657"/>
                  <a:gd name="connsiteY119" fmla="*/ 4708734 h 6857998"/>
                  <a:gd name="connsiteX120" fmla="*/ 6119916 w 6509657"/>
                  <a:gd name="connsiteY120" fmla="*/ 4755980 h 6857998"/>
                  <a:gd name="connsiteX121" fmla="*/ 6125441 w 6509657"/>
                  <a:gd name="connsiteY121" fmla="*/ 4803988 h 6857998"/>
                  <a:gd name="connsiteX122" fmla="*/ 6102960 w 6509657"/>
                  <a:gd name="connsiteY122" fmla="*/ 4884572 h 6857998"/>
                  <a:gd name="connsiteX123" fmla="*/ 6100674 w 6509657"/>
                  <a:gd name="connsiteY123" fmla="*/ 4913909 h 6857998"/>
                  <a:gd name="connsiteX124" fmla="*/ 6089816 w 6509657"/>
                  <a:gd name="connsiteY124" fmla="*/ 4979253 h 6857998"/>
                  <a:gd name="connsiteX125" fmla="*/ 6090577 w 6509657"/>
                  <a:gd name="connsiteY125" fmla="*/ 5036405 h 6857998"/>
                  <a:gd name="connsiteX126" fmla="*/ 6107914 w 6509657"/>
                  <a:gd name="connsiteY126" fmla="*/ 5082317 h 6857998"/>
                  <a:gd name="connsiteX127" fmla="*/ 6111342 w 6509657"/>
                  <a:gd name="connsiteY127" fmla="*/ 5148995 h 6857998"/>
                  <a:gd name="connsiteX128" fmla="*/ 6098770 w 6509657"/>
                  <a:gd name="connsiteY128" fmla="*/ 5192051 h 6857998"/>
                  <a:gd name="connsiteX129" fmla="*/ 6097056 w 6509657"/>
                  <a:gd name="connsiteY129" fmla="*/ 5200813 h 6857998"/>
                  <a:gd name="connsiteX130" fmla="*/ 6096291 w 6509657"/>
                  <a:gd name="connsiteY130" fmla="*/ 5313403 h 6857998"/>
                  <a:gd name="connsiteX131" fmla="*/ 6134203 w 6509657"/>
                  <a:gd name="connsiteY131" fmla="*/ 5453995 h 6857998"/>
                  <a:gd name="connsiteX132" fmla="*/ 6142206 w 6509657"/>
                  <a:gd name="connsiteY132" fmla="*/ 5477239 h 6857998"/>
                  <a:gd name="connsiteX133" fmla="*/ 6156112 w 6509657"/>
                  <a:gd name="connsiteY133" fmla="*/ 5590590 h 6857998"/>
                  <a:gd name="connsiteX134" fmla="*/ 6170210 w 6509657"/>
                  <a:gd name="connsiteY134" fmla="*/ 5651360 h 6857998"/>
                  <a:gd name="connsiteX135" fmla="*/ 6170972 w 6509657"/>
                  <a:gd name="connsiteY135" fmla="*/ 5695178 h 6857998"/>
                  <a:gd name="connsiteX136" fmla="*/ 6195927 w 6509657"/>
                  <a:gd name="connsiteY136" fmla="*/ 5748136 h 6857998"/>
                  <a:gd name="connsiteX137" fmla="*/ 6206787 w 6509657"/>
                  <a:gd name="connsiteY137" fmla="*/ 5765474 h 6857998"/>
                  <a:gd name="connsiteX138" fmla="*/ 6213264 w 6509657"/>
                  <a:gd name="connsiteY138" fmla="*/ 5786239 h 6857998"/>
                  <a:gd name="connsiteX139" fmla="*/ 6233839 w 6509657"/>
                  <a:gd name="connsiteY139" fmla="*/ 5880348 h 6857998"/>
                  <a:gd name="connsiteX140" fmla="*/ 6245457 w 6509657"/>
                  <a:gd name="connsiteY140" fmla="*/ 5897114 h 6857998"/>
                  <a:gd name="connsiteX141" fmla="*/ 6252699 w 6509657"/>
                  <a:gd name="connsiteY141" fmla="*/ 5908355 h 6857998"/>
                  <a:gd name="connsiteX142" fmla="*/ 6264891 w 6509657"/>
                  <a:gd name="connsiteY142" fmla="*/ 5999796 h 6857998"/>
                  <a:gd name="connsiteX143" fmla="*/ 6299372 w 6509657"/>
                  <a:gd name="connsiteY143" fmla="*/ 6056948 h 6857998"/>
                  <a:gd name="connsiteX144" fmla="*/ 6314041 w 6509657"/>
                  <a:gd name="connsiteY144" fmla="*/ 6072569 h 6857998"/>
                  <a:gd name="connsiteX145" fmla="*/ 6336139 w 6509657"/>
                  <a:gd name="connsiteY145" fmla="*/ 6127247 h 6857998"/>
                  <a:gd name="connsiteX146" fmla="*/ 6378623 w 6509657"/>
                  <a:gd name="connsiteY146" fmla="*/ 6311084 h 6857998"/>
                  <a:gd name="connsiteX147" fmla="*/ 6363571 w 6509657"/>
                  <a:gd name="connsiteY147" fmla="*/ 6363664 h 6857998"/>
                  <a:gd name="connsiteX148" fmla="*/ 6403960 w 6509657"/>
                  <a:gd name="connsiteY148" fmla="*/ 6463490 h 6857998"/>
                  <a:gd name="connsiteX149" fmla="*/ 6426820 w 6509657"/>
                  <a:gd name="connsiteY149" fmla="*/ 6550742 h 6857998"/>
                  <a:gd name="connsiteX150" fmla="*/ 6432347 w 6509657"/>
                  <a:gd name="connsiteY150" fmla="*/ 6583128 h 6857998"/>
                  <a:gd name="connsiteX151" fmla="*/ 6442443 w 6509657"/>
                  <a:gd name="connsiteY151" fmla="*/ 6685617 h 6857998"/>
                  <a:gd name="connsiteX152" fmla="*/ 6465303 w 6509657"/>
                  <a:gd name="connsiteY152" fmla="*/ 6738388 h 6857998"/>
                  <a:gd name="connsiteX153" fmla="*/ 6482807 w 6509657"/>
                  <a:gd name="connsiteY153" fmla="*/ 6796804 h 6857998"/>
                  <a:gd name="connsiteX154" fmla="*/ 6487578 w 6509657"/>
                  <a:gd name="connsiteY154" fmla="*/ 6857457 h 6857998"/>
                  <a:gd name="connsiteX155" fmla="*/ 6360339 w 6509657"/>
                  <a:gd name="connsiteY155" fmla="*/ 6857457 h 6857998"/>
                  <a:gd name="connsiteX156" fmla="*/ 6360339 w 6509657"/>
                  <a:gd name="connsiteY156" fmla="*/ 6857998 h 6857998"/>
                  <a:gd name="connsiteX157" fmla="*/ 0 w 6509657"/>
                  <a:gd name="connsiteY157" fmla="*/ 685799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6509657" h="6857998">
                    <a:moveTo>
                      <a:pt x="5757500" y="6118149"/>
                    </a:moveTo>
                    <a:cubicBezTo>
                      <a:pt x="5764049" y="6124102"/>
                      <a:pt x="5771670" y="6129341"/>
                      <a:pt x="5778719" y="6133723"/>
                    </a:cubicBezTo>
                    <a:cubicBezTo>
                      <a:pt x="5785863" y="6138152"/>
                      <a:pt x="5791209" y="6143474"/>
                      <a:pt x="5794879" y="6149380"/>
                    </a:cubicBezTo>
                    <a:lnTo>
                      <a:pt x="5800355" y="6166562"/>
                    </a:lnTo>
                    <a:lnTo>
                      <a:pt x="5794879" y="6149379"/>
                    </a:lnTo>
                    <a:cubicBezTo>
                      <a:pt x="5791209" y="6143474"/>
                      <a:pt x="5785863" y="6138152"/>
                      <a:pt x="5778719" y="6133722"/>
                    </a:cubicBezTo>
                    <a:cubicBezTo>
                      <a:pt x="5771670" y="6129341"/>
                      <a:pt x="5764049" y="6124102"/>
                      <a:pt x="5757500" y="6118149"/>
                    </a:cubicBezTo>
                    <a:close/>
                    <a:moveTo>
                      <a:pt x="5665657" y="4941372"/>
                    </a:moveTo>
                    <a:lnTo>
                      <a:pt x="5668987" y="4950869"/>
                    </a:lnTo>
                    <a:lnTo>
                      <a:pt x="5678672" y="4991382"/>
                    </a:lnTo>
                    <a:lnTo>
                      <a:pt x="5668987" y="4950868"/>
                    </a:lnTo>
                    <a:close/>
                    <a:moveTo>
                      <a:pt x="5669596" y="4749807"/>
                    </a:moveTo>
                    <a:cubicBezTo>
                      <a:pt x="5657460" y="4762826"/>
                      <a:pt x="5656603" y="4781365"/>
                      <a:pt x="5654889" y="4799797"/>
                    </a:cubicBezTo>
                    <a:cubicBezTo>
                      <a:pt x="5656603" y="4781365"/>
                      <a:pt x="5657460" y="4762827"/>
                      <a:pt x="5669596" y="4749807"/>
                    </a:cubicBezTo>
                    <a:close/>
                    <a:moveTo>
                      <a:pt x="5687394" y="4543185"/>
                    </a:moveTo>
                    <a:cubicBezTo>
                      <a:pt x="5688372" y="4548281"/>
                      <a:pt x="5690419" y="4553662"/>
                      <a:pt x="5692800" y="4557092"/>
                    </a:cubicBezTo>
                    <a:cubicBezTo>
                      <a:pt x="5704421" y="4573618"/>
                      <a:pt x="5713208" y="4588275"/>
                      <a:pt x="5719165" y="4602021"/>
                    </a:cubicBezTo>
                    <a:cubicBezTo>
                      <a:pt x="5713208" y="4588275"/>
                      <a:pt x="5704421" y="4573618"/>
                      <a:pt x="5692800" y="4557091"/>
                    </a:cubicBezTo>
                    <a:close/>
                    <a:moveTo>
                      <a:pt x="6153612" y="2819253"/>
                    </a:moveTo>
                    <a:lnTo>
                      <a:pt x="6165256" y="2827484"/>
                    </a:lnTo>
                    <a:lnTo>
                      <a:pt x="6165258" y="2827486"/>
                    </a:lnTo>
                    <a:lnTo>
                      <a:pt x="6193761" y="2861156"/>
                    </a:lnTo>
                    <a:lnTo>
                      <a:pt x="6184107" y="2842392"/>
                    </a:lnTo>
                    <a:lnTo>
                      <a:pt x="6165258" y="2827486"/>
                    </a:lnTo>
                    <a:lnTo>
                      <a:pt x="6165256" y="2827483"/>
                    </a:lnTo>
                    <a:close/>
                    <a:moveTo>
                      <a:pt x="6083958" y="1974015"/>
                    </a:moveTo>
                    <a:lnTo>
                      <a:pt x="6077444" y="1999763"/>
                    </a:lnTo>
                    <a:cubicBezTo>
                      <a:pt x="6073635" y="2008056"/>
                      <a:pt x="6067955" y="2016020"/>
                      <a:pt x="6059716" y="2023547"/>
                    </a:cubicBezTo>
                    <a:cubicBezTo>
                      <a:pt x="6076195" y="2008497"/>
                      <a:pt x="6082433" y="1991685"/>
                      <a:pt x="6083958" y="1974015"/>
                    </a:cubicBezTo>
                    <a:close/>
                    <a:moveTo>
                      <a:pt x="6066764" y="1768838"/>
                    </a:moveTo>
                    <a:cubicBezTo>
                      <a:pt x="6062383" y="1774411"/>
                      <a:pt x="6059620" y="1779948"/>
                      <a:pt x="6058162" y="1785412"/>
                    </a:cubicBezTo>
                    <a:lnTo>
                      <a:pt x="6057382" y="1801558"/>
                    </a:lnTo>
                    <a:cubicBezTo>
                      <a:pt x="6055715" y="1790986"/>
                      <a:pt x="6058001" y="1779981"/>
                      <a:pt x="6066764" y="1768838"/>
                    </a:cubicBezTo>
                    <a:close/>
                    <a:moveTo>
                      <a:pt x="6176353" y="520953"/>
                    </a:moveTo>
                    <a:lnTo>
                      <a:pt x="6169625" y="549926"/>
                    </a:lnTo>
                    <a:lnTo>
                      <a:pt x="6163371" y="566616"/>
                    </a:lnTo>
                    <a:lnTo>
                      <a:pt x="6157421" y="581804"/>
                    </a:lnTo>
                    <a:lnTo>
                      <a:pt x="6157002" y="583595"/>
                    </a:lnTo>
                    <a:lnTo>
                      <a:pt x="6154828" y="589388"/>
                    </a:lnTo>
                    <a:cubicBezTo>
                      <a:pt x="6152427" y="597005"/>
                      <a:pt x="6150670" y="604728"/>
                      <a:pt x="6150205" y="612658"/>
                    </a:cubicBezTo>
                    <a:lnTo>
                      <a:pt x="6157002" y="583595"/>
                    </a:lnTo>
                    <a:lnTo>
                      <a:pt x="6163319" y="566754"/>
                    </a:lnTo>
                    <a:lnTo>
                      <a:pt x="6163371" y="566616"/>
                    </a:lnTo>
                    <a:lnTo>
                      <a:pt x="6169209" y="551717"/>
                    </a:lnTo>
                    <a:lnTo>
                      <a:pt x="6169625" y="549926"/>
                    </a:lnTo>
                    <a:lnTo>
                      <a:pt x="6171790" y="544146"/>
                    </a:lnTo>
                    <a:cubicBezTo>
                      <a:pt x="6174177" y="536547"/>
                      <a:pt x="6175914" y="528850"/>
                      <a:pt x="6176353" y="520953"/>
                    </a:cubicBezTo>
                    <a:close/>
                    <a:moveTo>
                      <a:pt x="6125250" y="268794"/>
                    </a:moveTo>
                    <a:cubicBezTo>
                      <a:pt x="6122725" y="279176"/>
                      <a:pt x="6121022" y="289296"/>
                      <a:pt x="6120374" y="299164"/>
                    </a:cubicBezTo>
                    <a:cubicBezTo>
                      <a:pt x="6119725" y="309031"/>
                      <a:pt x="6120130" y="318646"/>
                      <a:pt x="6121819" y="328017"/>
                    </a:cubicBezTo>
                    <a:close/>
                    <a:moveTo>
                      <a:pt x="0" y="0"/>
                    </a:moveTo>
                    <a:lnTo>
                      <a:pt x="6442666" y="0"/>
                    </a:lnTo>
                    <a:lnTo>
                      <a:pt x="6438451" y="24480"/>
                    </a:lnTo>
                    <a:cubicBezTo>
                      <a:pt x="6435966" y="32636"/>
                      <a:pt x="6432204" y="40471"/>
                      <a:pt x="6426440" y="47806"/>
                    </a:cubicBezTo>
                    <a:cubicBezTo>
                      <a:pt x="6411580" y="66857"/>
                      <a:pt x="6415009" y="85336"/>
                      <a:pt x="6417296" y="105718"/>
                    </a:cubicBezTo>
                    <a:cubicBezTo>
                      <a:pt x="6419010" y="121150"/>
                      <a:pt x="6418439" y="136963"/>
                      <a:pt x="6418631" y="152584"/>
                    </a:cubicBezTo>
                    <a:cubicBezTo>
                      <a:pt x="6419200" y="180017"/>
                      <a:pt x="6419391" y="207450"/>
                      <a:pt x="6420344" y="234883"/>
                    </a:cubicBezTo>
                    <a:cubicBezTo>
                      <a:pt x="6420724" y="243648"/>
                      <a:pt x="6425489" y="252600"/>
                      <a:pt x="6424727" y="261173"/>
                    </a:cubicBezTo>
                    <a:cubicBezTo>
                      <a:pt x="6421106" y="300800"/>
                      <a:pt x="6415391" y="340425"/>
                      <a:pt x="6412152" y="380050"/>
                    </a:cubicBezTo>
                    <a:cubicBezTo>
                      <a:pt x="6410248" y="402529"/>
                      <a:pt x="6413865" y="425581"/>
                      <a:pt x="6411200" y="447870"/>
                    </a:cubicBezTo>
                    <a:cubicBezTo>
                      <a:pt x="6408152" y="473587"/>
                      <a:pt x="6400342" y="498733"/>
                      <a:pt x="6395577" y="524262"/>
                    </a:cubicBezTo>
                    <a:cubicBezTo>
                      <a:pt x="6394245" y="531310"/>
                      <a:pt x="6395960" y="539121"/>
                      <a:pt x="6396339" y="546552"/>
                    </a:cubicBezTo>
                    <a:cubicBezTo>
                      <a:pt x="6396721" y="554933"/>
                      <a:pt x="6397483" y="563125"/>
                      <a:pt x="6397674" y="571508"/>
                    </a:cubicBezTo>
                    <a:cubicBezTo>
                      <a:pt x="6398056" y="597037"/>
                      <a:pt x="6397483" y="622564"/>
                      <a:pt x="6398818" y="648092"/>
                    </a:cubicBezTo>
                    <a:cubicBezTo>
                      <a:pt x="6399579" y="663713"/>
                      <a:pt x="6407389" y="680096"/>
                      <a:pt x="6404531" y="694576"/>
                    </a:cubicBezTo>
                    <a:cubicBezTo>
                      <a:pt x="6399008" y="724104"/>
                      <a:pt x="6411390" y="753633"/>
                      <a:pt x="6401104" y="783158"/>
                    </a:cubicBezTo>
                    <a:cubicBezTo>
                      <a:pt x="6398056" y="792306"/>
                      <a:pt x="6405676" y="804877"/>
                      <a:pt x="6406056" y="815929"/>
                    </a:cubicBezTo>
                    <a:cubicBezTo>
                      <a:pt x="6407008" y="843552"/>
                      <a:pt x="6406818" y="871173"/>
                      <a:pt x="6406628" y="898797"/>
                    </a:cubicBezTo>
                    <a:cubicBezTo>
                      <a:pt x="6406438" y="923562"/>
                      <a:pt x="6409104" y="949281"/>
                      <a:pt x="6403770" y="973095"/>
                    </a:cubicBezTo>
                    <a:cubicBezTo>
                      <a:pt x="6398056" y="998052"/>
                      <a:pt x="6398818" y="1020529"/>
                      <a:pt x="6405294" y="1044725"/>
                    </a:cubicBezTo>
                    <a:cubicBezTo>
                      <a:pt x="6409676" y="1061298"/>
                      <a:pt x="6410248" y="1078826"/>
                      <a:pt x="6411580" y="1095972"/>
                    </a:cubicBezTo>
                    <a:cubicBezTo>
                      <a:pt x="6413104" y="1114449"/>
                      <a:pt x="6409104" y="1134834"/>
                      <a:pt x="6415391" y="1151600"/>
                    </a:cubicBezTo>
                    <a:cubicBezTo>
                      <a:pt x="6434060" y="1201512"/>
                      <a:pt x="6438060" y="1252757"/>
                      <a:pt x="6438060" y="1304955"/>
                    </a:cubicBezTo>
                    <a:cubicBezTo>
                      <a:pt x="6438060" y="1314483"/>
                      <a:pt x="6435395" y="1324198"/>
                      <a:pt x="6432537" y="1333341"/>
                    </a:cubicBezTo>
                    <a:cubicBezTo>
                      <a:pt x="6415391" y="1386684"/>
                      <a:pt x="6416914" y="1440216"/>
                      <a:pt x="6427393" y="1494509"/>
                    </a:cubicBezTo>
                    <a:cubicBezTo>
                      <a:pt x="6429679" y="1505751"/>
                      <a:pt x="6430060" y="1518324"/>
                      <a:pt x="6427775" y="1529563"/>
                    </a:cubicBezTo>
                    <a:cubicBezTo>
                      <a:pt x="6421106" y="1561189"/>
                      <a:pt x="6410056" y="1591859"/>
                      <a:pt x="6405294" y="1623675"/>
                    </a:cubicBezTo>
                    <a:cubicBezTo>
                      <a:pt x="6397483" y="1676253"/>
                      <a:pt x="6423771" y="1721785"/>
                      <a:pt x="6440919" y="1768838"/>
                    </a:cubicBezTo>
                    <a:cubicBezTo>
                      <a:pt x="6457112" y="1813610"/>
                      <a:pt x="6493689" y="1851709"/>
                      <a:pt x="6485496" y="1904673"/>
                    </a:cubicBezTo>
                    <a:cubicBezTo>
                      <a:pt x="6484735" y="1910004"/>
                      <a:pt x="6489878" y="1915912"/>
                      <a:pt x="6491212" y="1921817"/>
                    </a:cubicBezTo>
                    <a:cubicBezTo>
                      <a:pt x="6494833" y="1938009"/>
                      <a:pt x="6499211" y="1954202"/>
                      <a:pt x="6500928" y="1970586"/>
                    </a:cubicBezTo>
                    <a:cubicBezTo>
                      <a:pt x="6503215" y="1990589"/>
                      <a:pt x="6502454" y="2010974"/>
                      <a:pt x="6504358" y="2030977"/>
                    </a:cubicBezTo>
                    <a:cubicBezTo>
                      <a:pt x="6505501" y="2043835"/>
                      <a:pt x="6507596" y="2056600"/>
                      <a:pt x="6509406" y="2069340"/>
                    </a:cubicBezTo>
                    <a:lnTo>
                      <a:pt x="6509657" y="2072225"/>
                    </a:lnTo>
                    <a:lnTo>
                      <a:pt x="6509657" y="2131532"/>
                    </a:lnTo>
                    <a:lnTo>
                      <a:pt x="6508786" y="2138304"/>
                    </a:lnTo>
                    <a:cubicBezTo>
                      <a:pt x="6506595" y="2148519"/>
                      <a:pt x="6503977" y="2158712"/>
                      <a:pt x="6502262" y="2168903"/>
                    </a:cubicBezTo>
                    <a:cubicBezTo>
                      <a:pt x="6497499" y="2197670"/>
                      <a:pt x="6498833" y="2229296"/>
                      <a:pt x="6486640" y="2254633"/>
                    </a:cubicBezTo>
                    <a:cubicBezTo>
                      <a:pt x="6473686" y="2281683"/>
                      <a:pt x="6467780" y="2307402"/>
                      <a:pt x="6471780" y="2335405"/>
                    </a:cubicBezTo>
                    <a:cubicBezTo>
                      <a:pt x="6473114" y="2344741"/>
                      <a:pt x="6481116" y="2356744"/>
                      <a:pt x="6489306" y="2360933"/>
                    </a:cubicBezTo>
                    <a:cubicBezTo>
                      <a:pt x="6507595" y="2370270"/>
                      <a:pt x="6510835" y="2383032"/>
                      <a:pt x="6504547" y="2400369"/>
                    </a:cubicBezTo>
                    <a:cubicBezTo>
                      <a:pt x="6499211" y="2415420"/>
                      <a:pt x="6496546" y="2433897"/>
                      <a:pt x="6486258" y="2444184"/>
                    </a:cubicBezTo>
                    <a:cubicBezTo>
                      <a:pt x="6457112" y="2473333"/>
                      <a:pt x="6456160" y="2510483"/>
                      <a:pt x="6448350" y="2546678"/>
                    </a:cubicBezTo>
                    <a:cubicBezTo>
                      <a:pt x="6443585" y="2568774"/>
                      <a:pt x="6443395" y="2589352"/>
                      <a:pt x="6446633" y="2611450"/>
                    </a:cubicBezTo>
                    <a:cubicBezTo>
                      <a:pt x="6453872" y="2659455"/>
                      <a:pt x="6443585" y="2706131"/>
                      <a:pt x="6430441" y="2752235"/>
                    </a:cubicBezTo>
                    <a:cubicBezTo>
                      <a:pt x="6421679" y="2782716"/>
                      <a:pt x="6416344" y="2813958"/>
                      <a:pt x="6407389" y="2844248"/>
                    </a:cubicBezTo>
                    <a:cubicBezTo>
                      <a:pt x="6400531" y="2866918"/>
                      <a:pt x="6392339" y="2889587"/>
                      <a:pt x="6381291" y="2910353"/>
                    </a:cubicBezTo>
                    <a:cubicBezTo>
                      <a:pt x="6365097" y="2940455"/>
                      <a:pt x="6340712" y="2966742"/>
                      <a:pt x="6347189" y="3005035"/>
                    </a:cubicBezTo>
                    <a:cubicBezTo>
                      <a:pt x="6352904" y="3038756"/>
                      <a:pt x="6340904" y="3069235"/>
                      <a:pt x="6329473" y="3100099"/>
                    </a:cubicBezTo>
                    <a:cubicBezTo>
                      <a:pt x="6321091" y="3122770"/>
                      <a:pt x="6312516" y="3145436"/>
                      <a:pt x="6307182" y="3168870"/>
                    </a:cubicBezTo>
                    <a:cubicBezTo>
                      <a:pt x="6300896" y="3196686"/>
                      <a:pt x="6303564" y="3228119"/>
                      <a:pt x="6291942" y="3252885"/>
                    </a:cubicBezTo>
                    <a:cubicBezTo>
                      <a:pt x="6279750" y="3278795"/>
                      <a:pt x="6287942" y="3300319"/>
                      <a:pt x="6291371" y="3323372"/>
                    </a:cubicBezTo>
                    <a:cubicBezTo>
                      <a:pt x="6296706" y="3360139"/>
                      <a:pt x="6306612" y="3396719"/>
                      <a:pt x="6294039" y="3433866"/>
                    </a:cubicBezTo>
                    <a:cubicBezTo>
                      <a:pt x="6278798" y="3479015"/>
                      <a:pt x="6262414" y="3523785"/>
                      <a:pt x="6247937" y="3569124"/>
                    </a:cubicBezTo>
                    <a:cubicBezTo>
                      <a:pt x="6242410" y="3586653"/>
                      <a:pt x="6240124" y="3605509"/>
                      <a:pt x="6237648" y="3623799"/>
                    </a:cubicBezTo>
                    <a:cubicBezTo>
                      <a:pt x="6235551" y="3641134"/>
                      <a:pt x="6240887" y="3661899"/>
                      <a:pt x="6232886" y="3675238"/>
                    </a:cubicBezTo>
                    <a:cubicBezTo>
                      <a:pt x="6212312" y="3709529"/>
                      <a:pt x="6202214" y="3744770"/>
                      <a:pt x="6202214" y="3784397"/>
                    </a:cubicBezTo>
                    <a:cubicBezTo>
                      <a:pt x="6202214" y="3799258"/>
                      <a:pt x="6193641" y="3813737"/>
                      <a:pt x="6192116" y="3828785"/>
                    </a:cubicBezTo>
                    <a:cubicBezTo>
                      <a:pt x="6190212" y="3849362"/>
                      <a:pt x="6185068" y="3872985"/>
                      <a:pt x="6192308" y="3890891"/>
                    </a:cubicBezTo>
                    <a:cubicBezTo>
                      <a:pt x="6209454" y="3932993"/>
                      <a:pt x="6195163" y="3967091"/>
                      <a:pt x="6178210" y="4003861"/>
                    </a:cubicBezTo>
                    <a:cubicBezTo>
                      <a:pt x="6161446" y="4040058"/>
                      <a:pt x="6148111" y="4078159"/>
                      <a:pt x="6137060" y="4116641"/>
                    </a:cubicBezTo>
                    <a:cubicBezTo>
                      <a:pt x="6133060" y="4131119"/>
                      <a:pt x="6139729" y="4148453"/>
                      <a:pt x="6141062" y="4164458"/>
                    </a:cubicBezTo>
                    <a:cubicBezTo>
                      <a:pt x="6141443" y="4170174"/>
                      <a:pt x="6142014" y="4176461"/>
                      <a:pt x="6140110" y="4181603"/>
                    </a:cubicBezTo>
                    <a:cubicBezTo>
                      <a:pt x="6121819" y="4231324"/>
                      <a:pt x="6107914" y="4281810"/>
                      <a:pt x="6117439" y="4335722"/>
                    </a:cubicBezTo>
                    <a:cubicBezTo>
                      <a:pt x="6118392" y="4340674"/>
                      <a:pt x="6116295" y="4346201"/>
                      <a:pt x="6114962" y="4351154"/>
                    </a:cubicBezTo>
                    <a:cubicBezTo>
                      <a:pt x="6108104" y="4375349"/>
                      <a:pt x="6097246" y="4398972"/>
                      <a:pt x="6094769" y="4423545"/>
                    </a:cubicBezTo>
                    <a:cubicBezTo>
                      <a:pt x="6088673" y="4484127"/>
                      <a:pt x="6086195" y="4545086"/>
                      <a:pt x="6082195" y="4606053"/>
                    </a:cubicBezTo>
                    <a:cubicBezTo>
                      <a:pt x="6082006" y="4609863"/>
                      <a:pt x="6082006" y="4613864"/>
                      <a:pt x="6080672" y="4617291"/>
                    </a:cubicBezTo>
                    <a:cubicBezTo>
                      <a:pt x="6072479" y="4639772"/>
                      <a:pt x="6075148" y="4659393"/>
                      <a:pt x="6090768" y="4678445"/>
                    </a:cubicBezTo>
                    <a:cubicBezTo>
                      <a:pt x="6097626" y="4686828"/>
                      <a:pt x="6101246" y="4698258"/>
                      <a:pt x="6105056" y="4708734"/>
                    </a:cubicBezTo>
                    <a:cubicBezTo>
                      <a:pt x="6110772" y="4724167"/>
                      <a:pt x="6116295" y="4739978"/>
                      <a:pt x="6119916" y="4755980"/>
                    </a:cubicBezTo>
                    <a:cubicBezTo>
                      <a:pt x="6123345" y="4771793"/>
                      <a:pt x="6128106" y="4788747"/>
                      <a:pt x="6125441" y="4803988"/>
                    </a:cubicBezTo>
                    <a:cubicBezTo>
                      <a:pt x="6120679" y="4831420"/>
                      <a:pt x="6110010" y="4857522"/>
                      <a:pt x="6102960" y="4884572"/>
                    </a:cubicBezTo>
                    <a:cubicBezTo>
                      <a:pt x="6100482" y="4893907"/>
                      <a:pt x="6100866" y="4904195"/>
                      <a:pt x="6100674" y="4913909"/>
                    </a:cubicBezTo>
                    <a:cubicBezTo>
                      <a:pt x="6100104" y="4936201"/>
                      <a:pt x="6105628" y="4959061"/>
                      <a:pt x="6089816" y="4979253"/>
                    </a:cubicBezTo>
                    <a:cubicBezTo>
                      <a:pt x="6074956" y="4997922"/>
                      <a:pt x="6079337" y="5016785"/>
                      <a:pt x="6090577" y="5036405"/>
                    </a:cubicBezTo>
                    <a:cubicBezTo>
                      <a:pt x="6098579" y="5050504"/>
                      <a:pt x="6104866" y="5066505"/>
                      <a:pt x="6107914" y="5082317"/>
                    </a:cubicBezTo>
                    <a:cubicBezTo>
                      <a:pt x="6112104" y="5104036"/>
                      <a:pt x="6113820" y="5125562"/>
                      <a:pt x="6111342" y="5148995"/>
                    </a:cubicBezTo>
                    <a:cubicBezTo>
                      <a:pt x="6109628" y="5165570"/>
                      <a:pt x="6108866" y="5179097"/>
                      <a:pt x="6098770" y="5192051"/>
                    </a:cubicBezTo>
                    <a:cubicBezTo>
                      <a:pt x="6097246" y="5194145"/>
                      <a:pt x="6096864" y="5197955"/>
                      <a:pt x="6097056" y="5200813"/>
                    </a:cubicBezTo>
                    <a:cubicBezTo>
                      <a:pt x="6100294" y="5238343"/>
                      <a:pt x="6098579" y="5275491"/>
                      <a:pt x="6096291" y="5313403"/>
                    </a:cubicBezTo>
                    <a:cubicBezTo>
                      <a:pt x="6093247" y="5361598"/>
                      <a:pt x="6102198" y="5412276"/>
                      <a:pt x="6134203" y="5453995"/>
                    </a:cubicBezTo>
                    <a:cubicBezTo>
                      <a:pt x="6138967" y="5460092"/>
                      <a:pt x="6141062" y="5469236"/>
                      <a:pt x="6142206" y="5477239"/>
                    </a:cubicBezTo>
                    <a:cubicBezTo>
                      <a:pt x="6147158" y="5514957"/>
                      <a:pt x="6150587" y="5552869"/>
                      <a:pt x="6156112" y="5590590"/>
                    </a:cubicBezTo>
                    <a:cubicBezTo>
                      <a:pt x="6159160" y="5611164"/>
                      <a:pt x="6161827" y="5632691"/>
                      <a:pt x="6170210" y="5651360"/>
                    </a:cubicBezTo>
                    <a:cubicBezTo>
                      <a:pt x="6178400" y="5669647"/>
                      <a:pt x="6188116" y="5684320"/>
                      <a:pt x="6170972" y="5695178"/>
                    </a:cubicBezTo>
                    <a:cubicBezTo>
                      <a:pt x="6180116" y="5714607"/>
                      <a:pt x="6187737" y="5731564"/>
                      <a:pt x="6195927" y="5748136"/>
                    </a:cubicBezTo>
                    <a:cubicBezTo>
                      <a:pt x="6198974" y="5754234"/>
                      <a:pt x="6203929" y="5759378"/>
                      <a:pt x="6206787" y="5765474"/>
                    </a:cubicBezTo>
                    <a:cubicBezTo>
                      <a:pt x="6209834" y="5771953"/>
                      <a:pt x="6211739" y="5779191"/>
                      <a:pt x="6213264" y="5786239"/>
                    </a:cubicBezTo>
                    <a:cubicBezTo>
                      <a:pt x="6220122" y="5817674"/>
                      <a:pt x="6226408" y="5849107"/>
                      <a:pt x="6233839" y="5880348"/>
                    </a:cubicBezTo>
                    <a:cubicBezTo>
                      <a:pt x="6235362" y="5886447"/>
                      <a:pt x="6241458" y="5891590"/>
                      <a:pt x="6245457" y="5897114"/>
                    </a:cubicBezTo>
                    <a:cubicBezTo>
                      <a:pt x="6248126" y="5900735"/>
                      <a:pt x="6252127" y="5904353"/>
                      <a:pt x="6252699" y="5908355"/>
                    </a:cubicBezTo>
                    <a:cubicBezTo>
                      <a:pt x="6257271" y="5938836"/>
                      <a:pt x="6262606" y="5969124"/>
                      <a:pt x="6264891" y="5999796"/>
                    </a:cubicBezTo>
                    <a:cubicBezTo>
                      <a:pt x="6266794" y="6025515"/>
                      <a:pt x="6266225" y="6050282"/>
                      <a:pt x="6299372" y="6056948"/>
                    </a:cubicBezTo>
                    <a:cubicBezTo>
                      <a:pt x="6305088" y="6058092"/>
                      <a:pt x="6311185" y="6066284"/>
                      <a:pt x="6314041" y="6072569"/>
                    </a:cubicBezTo>
                    <a:cubicBezTo>
                      <a:pt x="6322233" y="6090477"/>
                      <a:pt x="6327758" y="6109530"/>
                      <a:pt x="6336139" y="6127247"/>
                    </a:cubicBezTo>
                    <a:cubicBezTo>
                      <a:pt x="6364144" y="6185351"/>
                      <a:pt x="6381862" y="6246121"/>
                      <a:pt x="6378623" y="6311084"/>
                    </a:cubicBezTo>
                    <a:cubicBezTo>
                      <a:pt x="6377671" y="6331277"/>
                      <a:pt x="6367382" y="6350899"/>
                      <a:pt x="6363571" y="6363664"/>
                    </a:cubicBezTo>
                    <a:cubicBezTo>
                      <a:pt x="6378623" y="6400429"/>
                      <a:pt x="6393101" y="6431292"/>
                      <a:pt x="6403960" y="6463490"/>
                    </a:cubicBezTo>
                    <a:cubicBezTo>
                      <a:pt x="6413676" y="6491874"/>
                      <a:pt x="6419772" y="6521593"/>
                      <a:pt x="6426820" y="6550742"/>
                    </a:cubicBezTo>
                    <a:cubicBezTo>
                      <a:pt x="6429489" y="6561411"/>
                      <a:pt x="6431012" y="6572269"/>
                      <a:pt x="6432347" y="6583128"/>
                    </a:cubicBezTo>
                    <a:cubicBezTo>
                      <a:pt x="6436537" y="6617036"/>
                      <a:pt x="6426440" y="6652472"/>
                      <a:pt x="6442443" y="6685617"/>
                    </a:cubicBezTo>
                    <a:cubicBezTo>
                      <a:pt x="6450825" y="6702955"/>
                      <a:pt x="6460921" y="6720103"/>
                      <a:pt x="6465303" y="6738388"/>
                    </a:cubicBezTo>
                    <a:cubicBezTo>
                      <a:pt x="6470066" y="6758011"/>
                      <a:pt x="6477496" y="6777207"/>
                      <a:pt x="6482807" y="6796804"/>
                    </a:cubicBezTo>
                    <a:lnTo>
                      <a:pt x="6487578" y="6857457"/>
                    </a:lnTo>
                    <a:lnTo>
                      <a:pt x="6360339" y="6857457"/>
                    </a:lnTo>
                    <a:lnTo>
                      <a:pt x="6360339" y="6857998"/>
                    </a:lnTo>
                    <a:lnTo>
                      <a:pt x="0" y="6857998"/>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6" name="Freeform: Shape 65">
                <a:extLst>
                  <a:ext uri="{FF2B5EF4-FFF2-40B4-BE49-F238E27FC236}">
                    <a16:creationId xmlns:a16="http://schemas.microsoft.com/office/drawing/2014/main" id="{D2063333-816F-442C-A0E6-238F0678B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682343" y="2"/>
                <a:ext cx="6509657" cy="6857998"/>
              </a:xfrm>
              <a:custGeom>
                <a:avLst/>
                <a:gdLst>
                  <a:gd name="connsiteX0" fmla="*/ 5757500 w 6509657"/>
                  <a:gd name="connsiteY0" fmla="*/ 6118149 h 6857998"/>
                  <a:gd name="connsiteX1" fmla="*/ 5778719 w 6509657"/>
                  <a:gd name="connsiteY1" fmla="*/ 6133723 h 6857998"/>
                  <a:gd name="connsiteX2" fmla="*/ 5794879 w 6509657"/>
                  <a:gd name="connsiteY2" fmla="*/ 6149380 h 6857998"/>
                  <a:gd name="connsiteX3" fmla="*/ 5800355 w 6509657"/>
                  <a:gd name="connsiteY3" fmla="*/ 6166562 h 6857998"/>
                  <a:gd name="connsiteX4" fmla="*/ 5794879 w 6509657"/>
                  <a:gd name="connsiteY4" fmla="*/ 6149379 h 6857998"/>
                  <a:gd name="connsiteX5" fmla="*/ 5778719 w 6509657"/>
                  <a:gd name="connsiteY5" fmla="*/ 6133722 h 6857998"/>
                  <a:gd name="connsiteX6" fmla="*/ 5757500 w 6509657"/>
                  <a:gd name="connsiteY6" fmla="*/ 6118149 h 6857998"/>
                  <a:gd name="connsiteX7" fmla="*/ 5665657 w 6509657"/>
                  <a:gd name="connsiteY7" fmla="*/ 4941372 h 6857998"/>
                  <a:gd name="connsiteX8" fmla="*/ 5668987 w 6509657"/>
                  <a:gd name="connsiteY8" fmla="*/ 4950869 h 6857998"/>
                  <a:gd name="connsiteX9" fmla="*/ 5678672 w 6509657"/>
                  <a:gd name="connsiteY9" fmla="*/ 4991382 h 6857998"/>
                  <a:gd name="connsiteX10" fmla="*/ 5668987 w 6509657"/>
                  <a:gd name="connsiteY10" fmla="*/ 4950868 h 6857998"/>
                  <a:gd name="connsiteX11" fmla="*/ 5669596 w 6509657"/>
                  <a:gd name="connsiteY11" fmla="*/ 4749807 h 6857998"/>
                  <a:gd name="connsiteX12" fmla="*/ 5654889 w 6509657"/>
                  <a:gd name="connsiteY12" fmla="*/ 4799797 h 6857998"/>
                  <a:gd name="connsiteX13" fmla="*/ 5669596 w 6509657"/>
                  <a:gd name="connsiteY13" fmla="*/ 4749807 h 6857998"/>
                  <a:gd name="connsiteX14" fmla="*/ 5687394 w 6509657"/>
                  <a:gd name="connsiteY14" fmla="*/ 4543185 h 6857998"/>
                  <a:gd name="connsiteX15" fmla="*/ 5692800 w 6509657"/>
                  <a:gd name="connsiteY15" fmla="*/ 4557092 h 6857998"/>
                  <a:gd name="connsiteX16" fmla="*/ 5719165 w 6509657"/>
                  <a:gd name="connsiteY16" fmla="*/ 4602021 h 6857998"/>
                  <a:gd name="connsiteX17" fmla="*/ 5692800 w 6509657"/>
                  <a:gd name="connsiteY17" fmla="*/ 4557091 h 6857998"/>
                  <a:gd name="connsiteX18" fmla="*/ 6153612 w 6509657"/>
                  <a:gd name="connsiteY18" fmla="*/ 2819253 h 6857998"/>
                  <a:gd name="connsiteX19" fmla="*/ 6165256 w 6509657"/>
                  <a:gd name="connsiteY19" fmla="*/ 2827484 h 6857998"/>
                  <a:gd name="connsiteX20" fmla="*/ 6165258 w 6509657"/>
                  <a:gd name="connsiteY20" fmla="*/ 2827486 h 6857998"/>
                  <a:gd name="connsiteX21" fmla="*/ 6193761 w 6509657"/>
                  <a:gd name="connsiteY21" fmla="*/ 2861156 h 6857998"/>
                  <a:gd name="connsiteX22" fmla="*/ 6184107 w 6509657"/>
                  <a:gd name="connsiteY22" fmla="*/ 2842392 h 6857998"/>
                  <a:gd name="connsiteX23" fmla="*/ 6165258 w 6509657"/>
                  <a:gd name="connsiteY23" fmla="*/ 2827486 h 6857998"/>
                  <a:gd name="connsiteX24" fmla="*/ 6165256 w 6509657"/>
                  <a:gd name="connsiteY24" fmla="*/ 2827483 h 6857998"/>
                  <a:gd name="connsiteX25" fmla="*/ 6083958 w 6509657"/>
                  <a:gd name="connsiteY25" fmla="*/ 1974015 h 6857998"/>
                  <a:gd name="connsiteX26" fmla="*/ 6077444 w 6509657"/>
                  <a:gd name="connsiteY26" fmla="*/ 1999763 h 6857998"/>
                  <a:gd name="connsiteX27" fmla="*/ 6059716 w 6509657"/>
                  <a:gd name="connsiteY27" fmla="*/ 2023547 h 6857998"/>
                  <a:gd name="connsiteX28" fmla="*/ 6083958 w 6509657"/>
                  <a:gd name="connsiteY28" fmla="*/ 1974015 h 6857998"/>
                  <a:gd name="connsiteX29" fmla="*/ 6066764 w 6509657"/>
                  <a:gd name="connsiteY29" fmla="*/ 1768838 h 6857998"/>
                  <a:gd name="connsiteX30" fmla="*/ 6058162 w 6509657"/>
                  <a:gd name="connsiteY30" fmla="*/ 1785412 h 6857998"/>
                  <a:gd name="connsiteX31" fmla="*/ 6057382 w 6509657"/>
                  <a:gd name="connsiteY31" fmla="*/ 1801558 h 6857998"/>
                  <a:gd name="connsiteX32" fmla="*/ 6066764 w 6509657"/>
                  <a:gd name="connsiteY32" fmla="*/ 1768838 h 6857998"/>
                  <a:gd name="connsiteX33" fmla="*/ 6176353 w 6509657"/>
                  <a:gd name="connsiteY33" fmla="*/ 520953 h 6857998"/>
                  <a:gd name="connsiteX34" fmla="*/ 6169625 w 6509657"/>
                  <a:gd name="connsiteY34" fmla="*/ 549926 h 6857998"/>
                  <a:gd name="connsiteX35" fmla="*/ 6163371 w 6509657"/>
                  <a:gd name="connsiteY35" fmla="*/ 566616 h 6857998"/>
                  <a:gd name="connsiteX36" fmla="*/ 6157421 w 6509657"/>
                  <a:gd name="connsiteY36" fmla="*/ 581804 h 6857998"/>
                  <a:gd name="connsiteX37" fmla="*/ 6157002 w 6509657"/>
                  <a:gd name="connsiteY37" fmla="*/ 583595 h 6857998"/>
                  <a:gd name="connsiteX38" fmla="*/ 6154828 w 6509657"/>
                  <a:gd name="connsiteY38" fmla="*/ 589388 h 6857998"/>
                  <a:gd name="connsiteX39" fmla="*/ 6150205 w 6509657"/>
                  <a:gd name="connsiteY39" fmla="*/ 612658 h 6857998"/>
                  <a:gd name="connsiteX40" fmla="*/ 6157002 w 6509657"/>
                  <a:gd name="connsiteY40" fmla="*/ 583595 h 6857998"/>
                  <a:gd name="connsiteX41" fmla="*/ 6163319 w 6509657"/>
                  <a:gd name="connsiteY41" fmla="*/ 566754 h 6857998"/>
                  <a:gd name="connsiteX42" fmla="*/ 6163371 w 6509657"/>
                  <a:gd name="connsiteY42" fmla="*/ 566616 h 6857998"/>
                  <a:gd name="connsiteX43" fmla="*/ 6169209 w 6509657"/>
                  <a:gd name="connsiteY43" fmla="*/ 551717 h 6857998"/>
                  <a:gd name="connsiteX44" fmla="*/ 6169625 w 6509657"/>
                  <a:gd name="connsiteY44" fmla="*/ 549926 h 6857998"/>
                  <a:gd name="connsiteX45" fmla="*/ 6171790 w 6509657"/>
                  <a:gd name="connsiteY45" fmla="*/ 544146 h 6857998"/>
                  <a:gd name="connsiteX46" fmla="*/ 6176353 w 6509657"/>
                  <a:gd name="connsiteY46" fmla="*/ 520953 h 6857998"/>
                  <a:gd name="connsiteX47" fmla="*/ 6125250 w 6509657"/>
                  <a:gd name="connsiteY47" fmla="*/ 268794 h 6857998"/>
                  <a:gd name="connsiteX48" fmla="*/ 6120374 w 6509657"/>
                  <a:gd name="connsiteY48" fmla="*/ 299164 h 6857998"/>
                  <a:gd name="connsiteX49" fmla="*/ 6121819 w 6509657"/>
                  <a:gd name="connsiteY49" fmla="*/ 328017 h 6857998"/>
                  <a:gd name="connsiteX50" fmla="*/ 0 w 6509657"/>
                  <a:gd name="connsiteY50" fmla="*/ 0 h 6857998"/>
                  <a:gd name="connsiteX51" fmla="*/ 6442666 w 6509657"/>
                  <a:gd name="connsiteY51" fmla="*/ 0 h 6857998"/>
                  <a:gd name="connsiteX52" fmla="*/ 6438451 w 6509657"/>
                  <a:gd name="connsiteY52" fmla="*/ 24480 h 6857998"/>
                  <a:gd name="connsiteX53" fmla="*/ 6426440 w 6509657"/>
                  <a:gd name="connsiteY53" fmla="*/ 47806 h 6857998"/>
                  <a:gd name="connsiteX54" fmla="*/ 6417296 w 6509657"/>
                  <a:gd name="connsiteY54" fmla="*/ 105718 h 6857998"/>
                  <a:gd name="connsiteX55" fmla="*/ 6418631 w 6509657"/>
                  <a:gd name="connsiteY55" fmla="*/ 152584 h 6857998"/>
                  <a:gd name="connsiteX56" fmla="*/ 6420344 w 6509657"/>
                  <a:gd name="connsiteY56" fmla="*/ 234883 h 6857998"/>
                  <a:gd name="connsiteX57" fmla="*/ 6424727 w 6509657"/>
                  <a:gd name="connsiteY57" fmla="*/ 261173 h 6857998"/>
                  <a:gd name="connsiteX58" fmla="*/ 6412152 w 6509657"/>
                  <a:gd name="connsiteY58" fmla="*/ 380050 h 6857998"/>
                  <a:gd name="connsiteX59" fmla="*/ 6411200 w 6509657"/>
                  <a:gd name="connsiteY59" fmla="*/ 447870 h 6857998"/>
                  <a:gd name="connsiteX60" fmla="*/ 6395577 w 6509657"/>
                  <a:gd name="connsiteY60" fmla="*/ 524262 h 6857998"/>
                  <a:gd name="connsiteX61" fmla="*/ 6396339 w 6509657"/>
                  <a:gd name="connsiteY61" fmla="*/ 546552 h 6857998"/>
                  <a:gd name="connsiteX62" fmla="*/ 6397674 w 6509657"/>
                  <a:gd name="connsiteY62" fmla="*/ 571508 h 6857998"/>
                  <a:gd name="connsiteX63" fmla="*/ 6398818 w 6509657"/>
                  <a:gd name="connsiteY63" fmla="*/ 648092 h 6857998"/>
                  <a:gd name="connsiteX64" fmla="*/ 6404531 w 6509657"/>
                  <a:gd name="connsiteY64" fmla="*/ 694576 h 6857998"/>
                  <a:gd name="connsiteX65" fmla="*/ 6401104 w 6509657"/>
                  <a:gd name="connsiteY65" fmla="*/ 783158 h 6857998"/>
                  <a:gd name="connsiteX66" fmla="*/ 6406056 w 6509657"/>
                  <a:gd name="connsiteY66" fmla="*/ 815929 h 6857998"/>
                  <a:gd name="connsiteX67" fmla="*/ 6406628 w 6509657"/>
                  <a:gd name="connsiteY67" fmla="*/ 898797 h 6857998"/>
                  <a:gd name="connsiteX68" fmla="*/ 6403770 w 6509657"/>
                  <a:gd name="connsiteY68" fmla="*/ 973095 h 6857998"/>
                  <a:gd name="connsiteX69" fmla="*/ 6405294 w 6509657"/>
                  <a:gd name="connsiteY69" fmla="*/ 1044725 h 6857998"/>
                  <a:gd name="connsiteX70" fmla="*/ 6411580 w 6509657"/>
                  <a:gd name="connsiteY70" fmla="*/ 1095972 h 6857998"/>
                  <a:gd name="connsiteX71" fmla="*/ 6415391 w 6509657"/>
                  <a:gd name="connsiteY71" fmla="*/ 1151600 h 6857998"/>
                  <a:gd name="connsiteX72" fmla="*/ 6438060 w 6509657"/>
                  <a:gd name="connsiteY72" fmla="*/ 1304955 h 6857998"/>
                  <a:gd name="connsiteX73" fmla="*/ 6432537 w 6509657"/>
                  <a:gd name="connsiteY73" fmla="*/ 1333341 h 6857998"/>
                  <a:gd name="connsiteX74" fmla="*/ 6427393 w 6509657"/>
                  <a:gd name="connsiteY74" fmla="*/ 1494509 h 6857998"/>
                  <a:gd name="connsiteX75" fmla="*/ 6427775 w 6509657"/>
                  <a:gd name="connsiteY75" fmla="*/ 1529563 h 6857998"/>
                  <a:gd name="connsiteX76" fmla="*/ 6405294 w 6509657"/>
                  <a:gd name="connsiteY76" fmla="*/ 1623675 h 6857998"/>
                  <a:gd name="connsiteX77" fmla="*/ 6440919 w 6509657"/>
                  <a:gd name="connsiteY77" fmla="*/ 1768838 h 6857998"/>
                  <a:gd name="connsiteX78" fmla="*/ 6485496 w 6509657"/>
                  <a:gd name="connsiteY78" fmla="*/ 1904673 h 6857998"/>
                  <a:gd name="connsiteX79" fmla="*/ 6491212 w 6509657"/>
                  <a:gd name="connsiteY79" fmla="*/ 1921817 h 6857998"/>
                  <a:gd name="connsiteX80" fmla="*/ 6500928 w 6509657"/>
                  <a:gd name="connsiteY80" fmla="*/ 1970586 h 6857998"/>
                  <a:gd name="connsiteX81" fmla="*/ 6504358 w 6509657"/>
                  <a:gd name="connsiteY81" fmla="*/ 2030977 h 6857998"/>
                  <a:gd name="connsiteX82" fmla="*/ 6509406 w 6509657"/>
                  <a:gd name="connsiteY82" fmla="*/ 2069340 h 6857998"/>
                  <a:gd name="connsiteX83" fmla="*/ 6509657 w 6509657"/>
                  <a:gd name="connsiteY83" fmla="*/ 2072225 h 6857998"/>
                  <a:gd name="connsiteX84" fmla="*/ 6509657 w 6509657"/>
                  <a:gd name="connsiteY84" fmla="*/ 2131532 h 6857998"/>
                  <a:gd name="connsiteX85" fmla="*/ 6508786 w 6509657"/>
                  <a:gd name="connsiteY85" fmla="*/ 2138304 h 6857998"/>
                  <a:gd name="connsiteX86" fmla="*/ 6502262 w 6509657"/>
                  <a:gd name="connsiteY86" fmla="*/ 2168903 h 6857998"/>
                  <a:gd name="connsiteX87" fmla="*/ 6486640 w 6509657"/>
                  <a:gd name="connsiteY87" fmla="*/ 2254633 h 6857998"/>
                  <a:gd name="connsiteX88" fmla="*/ 6471780 w 6509657"/>
                  <a:gd name="connsiteY88" fmla="*/ 2335405 h 6857998"/>
                  <a:gd name="connsiteX89" fmla="*/ 6489306 w 6509657"/>
                  <a:gd name="connsiteY89" fmla="*/ 2360933 h 6857998"/>
                  <a:gd name="connsiteX90" fmla="*/ 6504547 w 6509657"/>
                  <a:gd name="connsiteY90" fmla="*/ 2400369 h 6857998"/>
                  <a:gd name="connsiteX91" fmla="*/ 6486258 w 6509657"/>
                  <a:gd name="connsiteY91" fmla="*/ 2444184 h 6857998"/>
                  <a:gd name="connsiteX92" fmla="*/ 6448350 w 6509657"/>
                  <a:gd name="connsiteY92" fmla="*/ 2546678 h 6857998"/>
                  <a:gd name="connsiteX93" fmla="*/ 6446633 w 6509657"/>
                  <a:gd name="connsiteY93" fmla="*/ 2611450 h 6857998"/>
                  <a:gd name="connsiteX94" fmla="*/ 6430441 w 6509657"/>
                  <a:gd name="connsiteY94" fmla="*/ 2752235 h 6857998"/>
                  <a:gd name="connsiteX95" fmla="*/ 6407389 w 6509657"/>
                  <a:gd name="connsiteY95" fmla="*/ 2844248 h 6857998"/>
                  <a:gd name="connsiteX96" fmla="*/ 6381291 w 6509657"/>
                  <a:gd name="connsiteY96" fmla="*/ 2910353 h 6857998"/>
                  <a:gd name="connsiteX97" fmla="*/ 6347189 w 6509657"/>
                  <a:gd name="connsiteY97" fmla="*/ 3005035 h 6857998"/>
                  <a:gd name="connsiteX98" fmla="*/ 6329473 w 6509657"/>
                  <a:gd name="connsiteY98" fmla="*/ 3100099 h 6857998"/>
                  <a:gd name="connsiteX99" fmla="*/ 6307182 w 6509657"/>
                  <a:gd name="connsiteY99" fmla="*/ 3168870 h 6857998"/>
                  <a:gd name="connsiteX100" fmla="*/ 6291942 w 6509657"/>
                  <a:gd name="connsiteY100" fmla="*/ 3252885 h 6857998"/>
                  <a:gd name="connsiteX101" fmla="*/ 6291371 w 6509657"/>
                  <a:gd name="connsiteY101" fmla="*/ 3323372 h 6857998"/>
                  <a:gd name="connsiteX102" fmla="*/ 6294039 w 6509657"/>
                  <a:gd name="connsiteY102" fmla="*/ 3433866 h 6857998"/>
                  <a:gd name="connsiteX103" fmla="*/ 6247937 w 6509657"/>
                  <a:gd name="connsiteY103" fmla="*/ 3569124 h 6857998"/>
                  <a:gd name="connsiteX104" fmla="*/ 6237648 w 6509657"/>
                  <a:gd name="connsiteY104" fmla="*/ 3623799 h 6857998"/>
                  <a:gd name="connsiteX105" fmla="*/ 6232886 w 6509657"/>
                  <a:gd name="connsiteY105" fmla="*/ 3675238 h 6857998"/>
                  <a:gd name="connsiteX106" fmla="*/ 6202214 w 6509657"/>
                  <a:gd name="connsiteY106" fmla="*/ 3784397 h 6857998"/>
                  <a:gd name="connsiteX107" fmla="*/ 6192116 w 6509657"/>
                  <a:gd name="connsiteY107" fmla="*/ 3828785 h 6857998"/>
                  <a:gd name="connsiteX108" fmla="*/ 6192308 w 6509657"/>
                  <a:gd name="connsiteY108" fmla="*/ 3890891 h 6857998"/>
                  <a:gd name="connsiteX109" fmla="*/ 6178210 w 6509657"/>
                  <a:gd name="connsiteY109" fmla="*/ 4003861 h 6857998"/>
                  <a:gd name="connsiteX110" fmla="*/ 6137060 w 6509657"/>
                  <a:gd name="connsiteY110" fmla="*/ 4116641 h 6857998"/>
                  <a:gd name="connsiteX111" fmla="*/ 6141062 w 6509657"/>
                  <a:gd name="connsiteY111" fmla="*/ 4164458 h 6857998"/>
                  <a:gd name="connsiteX112" fmla="*/ 6140110 w 6509657"/>
                  <a:gd name="connsiteY112" fmla="*/ 4181603 h 6857998"/>
                  <a:gd name="connsiteX113" fmla="*/ 6117439 w 6509657"/>
                  <a:gd name="connsiteY113" fmla="*/ 4335722 h 6857998"/>
                  <a:gd name="connsiteX114" fmla="*/ 6114962 w 6509657"/>
                  <a:gd name="connsiteY114" fmla="*/ 4351154 h 6857998"/>
                  <a:gd name="connsiteX115" fmla="*/ 6094769 w 6509657"/>
                  <a:gd name="connsiteY115" fmla="*/ 4423545 h 6857998"/>
                  <a:gd name="connsiteX116" fmla="*/ 6082195 w 6509657"/>
                  <a:gd name="connsiteY116" fmla="*/ 4606053 h 6857998"/>
                  <a:gd name="connsiteX117" fmla="*/ 6080672 w 6509657"/>
                  <a:gd name="connsiteY117" fmla="*/ 4617291 h 6857998"/>
                  <a:gd name="connsiteX118" fmla="*/ 6090768 w 6509657"/>
                  <a:gd name="connsiteY118" fmla="*/ 4678445 h 6857998"/>
                  <a:gd name="connsiteX119" fmla="*/ 6105056 w 6509657"/>
                  <a:gd name="connsiteY119" fmla="*/ 4708734 h 6857998"/>
                  <a:gd name="connsiteX120" fmla="*/ 6119916 w 6509657"/>
                  <a:gd name="connsiteY120" fmla="*/ 4755980 h 6857998"/>
                  <a:gd name="connsiteX121" fmla="*/ 6125441 w 6509657"/>
                  <a:gd name="connsiteY121" fmla="*/ 4803988 h 6857998"/>
                  <a:gd name="connsiteX122" fmla="*/ 6102960 w 6509657"/>
                  <a:gd name="connsiteY122" fmla="*/ 4884572 h 6857998"/>
                  <a:gd name="connsiteX123" fmla="*/ 6100674 w 6509657"/>
                  <a:gd name="connsiteY123" fmla="*/ 4913909 h 6857998"/>
                  <a:gd name="connsiteX124" fmla="*/ 6089816 w 6509657"/>
                  <a:gd name="connsiteY124" fmla="*/ 4979253 h 6857998"/>
                  <a:gd name="connsiteX125" fmla="*/ 6090577 w 6509657"/>
                  <a:gd name="connsiteY125" fmla="*/ 5036405 h 6857998"/>
                  <a:gd name="connsiteX126" fmla="*/ 6107914 w 6509657"/>
                  <a:gd name="connsiteY126" fmla="*/ 5082317 h 6857998"/>
                  <a:gd name="connsiteX127" fmla="*/ 6111342 w 6509657"/>
                  <a:gd name="connsiteY127" fmla="*/ 5148995 h 6857998"/>
                  <a:gd name="connsiteX128" fmla="*/ 6098770 w 6509657"/>
                  <a:gd name="connsiteY128" fmla="*/ 5192051 h 6857998"/>
                  <a:gd name="connsiteX129" fmla="*/ 6097056 w 6509657"/>
                  <a:gd name="connsiteY129" fmla="*/ 5200813 h 6857998"/>
                  <a:gd name="connsiteX130" fmla="*/ 6096291 w 6509657"/>
                  <a:gd name="connsiteY130" fmla="*/ 5313403 h 6857998"/>
                  <a:gd name="connsiteX131" fmla="*/ 6134203 w 6509657"/>
                  <a:gd name="connsiteY131" fmla="*/ 5453995 h 6857998"/>
                  <a:gd name="connsiteX132" fmla="*/ 6142206 w 6509657"/>
                  <a:gd name="connsiteY132" fmla="*/ 5477239 h 6857998"/>
                  <a:gd name="connsiteX133" fmla="*/ 6156112 w 6509657"/>
                  <a:gd name="connsiteY133" fmla="*/ 5590590 h 6857998"/>
                  <a:gd name="connsiteX134" fmla="*/ 6170210 w 6509657"/>
                  <a:gd name="connsiteY134" fmla="*/ 5651360 h 6857998"/>
                  <a:gd name="connsiteX135" fmla="*/ 6170972 w 6509657"/>
                  <a:gd name="connsiteY135" fmla="*/ 5695178 h 6857998"/>
                  <a:gd name="connsiteX136" fmla="*/ 6195927 w 6509657"/>
                  <a:gd name="connsiteY136" fmla="*/ 5748136 h 6857998"/>
                  <a:gd name="connsiteX137" fmla="*/ 6206787 w 6509657"/>
                  <a:gd name="connsiteY137" fmla="*/ 5765474 h 6857998"/>
                  <a:gd name="connsiteX138" fmla="*/ 6213264 w 6509657"/>
                  <a:gd name="connsiteY138" fmla="*/ 5786239 h 6857998"/>
                  <a:gd name="connsiteX139" fmla="*/ 6233839 w 6509657"/>
                  <a:gd name="connsiteY139" fmla="*/ 5880348 h 6857998"/>
                  <a:gd name="connsiteX140" fmla="*/ 6245457 w 6509657"/>
                  <a:gd name="connsiteY140" fmla="*/ 5897114 h 6857998"/>
                  <a:gd name="connsiteX141" fmla="*/ 6252699 w 6509657"/>
                  <a:gd name="connsiteY141" fmla="*/ 5908355 h 6857998"/>
                  <a:gd name="connsiteX142" fmla="*/ 6264891 w 6509657"/>
                  <a:gd name="connsiteY142" fmla="*/ 5999796 h 6857998"/>
                  <a:gd name="connsiteX143" fmla="*/ 6299372 w 6509657"/>
                  <a:gd name="connsiteY143" fmla="*/ 6056948 h 6857998"/>
                  <a:gd name="connsiteX144" fmla="*/ 6314041 w 6509657"/>
                  <a:gd name="connsiteY144" fmla="*/ 6072569 h 6857998"/>
                  <a:gd name="connsiteX145" fmla="*/ 6336139 w 6509657"/>
                  <a:gd name="connsiteY145" fmla="*/ 6127247 h 6857998"/>
                  <a:gd name="connsiteX146" fmla="*/ 6378623 w 6509657"/>
                  <a:gd name="connsiteY146" fmla="*/ 6311084 h 6857998"/>
                  <a:gd name="connsiteX147" fmla="*/ 6363571 w 6509657"/>
                  <a:gd name="connsiteY147" fmla="*/ 6363664 h 6857998"/>
                  <a:gd name="connsiteX148" fmla="*/ 6403960 w 6509657"/>
                  <a:gd name="connsiteY148" fmla="*/ 6463490 h 6857998"/>
                  <a:gd name="connsiteX149" fmla="*/ 6426820 w 6509657"/>
                  <a:gd name="connsiteY149" fmla="*/ 6550742 h 6857998"/>
                  <a:gd name="connsiteX150" fmla="*/ 6432347 w 6509657"/>
                  <a:gd name="connsiteY150" fmla="*/ 6583128 h 6857998"/>
                  <a:gd name="connsiteX151" fmla="*/ 6442443 w 6509657"/>
                  <a:gd name="connsiteY151" fmla="*/ 6685617 h 6857998"/>
                  <a:gd name="connsiteX152" fmla="*/ 6465303 w 6509657"/>
                  <a:gd name="connsiteY152" fmla="*/ 6738388 h 6857998"/>
                  <a:gd name="connsiteX153" fmla="*/ 6482807 w 6509657"/>
                  <a:gd name="connsiteY153" fmla="*/ 6796804 h 6857998"/>
                  <a:gd name="connsiteX154" fmla="*/ 6487578 w 6509657"/>
                  <a:gd name="connsiteY154" fmla="*/ 6857457 h 6857998"/>
                  <a:gd name="connsiteX155" fmla="*/ 6360339 w 6509657"/>
                  <a:gd name="connsiteY155" fmla="*/ 6857457 h 6857998"/>
                  <a:gd name="connsiteX156" fmla="*/ 6360339 w 6509657"/>
                  <a:gd name="connsiteY156" fmla="*/ 6857998 h 6857998"/>
                  <a:gd name="connsiteX157" fmla="*/ 0 w 6509657"/>
                  <a:gd name="connsiteY157" fmla="*/ 685799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6509657" h="6857998">
                    <a:moveTo>
                      <a:pt x="5757500" y="6118149"/>
                    </a:moveTo>
                    <a:cubicBezTo>
                      <a:pt x="5764049" y="6124102"/>
                      <a:pt x="5771670" y="6129341"/>
                      <a:pt x="5778719" y="6133723"/>
                    </a:cubicBezTo>
                    <a:cubicBezTo>
                      <a:pt x="5785863" y="6138152"/>
                      <a:pt x="5791209" y="6143474"/>
                      <a:pt x="5794879" y="6149380"/>
                    </a:cubicBezTo>
                    <a:lnTo>
                      <a:pt x="5800355" y="6166562"/>
                    </a:lnTo>
                    <a:lnTo>
                      <a:pt x="5794879" y="6149379"/>
                    </a:lnTo>
                    <a:cubicBezTo>
                      <a:pt x="5791209" y="6143474"/>
                      <a:pt x="5785863" y="6138152"/>
                      <a:pt x="5778719" y="6133722"/>
                    </a:cubicBezTo>
                    <a:cubicBezTo>
                      <a:pt x="5771670" y="6129341"/>
                      <a:pt x="5764049" y="6124102"/>
                      <a:pt x="5757500" y="6118149"/>
                    </a:cubicBezTo>
                    <a:close/>
                    <a:moveTo>
                      <a:pt x="5665657" y="4941372"/>
                    </a:moveTo>
                    <a:lnTo>
                      <a:pt x="5668987" y="4950869"/>
                    </a:lnTo>
                    <a:lnTo>
                      <a:pt x="5678672" y="4991382"/>
                    </a:lnTo>
                    <a:lnTo>
                      <a:pt x="5668987" y="4950868"/>
                    </a:lnTo>
                    <a:close/>
                    <a:moveTo>
                      <a:pt x="5669596" y="4749807"/>
                    </a:moveTo>
                    <a:cubicBezTo>
                      <a:pt x="5657460" y="4762826"/>
                      <a:pt x="5656603" y="4781365"/>
                      <a:pt x="5654889" y="4799797"/>
                    </a:cubicBezTo>
                    <a:cubicBezTo>
                      <a:pt x="5656603" y="4781365"/>
                      <a:pt x="5657460" y="4762827"/>
                      <a:pt x="5669596" y="4749807"/>
                    </a:cubicBezTo>
                    <a:close/>
                    <a:moveTo>
                      <a:pt x="5687394" y="4543185"/>
                    </a:moveTo>
                    <a:cubicBezTo>
                      <a:pt x="5688372" y="4548281"/>
                      <a:pt x="5690419" y="4553662"/>
                      <a:pt x="5692800" y="4557092"/>
                    </a:cubicBezTo>
                    <a:cubicBezTo>
                      <a:pt x="5704421" y="4573618"/>
                      <a:pt x="5713208" y="4588275"/>
                      <a:pt x="5719165" y="4602021"/>
                    </a:cubicBezTo>
                    <a:cubicBezTo>
                      <a:pt x="5713208" y="4588275"/>
                      <a:pt x="5704421" y="4573618"/>
                      <a:pt x="5692800" y="4557091"/>
                    </a:cubicBezTo>
                    <a:close/>
                    <a:moveTo>
                      <a:pt x="6153612" y="2819253"/>
                    </a:moveTo>
                    <a:lnTo>
                      <a:pt x="6165256" y="2827484"/>
                    </a:lnTo>
                    <a:lnTo>
                      <a:pt x="6165258" y="2827486"/>
                    </a:lnTo>
                    <a:lnTo>
                      <a:pt x="6193761" y="2861156"/>
                    </a:lnTo>
                    <a:lnTo>
                      <a:pt x="6184107" y="2842392"/>
                    </a:lnTo>
                    <a:lnTo>
                      <a:pt x="6165258" y="2827486"/>
                    </a:lnTo>
                    <a:lnTo>
                      <a:pt x="6165256" y="2827483"/>
                    </a:lnTo>
                    <a:close/>
                    <a:moveTo>
                      <a:pt x="6083958" y="1974015"/>
                    </a:moveTo>
                    <a:lnTo>
                      <a:pt x="6077444" y="1999763"/>
                    </a:lnTo>
                    <a:cubicBezTo>
                      <a:pt x="6073635" y="2008056"/>
                      <a:pt x="6067955" y="2016020"/>
                      <a:pt x="6059716" y="2023547"/>
                    </a:cubicBezTo>
                    <a:cubicBezTo>
                      <a:pt x="6076195" y="2008497"/>
                      <a:pt x="6082433" y="1991685"/>
                      <a:pt x="6083958" y="1974015"/>
                    </a:cubicBezTo>
                    <a:close/>
                    <a:moveTo>
                      <a:pt x="6066764" y="1768838"/>
                    </a:moveTo>
                    <a:cubicBezTo>
                      <a:pt x="6062383" y="1774411"/>
                      <a:pt x="6059620" y="1779948"/>
                      <a:pt x="6058162" y="1785412"/>
                    </a:cubicBezTo>
                    <a:lnTo>
                      <a:pt x="6057382" y="1801558"/>
                    </a:lnTo>
                    <a:cubicBezTo>
                      <a:pt x="6055715" y="1790986"/>
                      <a:pt x="6058001" y="1779981"/>
                      <a:pt x="6066764" y="1768838"/>
                    </a:cubicBezTo>
                    <a:close/>
                    <a:moveTo>
                      <a:pt x="6176353" y="520953"/>
                    </a:moveTo>
                    <a:lnTo>
                      <a:pt x="6169625" y="549926"/>
                    </a:lnTo>
                    <a:lnTo>
                      <a:pt x="6163371" y="566616"/>
                    </a:lnTo>
                    <a:lnTo>
                      <a:pt x="6157421" y="581804"/>
                    </a:lnTo>
                    <a:lnTo>
                      <a:pt x="6157002" y="583595"/>
                    </a:lnTo>
                    <a:lnTo>
                      <a:pt x="6154828" y="589388"/>
                    </a:lnTo>
                    <a:cubicBezTo>
                      <a:pt x="6152427" y="597005"/>
                      <a:pt x="6150670" y="604728"/>
                      <a:pt x="6150205" y="612658"/>
                    </a:cubicBezTo>
                    <a:lnTo>
                      <a:pt x="6157002" y="583595"/>
                    </a:lnTo>
                    <a:lnTo>
                      <a:pt x="6163319" y="566754"/>
                    </a:lnTo>
                    <a:lnTo>
                      <a:pt x="6163371" y="566616"/>
                    </a:lnTo>
                    <a:lnTo>
                      <a:pt x="6169209" y="551717"/>
                    </a:lnTo>
                    <a:lnTo>
                      <a:pt x="6169625" y="549926"/>
                    </a:lnTo>
                    <a:lnTo>
                      <a:pt x="6171790" y="544146"/>
                    </a:lnTo>
                    <a:cubicBezTo>
                      <a:pt x="6174177" y="536547"/>
                      <a:pt x="6175914" y="528850"/>
                      <a:pt x="6176353" y="520953"/>
                    </a:cubicBezTo>
                    <a:close/>
                    <a:moveTo>
                      <a:pt x="6125250" y="268794"/>
                    </a:moveTo>
                    <a:cubicBezTo>
                      <a:pt x="6122725" y="279176"/>
                      <a:pt x="6121022" y="289296"/>
                      <a:pt x="6120374" y="299164"/>
                    </a:cubicBezTo>
                    <a:cubicBezTo>
                      <a:pt x="6119725" y="309031"/>
                      <a:pt x="6120130" y="318646"/>
                      <a:pt x="6121819" y="328017"/>
                    </a:cubicBezTo>
                    <a:close/>
                    <a:moveTo>
                      <a:pt x="0" y="0"/>
                    </a:moveTo>
                    <a:lnTo>
                      <a:pt x="6442666" y="0"/>
                    </a:lnTo>
                    <a:lnTo>
                      <a:pt x="6438451" y="24480"/>
                    </a:lnTo>
                    <a:cubicBezTo>
                      <a:pt x="6435966" y="32636"/>
                      <a:pt x="6432204" y="40471"/>
                      <a:pt x="6426440" y="47806"/>
                    </a:cubicBezTo>
                    <a:cubicBezTo>
                      <a:pt x="6411580" y="66857"/>
                      <a:pt x="6415009" y="85336"/>
                      <a:pt x="6417296" y="105718"/>
                    </a:cubicBezTo>
                    <a:cubicBezTo>
                      <a:pt x="6419010" y="121150"/>
                      <a:pt x="6418439" y="136963"/>
                      <a:pt x="6418631" y="152584"/>
                    </a:cubicBezTo>
                    <a:cubicBezTo>
                      <a:pt x="6419200" y="180017"/>
                      <a:pt x="6419391" y="207450"/>
                      <a:pt x="6420344" y="234883"/>
                    </a:cubicBezTo>
                    <a:cubicBezTo>
                      <a:pt x="6420724" y="243648"/>
                      <a:pt x="6425489" y="252600"/>
                      <a:pt x="6424727" y="261173"/>
                    </a:cubicBezTo>
                    <a:cubicBezTo>
                      <a:pt x="6421106" y="300800"/>
                      <a:pt x="6415391" y="340425"/>
                      <a:pt x="6412152" y="380050"/>
                    </a:cubicBezTo>
                    <a:cubicBezTo>
                      <a:pt x="6410248" y="402529"/>
                      <a:pt x="6413865" y="425581"/>
                      <a:pt x="6411200" y="447870"/>
                    </a:cubicBezTo>
                    <a:cubicBezTo>
                      <a:pt x="6408152" y="473587"/>
                      <a:pt x="6400342" y="498733"/>
                      <a:pt x="6395577" y="524262"/>
                    </a:cubicBezTo>
                    <a:cubicBezTo>
                      <a:pt x="6394245" y="531310"/>
                      <a:pt x="6395960" y="539121"/>
                      <a:pt x="6396339" y="546552"/>
                    </a:cubicBezTo>
                    <a:cubicBezTo>
                      <a:pt x="6396721" y="554933"/>
                      <a:pt x="6397483" y="563125"/>
                      <a:pt x="6397674" y="571508"/>
                    </a:cubicBezTo>
                    <a:cubicBezTo>
                      <a:pt x="6398056" y="597037"/>
                      <a:pt x="6397483" y="622564"/>
                      <a:pt x="6398818" y="648092"/>
                    </a:cubicBezTo>
                    <a:cubicBezTo>
                      <a:pt x="6399579" y="663713"/>
                      <a:pt x="6407389" y="680096"/>
                      <a:pt x="6404531" y="694576"/>
                    </a:cubicBezTo>
                    <a:cubicBezTo>
                      <a:pt x="6399008" y="724104"/>
                      <a:pt x="6411390" y="753633"/>
                      <a:pt x="6401104" y="783158"/>
                    </a:cubicBezTo>
                    <a:cubicBezTo>
                      <a:pt x="6398056" y="792306"/>
                      <a:pt x="6405676" y="804877"/>
                      <a:pt x="6406056" y="815929"/>
                    </a:cubicBezTo>
                    <a:cubicBezTo>
                      <a:pt x="6407008" y="843552"/>
                      <a:pt x="6406818" y="871173"/>
                      <a:pt x="6406628" y="898797"/>
                    </a:cubicBezTo>
                    <a:cubicBezTo>
                      <a:pt x="6406438" y="923562"/>
                      <a:pt x="6409104" y="949281"/>
                      <a:pt x="6403770" y="973095"/>
                    </a:cubicBezTo>
                    <a:cubicBezTo>
                      <a:pt x="6398056" y="998052"/>
                      <a:pt x="6398818" y="1020529"/>
                      <a:pt x="6405294" y="1044725"/>
                    </a:cubicBezTo>
                    <a:cubicBezTo>
                      <a:pt x="6409676" y="1061298"/>
                      <a:pt x="6410248" y="1078826"/>
                      <a:pt x="6411580" y="1095972"/>
                    </a:cubicBezTo>
                    <a:cubicBezTo>
                      <a:pt x="6413104" y="1114449"/>
                      <a:pt x="6409104" y="1134834"/>
                      <a:pt x="6415391" y="1151600"/>
                    </a:cubicBezTo>
                    <a:cubicBezTo>
                      <a:pt x="6434060" y="1201512"/>
                      <a:pt x="6438060" y="1252757"/>
                      <a:pt x="6438060" y="1304955"/>
                    </a:cubicBezTo>
                    <a:cubicBezTo>
                      <a:pt x="6438060" y="1314483"/>
                      <a:pt x="6435395" y="1324198"/>
                      <a:pt x="6432537" y="1333341"/>
                    </a:cubicBezTo>
                    <a:cubicBezTo>
                      <a:pt x="6415391" y="1386684"/>
                      <a:pt x="6416914" y="1440216"/>
                      <a:pt x="6427393" y="1494509"/>
                    </a:cubicBezTo>
                    <a:cubicBezTo>
                      <a:pt x="6429679" y="1505751"/>
                      <a:pt x="6430060" y="1518324"/>
                      <a:pt x="6427775" y="1529563"/>
                    </a:cubicBezTo>
                    <a:cubicBezTo>
                      <a:pt x="6421106" y="1561189"/>
                      <a:pt x="6410056" y="1591859"/>
                      <a:pt x="6405294" y="1623675"/>
                    </a:cubicBezTo>
                    <a:cubicBezTo>
                      <a:pt x="6397483" y="1676253"/>
                      <a:pt x="6423771" y="1721785"/>
                      <a:pt x="6440919" y="1768838"/>
                    </a:cubicBezTo>
                    <a:cubicBezTo>
                      <a:pt x="6457112" y="1813610"/>
                      <a:pt x="6493689" y="1851709"/>
                      <a:pt x="6485496" y="1904673"/>
                    </a:cubicBezTo>
                    <a:cubicBezTo>
                      <a:pt x="6484735" y="1910004"/>
                      <a:pt x="6489878" y="1915912"/>
                      <a:pt x="6491212" y="1921817"/>
                    </a:cubicBezTo>
                    <a:cubicBezTo>
                      <a:pt x="6494833" y="1938009"/>
                      <a:pt x="6499211" y="1954202"/>
                      <a:pt x="6500928" y="1970586"/>
                    </a:cubicBezTo>
                    <a:cubicBezTo>
                      <a:pt x="6503215" y="1990589"/>
                      <a:pt x="6502454" y="2010974"/>
                      <a:pt x="6504358" y="2030977"/>
                    </a:cubicBezTo>
                    <a:cubicBezTo>
                      <a:pt x="6505501" y="2043835"/>
                      <a:pt x="6507596" y="2056600"/>
                      <a:pt x="6509406" y="2069340"/>
                    </a:cubicBezTo>
                    <a:lnTo>
                      <a:pt x="6509657" y="2072225"/>
                    </a:lnTo>
                    <a:lnTo>
                      <a:pt x="6509657" y="2131532"/>
                    </a:lnTo>
                    <a:lnTo>
                      <a:pt x="6508786" y="2138304"/>
                    </a:lnTo>
                    <a:cubicBezTo>
                      <a:pt x="6506595" y="2148519"/>
                      <a:pt x="6503977" y="2158712"/>
                      <a:pt x="6502262" y="2168903"/>
                    </a:cubicBezTo>
                    <a:cubicBezTo>
                      <a:pt x="6497499" y="2197670"/>
                      <a:pt x="6498833" y="2229296"/>
                      <a:pt x="6486640" y="2254633"/>
                    </a:cubicBezTo>
                    <a:cubicBezTo>
                      <a:pt x="6473686" y="2281683"/>
                      <a:pt x="6467780" y="2307402"/>
                      <a:pt x="6471780" y="2335405"/>
                    </a:cubicBezTo>
                    <a:cubicBezTo>
                      <a:pt x="6473114" y="2344741"/>
                      <a:pt x="6481116" y="2356744"/>
                      <a:pt x="6489306" y="2360933"/>
                    </a:cubicBezTo>
                    <a:cubicBezTo>
                      <a:pt x="6507595" y="2370270"/>
                      <a:pt x="6510835" y="2383032"/>
                      <a:pt x="6504547" y="2400369"/>
                    </a:cubicBezTo>
                    <a:cubicBezTo>
                      <a:pt x="6499211" y="2415420"/>
                      <a:pt x="6496546" y="2433897"/>
                      <a:pt x="6486258" y="2444184"/>
                    </a:cubicBezTo>
                    <a:cubicBezTo>
                      <a:pt x="6457112" y="2473333"/>
                      <a:pt x="6456160" y="2510483"/>
                      <a:pt x="6448350" y="2546678"/>
                    </a:cubicBezTo>
                    <a:cubicBezTo>
                      <a:pt x="6443585" y="2568774"/>
                      <a:pt x="6443395" y="2589352"/>
                      <a:pt x="6446633" y="2611450"/>
                    </a:cubicBezTo>
                    <a:cubicBezTo>
                      <a:pt x="6453872" y="2659455"/>
                      <a:pt x="6443585" y="2706131"/>
                      <a:pt x="6430441" y="2752235"/>
                    </a:cubicBezTo>
                    <a:cubicBezTo>
                      <a:pt x="6421679" y="2782716"/>
                      <a:pt x="6416344" y="2813958"/>
                      <a:pt x="6407389" y="2844248"/>
                    </a:cubicBezTo>
                    <a:cubicBezTo>
                      <a:pt x="6400531" y="2866918"/>
                      <a:pt x="6392339" y="2889587"/>
                      <a:pt x="6381291" y="2910353"/>
                    </a:cubicBezTo>
                    <a:cubicBezTo>
                      <a:pt x="6365097" y="2940455"/>
                      <a:pt x="6340712" y="2966742"/>
                      <a:pt x="6347189" y="3005035"/>
                    </a:cubicBezTo>
                    <a:cubicBezTo>
                      <a:pt x="6352904" y="3038756"/>
                      <a:pt x="6340904" y="3069235"/>
                      <a:pt x="6329473" y="3100099"/>
                    </a:cubicBezTo>
                    <a:cubicBezTo>
                      <a:pt x="6321091" y="3122770"/>
                      <a:pt x="6312516" y="3145436"/>
                      <a:pt x="6307182" y="3168870"/>
                    </a:cubicBezTo>
                    <a:cubicBezTo>
                      <a:pt x="6300896" y="3196686"/>
                      <a:pt x="6303564" y="3228119"/>
                      <a:pt x="6291942" y="3252885"/>
                    </a:cubicBezTo>
                    <a:cubicBezTo>
                      <a:pt x="6279750" y="3278795"/>
                      <a:pt x="6287942" y="3300319"/>
                      <a:pt x="6291371" y="3323372"/>
                    </a:cubicBezTo>
                    <a:cubicBezTo>
                      <a:pt x="6296706" y="3360139"/>
                      <a:pt x="6306612" y="3396719"/>
                      <a:pt x="6294039" y="3433866"/>
                    </a:cubicBezTo>
                    <a:cubicBezTo>
                      <a:pt x="6278798" y="3479015"/>
                      <a:pt x="6262414" y="3523785"/>
                      <a:pt x="6247937" y="3569124"/>
                    </a:cubicBezTo>
                    <a:cubicBezTo>
                      <a:pt x="6242410" y="3586653"/>
                      <a:pt x="6240124" y="3605509"/>
                      <a:pt x="6237648" y="3623799"/>
                    </a:cubicBezTo>
                    <a:cubicBezTo>
                      <a:pt x="6235551" y="3641134"/>
                      <a:pt x="6240887" y="3661899"/>
                      <a:pt x="6232886" y="3675238"/>
                    </a:cubicBezTo>
                    <a:cubicBezTo>
                      <a:pt x="6212312" y="3709529"/>
                      <a:pt x="6202214" y="3744770"/>
                      <a:pt x="6202214" y="3784397"/>
                    </a:cubicBezTo>
                    <a:cubicBezTo>
                      <a:pt x="6202214" y="3799258"/>
                      <a:pt x="6193641" y="3813737"/>
                      <a:pt x="6192116" y="3828785"/>
                    </a:cubicBezTo>
                    <a:cubicBezTo>
                      <a:pt x="6190212" y="3849362"/>
                      <a:pt x="6185068" y="3872985"/>
                      <a:pt x="6192308" y="3890891"/>
                    </a:cubicBezTo>
                    <a:cubicBezTo>
                      <a:pt x="6209454" y="3932993"/>
                      <a:pt x="6195163" y="3967091"/>
                      <a:pt x="6178210" y="4003861"/>
                    </a:cubicBezTo>
                    <a:cubicBezTo>
                      <a:pt x="6161446" y="4040058"/>
                      <a:pt x="6148111" y="4078159"/>
                      <a:pt x="6137060" y="4116641"/>
                    </a:cubicBezTo>
                    <a:cubicBezTo>
                      <a:pt x="6133060" y="4131119"/>
                      <a:pt x="6139729" y="4148453"/>
                      <a:pt x="6141062" y="4164458"/>
                    </a:cubicBezTo>
                    <a:cubicBezTo>
                      <a:pt x="6141443" y="4170174"/>
                      <a:pt x="6142014" y="4176461"/>
                      <a:pt x="6140110" y="4181603"/>
                    </a:cubicBezTo>
                    <a:cubicBezTo>
                      <a:pt x="6121819" y="4231324"/>
                      <a:pt x="6107914" y="4281810"/>
                      <a:pt x="6117439" y="4335722"/>
                    </a:cubicBezTo>
                    <a:cubicBezTo>
                      <a:pt x="6118392" y="4340674"/>
                      <a:pt x="6116295" y="4346201"/>
                      <a:pt x="6114962" y="4351154"/>
                    </a:cubicBezTo>
                    <a:cubicBezTo>
                      <a:pt x="6108104" y="4375349"/>
                      <a:pt x="6097246" y="4398972"/>
                      <a:pt x="6094769" y="4423545"/>
                    </a:cubicBezTo>
                    <a:cubicBezTo>
                      <a:pt x="6088673" y="4484127"/>
                      <a:pt x="6086195" y="4545086"/>
                      <a:pt x="6082195" y="4606053"/>
                    </a:cubicBezTo>
                    <a:cubicBezTo>
                      <a:pt x="6082006" y="4609863"/>
                      <a:pt x="6082006" y="4613864"/>
                      <a:pt x="6080672" y="4617291"/>
                    </a:cubicBezTo>
                    <a:cubicBezTo>
                      <a:pt x="6072479" y="4639772"/>
                      <a:pt x="6075148" y="4659393"/>
                      <a:pt x="6090768" y="4678445"/>
                    </a:cubicBezTo>
                    <a:cubicBezTo>
                      <a:pt x="6097626" y="4686828"/>
                      <a:pt x="6101246" y="4698258"/>
                      <a:pt x="6105056" y="4708734"/>
                    </a:cubicBezTo>
                    <a:cubicBezTo>
                      <a:pt x="6110772" y="4724167"/>
                      <a:pt x="6116295" y="4739978"/>
                      <a:pt x="6119916" y="4755980"/>
                    </a:cubicBezTo>
                    <a:cubicBezTo>
                      <a:pt x="6123345" y="4771793"/>
                      <a:pt x="6128106" y="4788747"/>
                      <a:pt x="6125441" y="4803988"/>
                    </a:cubicBezTo>
                    <a:cubicBezTo>
                      <a:pt x="6120679" y="4831420"/>
                      <a:pt x="6110010" y="4857522"/>
                      <a:pt x="6102960" y="4884572"/>
                    </a:cubicBezTo>
                    <a:cubicBezTo>
                      <a:pt x="6100482" y="4893907"/>
                      <a:pt x="6100866" y="4904195"/>
                      <a:pt x="6100674" y="4913909"/>
                    </a:cubicBezTo>
                    <a:cubicBezTo>
                      <a:pt x="6100104" y="4936201"/>
                      <a:pt x="6105628" y="4959061"/>
                      <a:pt x="6089816" y="4979253"/>
                    </a:cubicBezTo>
                    <a:cubicBezTo>
                      <a:pt x="6074956" y="4997922"/>
                      <a:pt x="6079337" y="5016785"/>
                      <a:pt x="6090577" y="5036405"/>
                    </a:cubicBezTo>
                    <a:cubicBezTo>
                      <a:pt x="6098579" y="5050504"/>
                      <a:pt x="6104866" y="5066505"/>
                      <a:pt x="6107914" y="5082317"/>
                    </a:cubicBezTo>
                    <a:cubicBezTo>
                      <a:pt x="6112104" y="5104036"/>
                      <a:pt x="6113820" y="5125562"/>
                      <a:pt x="6111342" y="5148995"/>
                    </a:cubicBezTo>
                    <a:cubicBezTo>
                      <a:pt x="6109628" y="5165570"/>
                      <a:pt x="6108866" y="5179097"/>
                      <a:pt x="6098770" y="5192051"/>
                    </a:cubicBezTo>
                    <a:cubicBezTo>
                      <a:pt x="6097246" y="5194145"/>
                      <a:pt x="6096864" y="5197955"/>
                      <a:pt x="6097056" y="5200813"/>
                    </a:cubicBezTo>
                    <a:cubicBezTo>
                      <a:pt x="6100294" y="5238343"/>
                      <a:pt x="6098579" y="5275491"/>
                      <a:pt x="6096291" y="5313403"/>
                    </a:cubicBezTo>
                    <a:cubicBezTo>
                      <a:pt x="6093247" y="5361598"/>
                      <a:pt x="6102198" y="5412276"/>
                      <a:pt x="6134203" y="5453995"/>
                    </a:cubicBezTo>
                    <a:cubicBezTo>
                      <a:pt x="6138967" y="5460092"/>
                      <a:pt x="6141062" y="5469236"/>
                      <a:pt x="6142206" y="5477239"/>
                    </a:cubicBezTo>
                    <a:cubicBezTo>
                      <a:pt x="6147158" y="5514957"/>
                      <a:pt x="6150587" y="5552869"/>
                      <a:pt x="6156112" y="5590590"/>
                    </a:cubicBezTo>
                    <a:cubicBezTo>
                      <a:pt x="6159160" y="5611164"/>
                      <a:pt x="6161827" y="5632691"/>
                      <a:pt x="6170210" y="5651360"/>
                    </a:cubicBezTo>
                    <a:cubicBezTo>
                      <a:pt x="6178400" y="5669647"/>
                      <a:pt x="6188116" y="5684320"/>
                      <a:pt x="6170972" y="5695178"/>
                    </a:cubicBezTo>
                    <a:cubicBezTo>
                      <a:pt x="6180116" y="5714607"/>
                      <a:pt x="6187737" y="5731564"/>
                      <a:pt x="6195927" y="5748136"/>
                    </a:cubicBezTo>
                    <a:cubicBezTo>
                      <a:pt x="6198974" y="5754234"/>
                      <a:pt x="6203929" y="5759378"/>
                      <a:pt x="6206787" y="5765474"/>
                    </a:cubicBezTo>
                    <a:cubicBezTo>
                      <a:pt x="6209834" y="5771953"/>
                      <a:pt x="6211739" y="5779191"/>
                      <a:pt x="6213264" y="5786239"/>
                    </a:cubicBezTo>
                    <a:cubicBezTo>
                      <a:pt x="6220122" y="5817674"/>
                      <a:pt x="6226408" y="5849107"/>
                      <a:pt x="6233839" y="5880348"/>
                    </a:cubicBezTo>
                    <a:cubicBezTo>
                      <a:pt x="6235362" y="5886447"/>
                      <a:pt x="6241458" y="5891590"/>
                      <a:pt x="6245457" y="5897114"/>
                    </a:cubicBezTo>
                    <a:cubicBezTo>
                      <a:pt x="6248126" y="5900735"/>
                      <a:pt x="6252127" y="5904353"/>
                      <a:pt x="6252699" y="5908355"/>
                    </a:cubicBezTo>
                    <a:cubicBezTo>
                      <a:pt x="6257271" y="5938836"/>
                      <a:pt x="6262606" y="5969124"/>
                      <a:pt x="6264891" y="5999796"/>
                    </a:cubicBezTo>
                    <a:cubicBezTo>
                      <a:pt x="6266794" y="6025515"/>
                      <a:pt x="6266225" y="6050282"/>
                      <a:pt x="6299372" y="6056948"/>
                    </a:cubicBezTo>
                    <a:cubicBezTo>
                      <a:pt x="6305088" y="6058092"/>
                      <a:pt x="6311185" y="6066284"/>
                      <a:pt x="6314041" y="6072569"/>
                    </a:cubicBezTo>
                    <a:cubicBezTo>
                      <a:pt x="6322233" y="6090477"/>
                      <a:pt x="6327758" y="6109530"/>
                      <a:pt x="6336139" y="6127247"/>
                    </a:cubicBezTo>
                    <a:cubicBezTo>
                      <a:pt x="6364144" y="6185351"/>
                      <a:pt x="6381862" y="6246121"/>
                      <a:pt x="6378623" y="6311084"/>
                    </a:cubicBezTo>
                    <a:cubicBezTo>
                      <a:pt x="6377671" y="6331277"/>
                      <a:pt x="6367382" y="6350899"/>
                      <a:pt x="6363571" y="6363664"/>
                    </a:cubicBezTo>
                    <a:cubicBezTo>
                      <a:pt x="6378623" y="6400429"/>
                      <a:pt x="6393101" y="6431292"/>
                      <a:pt x="6403960" y="6463490"/>
                    </a:cubicBezTo>
                    <a:cubicBezTo>
                      <a:pt x="6413676" y="6491874"/>
                      <a:pt x="6419772" y="6521593"/>
                      <a:pt x="6426820" y="6550742"/>
                    </a:cubicBezTo>
                    <a:cubicBezTo>
                      <a:pt x="6429489" y="6561411"/>
                      <a:pt x="6431012" y="6572269"/>
                      <a:pt x="6432347" y="6583128"/>
                    </a:cubicBezTo>
                    <a:cubicBezTo>
                      <a:pt x="6436537" y="6617036"/>
                      <a:pt x="6426440" y="6652472"/>
                      <a:pt x="6442443" y="6685617"/>
                    </a:cubicBezTo>
                    <a:cubicBezTo>
                      <a:pt x="6450825" y="6702955"/>
                      <a:pt x="6460921" y="6720103"/>
                      <a:pt x="6465303" y="6738388"/>
                    </a:cubicBezTo>
                    <a:cubicBezTo>
                      <a:pt x="6470066" y="6758011"/>
                      <a:pt x="6477496" y="6777207"/>
                      <a:pt x="6482807" y="6796804"/>
                    </a:cubicBezTo>
                    <a:lnTo>
                      <a:pt x="6487578" y="6857457"/>
                    </a:lnTo>
                    <a:lnTo>
                      <a:pt x="6360339" y="6857457"/>
                    </a:lnTo>
                    <a:lnTo>
                      <a:pt x="6360339" y="6857998"/>
                    </a:lnTo>
                    <a:lnTo>
                      <a:pt x="0" y="6857998"/>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62" name="Group 61">
              <a:extLst>
                <a:ext uri="{FF2B5EF4-FFF2-40B4-BE49-F238E27FC236}">
                  <a16:creationId xmlns:a16="http://schemas.microsoft.com/office/drawing/2014/main" id="{C9921A5F-4D4C-42B7-98D9-645B73D4BC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632356" y="0"/>
              <a:ext cx="874718" cy="6857455"/>
              <a:chOff x="5632356" y="0"/>
              <a:chExt cx="874718" cy="6857455"/>
            </a:xfrm>
          </p:grpSpPr>
          <p:sp>
            <p:nvSpPr>
              <p:cNvPr id="63" name="Freeform: Shape 62">
                <a:extLst>
                  <a:ext uri="{FF2B5EF4-FFF2-40B4-BE49-F238E27FC236}">
                    <a16:creationId xmlns:a16="http://schemas.microsoft.com/office/drawing/2014/main" id="{0FA6116F-BE83-42B4-8BDA-6EAC8FA162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Freeform: Shape 63">
                <a:extLst>
                  <a:ext uri="{FF2B5EF4-FFF2-40B4-BE49-F238E27FC236}">
                    <a16:creationId xmlns:a16="http://schemas.microsoft.com/office/drawing/2014/main" id="{EEA09B1D-9740-4D06-93FD-71978CC5E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16" name="Picture 15">
            <a:extLst>
              <a:ext uri="{FF2B5EF4-FFF2-40B4-BE49-F238E27FC236}">
                <a16:creationId xmlns:a16="http://schemas.microsoft.com/office/drawing/2014/main" id="{B4868E65-5907-9860-833D-F90CC8D9962C}"/>
              </a:ext>
            </a:extLst>
          </p:cNvPr>
          <p:cNvPicPr>
            <a:picLocks noChangeAspect="1"/>
          </p:cNvPicPr>
          <p:nvPr/>
        </p:nvPicPr>
        <p:blipFill>
          <a:blip r:embed="rId4"/>
          <a:stretch>
            <a:fillRect/>
          </a:stretch>
        </p:blipFill>
        <p:spPr>
          <a:xfrm>
            <a:off x="3571691" y="-38595"/>
            <a:ext cx="4496916" cy="3732197"/>
          </a:xfrm>
          <a:prstGeom prst="rect">
            <a:avLst/>
          </a:prstGeom>
        </p:spPr>
      </p:pic>
      <p:pic>
        <p:nvPicPr>
          <p:cNvPr id="5" name="Picture 4">
            <a:extLst>
              <a:ext uri="{FF2B5EF4-FFF2-40B4-BE49-F238E27FC236}">
                <a16:creationId xmlns:a16="http://schemas.microsoft.com/office/drawing/2014/main" id="{8E2F40FE-6AFF-45EA-B78E-660AFC5D113D}"/>
              </a:ext>
            </a:extLst>
          </p:cNvPr>
          <p:cNvPicPr>
            <a:picLocks noChangeAspect="1"/>
          </p:cNvPicPr>
          <p:nvPr/>
        </p:nvPicPr>
        <p:blipFill>
          <a:blip r:embed="rId5"/>
          <a:stretch>
            <a:fillRect/>
          </a:stretch>
        </p:blipFill>
        <p:spPr>
          <a:xfrm>
            <a:off x="8092167" y="0"/>
            <a:ext cx="4082949" cy="3694146"/>
          </a:xfrm>
          <a:prstGeom prst="rect">
            <a:avLst/>
          </a:prstGeom>
        </p:spPr>
      </p:pic>
      <p:pic>
        <p:nvPicPr>
          <p:cNvPr id="19" name="Picture 18">
            <a:extLst>
              <a:ext uri="{FF2B5EF4-FFF2-40B4-BE49-F238E27FC236}">
                <a16:creationId xmlns:a16="http://schemas.microsoft.com/office/drawing/2014/main" id="{810C78EF-9B51-F6D8-C2EA-F1E78CDC6255}"/>
              </a:ext>
            </a:extLst>
          </p:cNvPr>
          <p:cNvPicPr>
            <a:picLocks noChangeAspect="1"/>
          </p:cNvPicPr>
          <p:nvPr/>
        </p:nvPicPr>
        <p:blipFill>
          <a:blip r:embed="rId6"/>
          <a:stretch>
            <a:fillRect/>
          </a:stretch>
        </p:blipFill>
        <p:spPr>
          <a:xfrm>
            <a:off x="3575029" y="3693602"/>
            <a:ext cx="4496916" cy="3163310"/>
          </a:xfrm>
          <a:prstGeom prst="rect">
            <a:avLst/>
          </a:prstGeom>
        </p:spPr>
      </p:pic>
      <p:pic>
        <p:nvPicPr>
          <p:cNvPr id="7" name="Picture 6">
            <a:extLst>
              <a:ext uri="{FF2B5EF4-FFF2-40B4-BE49-F238E27FC236}">
                <a16:creationId xmlns:a16="http://schemas.microsoft.com/office/drawing/2014/main" id="{3EC884AA-ADEC-14B4-1988-80C68A400922}"/>
              </a:ext>
            </a:extLst>
          </p:cNvPr>
          <p:cNvPicPr>
            <a:picLocks noChangeAspect="1"/>
          </p:cNvPicPr>
          <p:nvPr/>
        </p:nvPicPr>
        <p:blipFill>
          <a:blip r:embed="rId7"/>
          <a:stretch>
            <a:fillRect/>
          </a:stretch>
        </p:blipFill>
        <p:spPr>
          <a:xfrm>
            <a:off x="8068608" y="3694145"/>
            <a:ext cx="4119288" cy="3163311"/>
          </a:xfrm>
          <a:prstGeom prst="rect">
            <a:avLst/>
          </a:prstGeom>
        </p:spPr>
      </p:pic>
      <p:sp>
        <p:nvSpPr>
          <p:cNvPr id="17" name="Subtitle 2">
            <a:extLst>
              <a:ext uri="{FF2B5EF4-FFF2-40B4-BE49-F238E27FC236}">
                <a16:creationId xmlns:a16="http://schemas.microsoft.com/office/drawing/2014/main" id="{3B302C82-02AB-893D-1645-2D8B5DAA8803}"/>
              </a:ext>
            </a:extLst>
          </p:cNvPr>
          <p:cNvSpPr txBox="1">
            <a:spLocks/>
          </p:cNvSpPr>
          <p:nvPr/>
        </p:nvSpPr>
        <p:spPr>
          <a:xfrm>
            <a:off x="22110" y="101601"/>
            <a:ext cx="3037840" cy="91440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400" b="1" dirty="0">
                <a:solidFill>
                  <a:srgbClr val="FFFFFF"/>
                </a:solidFill>
              </a:rPr>
              <a:t>Key Insights</a:t>
            </a:r>
            <a:endParaRPr lang="en-NG" sz="4400" dirty="0"/>
          </a:p>
        </p:txBody>
      </p:sp>
    </p:spTree>
    <p:extLst>
      <p:ext uri="{BB962C8B-B14F-4D97-AF65-F5344CB8AC3E}">
        <p14:creationId xmlns:p14="http://schemas.microsoft.com/office/powerpoint/2010/main" val="680734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5E62178-5DE6-44C8-AE62-8B9F37AC0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09FC78-FF8F-A72B-90E7-B663F05492EA}"/>
              </a:ext>
            </a:extLst>
          </p:cNvPr>
          <p:cNvSpPr>
            <a:spLocks noGrp="1"/>
          </p:cNvSpPr>
          <p:nvPr>
            <p:ph type="title"/>
          </p:nvPr>
        </p:nvSpPr>
        <p:spPr>
          <a:xfrm>
            <a:off x="22111" y="1016001"/>
            <a:ext cx="3411222" cy="5740398"/>
          </a:xfrm>
        </p:spPr>
        <p:txBody>
          <a:bodyPr vert="horz" lIns="91440" tIns="45720" rIns="91440" bIns="45720" rtlCol="0" anchor="b">
            <a:normAutofit/>
          </a:bodyPr>
          <a:lstStyle/>
          <a:p>
            <a:r>
              <a:rPr lang="en-US" sz="1800" dirty="0">
                <a:solidFill>
                  <a:schemeClr val="bg1"/>
                </a:solidFill>
              </a:rPr>
              <a:t>Across the years, cell phones had higher orders but less revenue compared to TV and Videos which had lower orders but more revenue</a:t>
            </a:r>
            <a:br>
              <a:rPr lang="en-US" sz="1800" dirty="0">
                <a:solidFill>
                  <a:schemeClr val="bg1"/>
                </a:solidFill>
              </a:rPr>
            </a:br>
            <a:br>
              <a:rPr lang="en-US" sz="1800" dirty="0">
                <a:solidFill>
                  <a:schemeClr val="bg1"/>
                </a:solidFill>
              </a:rPr>
            </a:br>
            <a:r>
              <a:rPr lang="en-US" sz="1800" dirty="0">
                <a:solidFill>
                  <a:schemeClr val="bg1"/>
                </a:solidFill>
              </a:rPr>
              <a:t>Generally, there was a drastic rise in revenue generation for products between 2011 and 2012</a:t>
            </a:r>
            <a:br>
              <a:rPr lang="en-US" sz="1800" dirty="0">
                <a:solidFill>
                  <a:schemeClr val="bg1"/>
                </a:solidFill>
              </a:rPr>
            </a:br>
            <a:br>
              <a:rPr lang="en-US" sz="1800" dirty="0">
                <a:solidFill>
                  <a:schemeClr val="bg1"/>
                </a:solidFill>
              </a:rPr>
            </a:br>
            <a:r>
              <a:rPr lang="en-US" sz="1800" dirty="0">
                <a:solidFill>
                  <a:schemeClr val="bg1"/>
                </a:solidFill>
              </a:rPr>
              <a:t>Audio, Music, Movies and Audio Books generated the least revenue over the years</a:t>
            </a:r>
            <a:br>
              <a:rPr lang="en-US" sz="1800" dirty="0">
                <a:solidFill>
                  <a:schemeClr val="bg1"/>
                </a:solidFill>
              </a:rPr>
            </a:br>
            <a:br>
              <a:rPr lang="en-US" sz="1800" dirty="0">
                <a:solidFill>
                  <a:schemeClr val="bg1"/>
                </a:solidFill>
              </a:rPr>
            </a:br>
            <a:br>
              <a:rPr lang="en-US" sz="1800" dirty="0">
                <a:solidFill>
                  <a:schemeClr val="bg1"/>
                </a:solidFill>
              </a:rPr>
            </a:br>
            <a:br>
              <a:rPr lang="en-US" sz="1800" dirty="0">
                <a:solidFill>
                  <a:schemeClr val="bg1"/>
                </a:solidFill>
              </a:rPr>
            </a:br>
            <a:br>
              <a:rPr lang="en-US" sz="1800" dirty="0">
                <a:solidFill>
                  <a:schemeClr val="bg1"/>
                </a:solidFill>
              </a:rPr>
            </a:br>
            <a:br>
              <a:rPr lang="en-US" sz="1800" dirty="0">
                <a:solidFill>
                  <a:schemeClr val="bg1"/>
                </a:solidFill>
              </a:rPr>
            </a:br>
            <a:br>
              <a:rPr lang="en-US" sz="1800" dirty="0">
                <a:solidFill>
                  <a:schemeClr val="bg1"/>
                </a:solidFill>
              </a:rPr>
            </a:br>
            <a:endParaRPr lang="en-US" sz="1800" dirty="0">
              <a:solidFill>
                <a:schemeClr val="bg1"/>
              </a:solidFill>
            </a:endParaRPr>
          </a:p>
        </p:txBody>
      </p:sp>
      <p:grpSp>
        <p:nvGrpSpPr>
          <p:cNvPr id="26" name="Group 25">
            <a:extLst>
              <a:ext uri="{FF2B5EF4-FFF2-40B4-BE49-F238E27FC236}">
                <a16:creationId xmlns:a16="http://schemas.microsoft.com/office/drawing/2014/main" id="{6C9B5098-7722-4D8E-A5A6-44E6AA2EEA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2356" y="0"/>
            <a:ext cx="6559644" cy="6858000"/>
            <a:chOff x="5632356" y="0"/>
            <a:chExt cx="6559644" cy="6858000"/>
          </a:xfrm>
          <a:effectLst>
            <a:outerShdw blurRad="381000" dist="152400" dir="10800000" algn="ctr" rotWithShape="0">
              <a:srgbClr val="000000">
                <a:alpha val="10000"/>
              </a:srgbClr>
            </a:outerShdw>
          </a:effectLst>
        </p:grpSpPr>
        <p:grpSp>
          <p:nvGrpSpPr>
            <p:cNvPr id="27" name="Group 26">
              <a:extLst>
                <a:ext uri="{FF2B5EF4-FFF2-40B4-BE49-F238E27FC236}">
                  <a16:creationId xmlns:a16="http://schemas.microsoft.com/office/drawing/2014/main" id="{1C5DE6B4-C26A-40A1-9695-34DA0FA1634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682343" y="2"/>
              <a:ext cx="6509657" cy="6857998"/>
              <a:chOff x="5682343" y="2"/>
              <a:chExt cx="6509657" cy="6857998"/>
            </a:xfrm>
          </p:grpSpPr>
          <p:sp>
            <p:nvSpPr>
              <p:cNvPr id="31" name="Freeform: Shape 30">
                <a:extLst>
                  <a:ext uri="{FF2B5EF4-FFF2-40B4-BE49-F238E27FC236}">
                    <a16:creationId xmlns:a16="http://schemas.microsoft.com/office/drawing/2014/main" id="{23377864-4099-4A86-A171-A3F354F9E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682343" y="2"/>
                <a:ext cx="6509657" cy="6857998"/>
              </a:xfrm>
              <a:custGeom>
                <a:avLst/>
                <a:gdLst>
                  <a:gd name="connsiteX0" fmla="*/ 5757500 w 6509657"/>
                  <a:gd name="connsiteY0" fmla="*/ 6118149 h 6857998"/>
                  <a:gd name="connsiteX1" fmla="*/ 5778719 w 6509657"/>
                  <a:gd name="connsiteY1" fmla="*/ 6133723 h 6857998"/>
                  <a:gd name="connsiteX2" fmla="*/ 5794879 w 6509657"/>
                  <a:gd name="connsiteY2" fmla="*/ 6149380 h 6857998"/>
                  <a:gd name="connsiteX3" fmla="*/ 5800355 w 6509657"/>
                  <a:gd name="connsiteY3" fmla="*/ 6166562 h 6857998"/>
                  <a:gd name="connsiteX4" fmla="*/ 5794879 w 6509657"/>
                  <a:gd name="connsiteY4" fmla="*/ 6149379 h 6857998"/>
                  <a:gd name="connsiteX5" fmla="*/ 5778719 w 6509657"/>
                  <a:gd name="connsiteY5" fmla="*/ 6133722 h 6857998"/>
                  <a:gd name="connsiteX6" fmla="*/ 5757500 w 6509657"/>
                  <a:gd name="connsiteY6" fmla="*/ 6118149 h 6857998"/>
                  <a:gd name="connsiteX7" fmla="*/ 5665657 w 6509657"/>
                  <a:gd name="connsiteY7" fmla="*/ 4941372 h 6857998"/>
                  <a:gd name="connsiteX8" fmla="*/ 5668987 w 6509657"/>
                  <a:gd name="connsiteY8" fmla="*/ 4950869 h 6857998"/>
                  <a:gd name="connsiteX9" fmla="*/ 5678672 w 6509657"/>
                  <a:gd name="connsiteY9" fmla="*/ 4991382 h 6857998"/>
                  <a:gd name="connsiteX10" fmla="*/ 5668987 w 6509657"/>
                  <a:gd name="connsiteY10" fmla="*/ 4950868 h 6857998"/>
                  <a:gd name="connsiteX11" fmla="*/ 5669596 w 6509657"/>
                  <a:gd name="connsiteY11" fmla="*/ 4749807 h 6857998"/>
                  <a:gd name="connsiteX12" fmla="*/ 5654889 w 6509657"/>
                  <a:gd name="connsiteY12" fmla="*/ 4799797 h 6857998"/>
                  <a:gd name="connsiteX13" fmla="*/ 5669596 w 6509657"/>
                  <a:gd name="connsiteY13" fmla="*/ 4749807 h 6857998"/>
                  <a:gd name="connsiteX14" fmla="*/ 5687394 w 6509657"/>
                  <a:gd name="connsiteY14" fmla="*/ 4543185 h 6857998"/>
                  <a:gd name="connsiteX15" fmla="*/ 5692800 w 6509657"/>
                  <a:gd name="connsiteY15" fmla="*/ 4557092 h 6857998"/>
                  <a:gd name="connsiteX16" fmla="*/ 5719165 w 6509657"/>
                  <a:gd name="connsiteY16" fmla="*/ 4602021 h 6857998"/>
                  <a:gd name="connsiteX17" fmla="*/ 5692800 w 6509657"/>
                  <a:gd name="connsiteY17" fmla="*/ 4557091 h 6857998"/>
                  <a:gd name="connsiteX18" fmla="*/ 6153612 w 6509657"/>
                  <a:gd name="connsiteY18" fmla="*/ 2819253 h 6857998"/>
                  <a:gd name="connsiteX19" fmla="*/ 6165256 w 6509657"/>
                  <a:gd name="connsiteY19" fmla="*/ 2827484 h 6857998"/>
                  <a:gd name="connsiteX20" fmla="*/ 6165258 w 6509657"/>
                  <a:gd name="connsiteY20" fmla="*/ 2827486 h 6857998"/>
                  <a:gd name="connsiteX21" fmla="*/ 6193761 w 6509657"/>
                  <a:gd name="connsiteY21" fmla="*/ 2861156 h 6857998"/>
                  <a:gd name="connsiteX22" fmla="*/ 6184107 w 6509657"/>
                  <a:gd name="connsiteY22" fmla="*/ 2842392 h 6857998"/>
                  <a:gd name="connsiteX23" fmla="*/ 6165258 w 6509657"/>
                  <a:gd name="connsiteY23" fmla="*/ 2827486 h 6857998"/>
                  <a:gd name="connsiteX24" fmla="*/ 6165256 w 6509657"/>
                  <a:gd name="connsiteY24" fmla="*/ 2827483 h 6857998"/>
                  <a:gd name="connsiteX25" fmla="*/ 6083958 w 6509657"/>
                  <a:gd name="connsiteY25" fmla="*/ 1974015 h 6857998"/>
                  <a:gd name="connsiteX26" fmla="*/ 6077444 w 6509657"/>
                  <a:gd name="connsiteY26" fmla="*/ 1999763 h 6857998"/>
                  <a:gd name="connsiteX27" fmla="*/ 6059716 w 6509657"/>
                  <a:gd name="connsiteY27" fmla="*/ 2023547 h 6857998"/>
                  <a:gd name="connsiteX28" fmla="*/ 6083958 w 6509657"/>
                  <a:gd name="connsiteY28" fmla="*/ 1974015 h 6857998"/>
                  <a:gd name="connsiteX29" fmla="*/ 6066764 w 6509657"/>
                  <a:gd name="connsiteY29" fmla="*/ 1768838 h 6857998"/>
                  <a:gd name="connsiteX30" fmla="*/ 6058162 w 6509657"/>
                  <a:gd name="connsiteY30" fmla="*/ 1785412 h 6857998"/>
                  <a:gd name="connsiteX31" fmla="*/ 6057382 w 6509657"/>
                  <a:gd name="connsiteY31" fmla="*/ 1801558 h 6857998"/>
                  <a:gd name="connsiteX32" fmla="*/ 6066764 w 6509657"/>
                  <a:gd name="connsiteY32" fmla="*/ 1768838 h 6857998"/>
                  <a:gd name="connsiteX33" fmla="*/ 6176353 w 6509657"/>
                  <a:gd name="connsiteY33" fmla="*/ 520953 h 6857998"/>
                  <a:gd name="connsiteX34" fmla="*/ 6169625 w 6509657"/>
                  <a:gd name="connsiteY34" fmla="*/ 549926 h 6857998"/>
                  <a:gd name="connsiteX35" fmla="*/ 6163371 w 6509657"/>
                  <a:gd name="connsiteY35" fmla="*/ 566616 h 6857998"/>
                  <a:gd name="connsiteX36" fmla="*/ 6157421 w 6509657"/>
                  <a:gd name="connsiteY36" fmla="*/ 581804 h 6857998"/>
                  <a:gd name="connsiteX37" fmla="*/ 6157002 w 6509657"/>
                  <a:gd name="connsiteY37" fmla="*/ 583595 h 6857998"/>
                  <a:gd name="connsiteX38" fmla="*/ 6154828 w 6509657"/>
                  <a:gd name="connsiteY38" fmla="*/ 589388 h 6857998"/>
                  <a:gd name="connsiteX39" fmla="*/ 6150205 w 6509657"/>
                  <a:gd name="connsiteY39" fmla="*/ 612658 h 6857998"/>
                  <a:gd name="connsiteX40" fmla="*/ 6157002 w 6509657"/>
                  <a:gd name="connsiteY40" fmla="*/ 583595 h 6857998"/>
                  <a:gd name="connsiteX41" fmla="*/ 6163319 w 6509657"/>
                  <a:gd name="connsiteY41" fmla="*/ 566754 h 6857998"/>
                  <a:gd name="connsiteX42" fmla="*/ 6163371 w 6509657"/>
                  <a:gd name="connsiteY42" fmla="*/ 566616 h 6857998"/>
                  <a:gd name="connsiteX43" fmla="*/ 6169209 w 6509657"/>
                  <a:gd name="connsiteY43" fmla="*/ 551717 h 6857998"/>
                  <a:gd name="connsiteX44" fmla="*/ 6169625 w 6509657"/>
                  <a:gd name="connsiteY44" fmla="*/ 549926 h 6857998"/>
                  <a:gd name="connsiteX45" fmla="*/ 6171790 w 6509657"/>
                  <a:gd name="connsiteY45" fmla="*/ 544146 h 6857998"/>
                  <a:gd name="connsiteX46" fmla="*/ 6176353 w 6509657"/>
                  <a:gd name="connsiteY46" fmla="*/ 520953 h 6857998"/>
                  <a:gd name="connsiteX47" fmla="*/ 6125250 w 6509657"/>
                  <a:gd name="connsiteY47" fmla="*/ 268794 h 6857998"/>
                  <a:gd name="connsiteX48" fmla="*/ 6120374 w 6509657"/>
                  <a:gd name="connsiteY48" fmla="*/ 299164 h 6857998"/>
                  <a:gd name="connsiteX49" fmla="*/ 6121819 w 6509657"/>
                  <a:gd name="connsiteY49" fmla="*/ 328017 h 6857998"/>
                  <a:gd name="connsiteX50" fmla="*/ 0 w 6509657"/>
                  <a:gd name="connsiteY50" fmla="*/ 0 h 6857998"/>
                  <a:gd name="connsiteX51" fmla="*/ 6442666 w 6509657"/>
                  <a:gd name="connsiteY51" fmla="*/ 0 h 6857998"/>
                  <a:gd name="connsiteX52" fmla="*/ 6438451 w 6509657"/>
                  <a:gd name="connsiteY52" fmla="*/ 24480 h 6857998"/>
                  <a:gd name="connsiteX53" fmla="*/ 6426440 w 6509657"/>
                  <a:gd name="connsiteY53" fmla="*/ 47806 h 6857998"/>
                  <a:gd name="connsiteX54" fmla="*/ 6417296 w 6509657"/>
                  <a:gd name="connsiteY54" fmla="*/ 105718 h 6857998"/>
                  <a:gd name="connsiteX55" fmla="*/ 6418631 w 6509657"/>
                  <a:gd name="connsiteY55" fmla="*/ 152584 h 6857998"/>
                  <a:gd name="connsiteX56" fmla="*/ 6420344 w 6509657"/>
                  <a:gd name="connsiteY56" fmla="*/ 234883 h 6857998"/>
                  <a:gd name="connsiteX57" fmla="*/ 6424727 w 6509657"/>
                  <a:gd name="connsiteY57" fmla="*/ 261173 h 6857998"/>
                  <a:gd name="connsiteX58" fmla="*/ 6412152 w 6509657"/>
                  <a:gd name="connsiteY58" fmla="*/ 380050 h 6857998"/>
                  <a:gd name="connsiteX59" fmla="*/ 6411200 w 6509657"/>
                  <a:gd name="connsiteY59" fmla="*/ 447870 h 6857998"/>
                  <a:gd name="connsiteX60" fmla="*/ 6395577 w 6509657"/>
                  <a:gd name="connsiteY60" fmla="*/ 524262 h 6857998"/>
                  <a:gd name="connsiteX61" fmla="*/ 6396339 w 6509657"/>
                  <a:gd name="connsiteY61" fmla="*/ 546552 h 6857998"/>
                  <a:gd name="connsiteX62" fmla="*/ 6397674 w 6509657"/>
                  <a:gd name="connsiteY62" fmla="*/ 571508 h 6857998"/>
                  <a:gd name="connsiteX63" fmla="*/ 6398818 w 6509657"/>
                  <a:gd name="connsiteY63" fmla="*/ 648092 h 6857998"/>
                  <a:gd name="connsiteX64" fmla="*/ 6404531 w 6509657"/>
                  <a:gd name="connsiteY64" fmla="*/ 694576 h 6857998"/>
                  <a:gd name="connsiteX65" fmla="*/ 6401104 w 6509657"/>
                  <a:gd name="connsiteY65" fmla="*/ 783158 h 6857998"/>
                  <a:gd name="connsiteX66" fmla="*/ 6406056 w 6509657"/>
                  <a:gd name="connsiteY66" fmla="*/ 815929 h 6857998"/>
                  <a:gd name="connsiteX67" fmla="*/ 6406628 w 6509657"/>
                  <a:gd name="connsiteY67" fmla="*/ 898797 h 6857998"/>
                  <a:gd name="connsiteX68" fmla="*/ 6403770 w 6509657"/>
                  <a:gd name="connsiteY68" fmla="*/ 973095 h 6857998"/>
                  <a:gd name="connsiteX69" fmla="*/ 6405294 w 6509657"/>
                  <a:gd name="connsiteY69" fmla="*/ 1044725 h 6857998"/>
                  <a:gd name="connsiteX70" fmla="*/ 6411580 w 6509657"/>
                  <a:gd name="connsiteY70" fmla="*/ 1095972 h 6857998"/>
                  <a:gd name="connsiteX71" fmla="*/ 6415391 w 6509657"/>
                  <a:gd name="connsiteY71" fmla="*/ 1151600 h 6857998"/>
                  <a:gd name="connsiteX72" fmla="*/ 6438060 w 6509657"/>
                  <a:gd name="connsiteY72" fmla="*/ 1304955 h 6857998"/>
                  <a:gd name="connsiteX73" fmla="*/ 6432537 w 6509657"/>
                  <a:gd name="connsiteY73" fmla="*/ 1333341 h 6857998"/>
                  <a:gd name="connsiteX74" fmla="*/ 6427393 w 6509657"/>
                  <a:gd name="connsiteY74" fmla="*/ 1494509 h 6857998"/>
                  <a:gd name="connsiteX75" fmla="*/ 6427775 w 6509657"/>
                  <a:gd name="connsiteY75" fmla="*/ 1529563 h 6857998"/>
                  <a:gd name="connsiteX76" fmla="*/ 6405294 w 6509657"/>
                  <a:gd name="connsiteY76" fmla="*/ 1623675 h 6857998"/>
                  <a:gd name="connsiteX77" fmla="*/ 6440919 w 6509657"/>
                  <a:gd name="connsiteY77" fmla="*/ 1768838 h 6857998"/>
                  <a:gd name="connsiteX78" fmla="*/ 6485496 w 6509657"/>
                  <a:gd name="connsiteY78" fmla="*/ 1904673 h 6857998"/>
                  <a:gd name="connsiteX79" fmla="*/ 6491212 w 6509657"/>
                  <a:gd name="connsiteY79" fmla="*/ 1921817 h 6857998"/>
                  <a:gd name="connsiteX80" fmla="*/ 6500928 w 6509657"/>
                  <a:gd name="connsiteY80" fmla="*/ 1970586 h 6857998"/>
                  <a:gd name="connsiteX81" fmla="*/ 6504358 w 6509657"/>
                  <a:gd name="connsiteY81" fmla="*/ 2030977 h 6857998"/>
                  <a:gd name="connsiteX82" fmla="*/ 6509406 w 6509657"/>
                  <a:gd name="connsiteY82" fmla="*/ 2069340 h 6857998"/>
                  <a:gd name="connsiteX83" fmla="*/ 6509657 w 6509657"/>
                  <a:gd name="connsiteY83" fmla="*/ 2072225 h 6857998"/>
                  <a:gd name="connsiteX84" fmla="*/ 6509657 w 6509657"/>
                  <a:gd name="connsiteY84" fmla="*/ 2131532 h 6857998"/>
                  <a:gd name="connsiteX85" fmla="*/ 6508786 w 6509657"/>
                  <a:gd name="connsiteY85" fmla="*/ 2138304 h 6857998"/>
                  <a:gd name="connsiteX86" fmla="*/ 6502262 w 6509657"/>
                  <a:gd name="connsiteY86" fmla="*/ 2168903 h 6857998"/>
                  <a:gd name="connsiteX87" fmla="*/ 6486640 w 6509657"/>
                  <a:gd name="connsiteY87" fmla="*/ 2254633 h 6857998"/>
                  <a:gd name="connsiteX88" fmla="*/ 6471780 w 6509657"/>
                  <a:gd name="connsiteY88" fmla="*/ 2335405 h 6857998"/>
                  <a:gd name="connsiteX89" fmla="*/ 6489306 w 6509657"/>
                  <a:gd name="connsiteY89" fmla="*/ 2360933 h 6857998"/>
                  <a:gd name="connsiteX90" fmla="*/ 6504547 w 6509657"/>
                  <a:gd name="connsiteY90" fmla="*/ 2400369 h 6857998"/>
                  <a:gd name="connsiteX91" fmla="*/ 6486258 w 6509657"/>
                  <a:gd name="connsiteY91" fmla="*/ 2444184 h 6857998"/>
                  <a:gd name="connsiteX92" fmla="*/ 6448350 w 6509657"/>
                  <a:gd name="connsiteY92" fmla="*/ 2546678 h 6857998"/>
                  <a:gd name="connsiteX93" fmla="*/ 6446633 w 6509657"/>
                  <a:gd name="connsiteY93" fmla="*/ 2611450 h 6857998"/>
                  <a:gd name="connsiteX94" fmla="*/ 6430441 w 6509657"/>
                  <a:gd name="connsiteY94" fmla="*/ 2752235 h 6857998"/>
                  <a:gd name="connsiteX95" fmla="*/ 6407389 w 6509657"/>
                  <a:gd name="connsiteY95" fmla="*/ 2844248 h 6857998"/>
                  <a:gd name="connsiteX96" fmla="*/ 6381291 w 6509657"/>
                  <a:gd name="connsiteY96" fmla="*/ 2910353 h 6857998"/>
                  <a:gd name="connsiteX97" fmla="*/ 6347189 w 6509657"/>
                  <a:gd name="connsiteY97" fmla="*/ 3005035 h 6857998"/>
                  <a:gd name="connsiteX98" fmla="*/ 6329473 w 6509657"/>
                  <a:gd name="connsiteY98" fmla="*/ 3100099 h 6857998"/>
                  <a:gd name="connsiteX99" fmla="*/ 6307182 w 6509657"/>
                  <a:gd name="connsiteY99" fmla="*/ 3168870 h 6857998"/>
                  <a:gd name="connsiteX100" fmla="*/ 6291942 w 6509657"/>
                  <a:gd name="connsiteY100" fmla="*/ 3252885 h 6857998"/>
                  <a:gd name="connsiteX101" fmla="*/ 6291371 w 6509657"/>
                  <a:gd name="connsiteY101" fmla="*/ 3323372 h 6857998"/>
                  <a:gd name="connsiteX102" fmla="*/ 6294039 w 6509657"/>
                  <a:gd name="connsiteY102" fmla="*/ 3433866 h 6857998"/>
                  <a:gd name="connsiteX103" fmla="*/ 6247937 w 6509657"/>
                  <a:gd name="connsiteY103" fmla="*/ 3569124 h 6857998"/>
                  <a:gd name="connsiteX104" fmla="*/ 6237648 w 6509657"/>
                  <a:gd name="connsiteY104" fmla="*/ 3623799 h 6857998"/>
                  <a:gd name="connsiteX105" fmla="*/ 6232886 w 6509657"/>
                  <a:gd name="connsiteY105" fmla="*/ 3675238 h 6857998"/>
                  <a:gd name="connsiteX106" fmla="*/ 6202214 w 6509657"/>
                  <a:gd name="connsiteY106" fmla="*/ 3784397 h 6857998"/>
                  <a:gd name="connsiteX107" fmla="*/ 6192116 w 6509657"/>
                  <a:gd name="connsiteY107" fmla="*/ 3828785 h 6857998"/>
                  <a:gd name="connsiteX108" fmla="*/ 6192308 w 6509657"/>
                  <a:gd name="connsiteY108" fmla="*/ 3890891 h 6857998"/>
                  <a:gd name="connsiteX109" fmla="*/ 6178210 w 6509657"/>
                  <a:gd name="connsiteY109" fmla="*/ 4003861 h 6857998"/>
                  <a:gd name="connsiteX110" fmla="*/ 6137060 w 6509657"/>
                  <a:gd name="connsiteY110" fmla="*/ 4116641 h 6857998"/>
                  <a:gd name="connsiteX111" fmla="*/ 6141062 w 6509657"/>
                  <a:gd name="connsiteY111" fmla="*/ 4164458 h 6857998"/>
                  <a:gd name="connsiteX112" fmla="*/ 6140110 w 6509657"/>
                  <a:gd name="connsiteY112" fmla="*/ 4181603 h 6857998"/>
                  <a:gd name="connsiteX113" fmla="*/ 6117439 w 6509657"/>
                  <a:gd name="connsiteY113" fmla="*/ 4335722 h 6857998"/>
                  <a:gd name="connsiteX114" fmla="*/ 6114962 w 6509657"/>
                  <a:gd name="connsiteY114" fmla="*/ 4351154 h 6857998"/>
                  <a:gd name="connsiteX115" fmla="*/ 6094769 w 6509657"/>
                  <a:gd name="connsiteY115" fmla="*/ 4423545 h 6857998"/>
                  <a:gd name="connsiteX116" fmla="*/ 6082195 w 6509657"/>
                  <a:gd name="connsiteY116" fmla="*/ 4606053 h 6857998"/>
                  <a:gd name="connsiteX117" fmla="*/ 6080672 w 6509657"/>
                  <a:gd name="connsiteY117" fmla="*/ 4617291 h 6857998"/>
                  <a:gd name="connsiteX118" fmla="*/ 6090768 w 6509657"/>
                  <a:gd name="connsiteY118" fmla="*/ 4678445 h 6857998"/>
                  <a:gd name="connsiteX119" fmla="*/ 6105056 w 6509657"/>
                  <a:gd name="connsiteY119" fmla="*/ 4708734 h 6857998"/>
                  <a:gd name="connsiteX120" fmla="*/ 6119916 w 6509657"/>
                  <a:gd name="connsiteY120" fmla="*/ 4755980 h 6857998"/>
                  <a:gd name="connsiteX121" fmla="*/ 6125441 w 6509657"/>
                  <a:gd name="connsiteY121" fmla="*/ 4803988 h 6857998"/>
                  <a:gd name="connsiteX122" fmla="*/ 6102960 w 6509657"/>
                  <a:gd name="connsiteY122" fmla="*/ 4884572 h 6857998"/>
                  <a:gd name="connsiteX123" fmla="*/ 6100674 w 6509657"/>
                  <a:gd name="connsiteY123" fmla="*/ 4913909 h 6857998"/>
                  <a:gd name="connsiteX124" fmla="*/ 6089816 w 6509657"/>
                  <a:gd name="connsiteY124" fmla="*/ 4979253 h 6857998"/>
                  <a:gd name="connsiteX125" fmla="*/ 6090577 w 6509657"/>
                  <a:gd name="connsiteY125" fmla="*/ 5036405 h 6857998"/>
                  <a:gd name="connsiteX126" fmla="*/ 6107914 w 6509657"/>
                  <a:gd name="connsiteY126" fmla="*/ 5082317 h 6857998"/>
                  <a:gd name="connsiteX127" fmla="*/ 6111342 w 6509657"/>
                  <a:gd name="connsiteY127" fmla="*/ 5148995 h 6857998"/>
                  <a:gd name="connsiteX128" fmla="*/ 6098770 w 6509657"/>
                  <a:gd name="connsiteY128" fmla="*/ 5192051 h 6857998"/>
                  <a:gd name="connsiteX129" fmla="*/ 6097056 w 6509657"/>
                  <a:gd name="connsiteY129" fmla="*/ 5200813 h 6857998"/>
                  <a:gd name="connsiteX130" fmla="*/ 6096291 w 6509657"/>
                  <a:gd name="connsiteY130" fmla="*/ 5313403 h 6857998"/>
                  <a:gd name="connsiteX131" fmla="*/ 6134203 w 6509657"/>
                  <a:gd name="connsiteY131" fmla="*/ 5453995 h 6857998"/>
                  <a:gd name="connsiteX132" fmla="*/ 6142206 w 6509657"/>
                  <a:gd name="connsiteY132" fmla="*/ 5477239 h 6857998"/>
                  <a:gd name="connsiteX133" fmla="*/ 6156112 w 6509657"/>
                  <a:gd name="connsiteY133" fmla="*/ 5590590 h 6857998"/>
                  <a:gd name="connsiteX134" fmla="*/ 6170210 w 6509657"/>
                  <a:gd name="connsiteY134" fmla="*/ 5651360 h 6857998"/>
                  <a:gd name="connsiteX135" fmla="*/ 6170972 w 6509657"/>
                  <a:gd name="connsiteY135" fmla="*/ 5695178 h 6857998"/>
                  <a:gd name="connsiteX136" fmla="*/ 6195927 w 6509657"/>
                  <a:gd name="connsiteY136" fmla="*/ 5748136 h 6857998"/>
                  <a:gd name="connsiteX137" fmla="*/ 6206787 w 6509657"/>
                  <a:gd name="connsiteY137" fmla="*/ 5765474 h 6857998"/>
                  <a:gd name="connsiteX138" fmla="*/ 6213264 w 6509657"/>
                  <a:gd name="connsiteY138" fmla="*/ 5786239 h 6857998"/>
                  <a:gd name="connsiteX139" fmla="*/ 6233839 w 6509657"/>
                  <a:gd name="connsiteY139" fmla="*/ 5880348 h 6857998"/>
                  <a:gd name="connsiteX140" fmla="*/ 6245457 w 6509657"/>
                  <a:gd name="connsiteY140" fmla="*/ 5897114 h 6857998"/>
                  <a:gd name="connsiteX141" fmla="*/ 6252699 w 6509657"/>
                  <a:gd name="connsiteY141" fmla="*/ 5908355 h 6857998"/>
                  <a:gd name="connsiteX142" fmla="*/ 6264891 w 6509657"/>
                  <a:gd name="connsiteY142" fmla="*/ 5999796 h 6857998"/>
                  <a:gd name="connsiteX143" fmla="*/ 6299372 w 6509657"/>
                  <a:gd name="connsiteY143" fmla="*/ 6056948 h 6857998"/>
                  <a:gd name="connsiteX144" fmla="*/ 6314041 w 6509657"/>
                  <a:gd name="connsiteY144" fmla="*/ 6072569 h 6857998"/>
                  <a:gd name="connsiteX145" fmla="*/ 6336139 w 6509657"/>
                  <a:gd name="connsiteY145" fmla="*/ 6127247 h 6857998"/>
                  <a:gd name="connsiteX146" fmla="*/ 6378623 w 6509657"/>
                  <a:gd name="connsiteY146" fmla="*/ 6311084 h 6857998"/>
                  <a:gd name="connsiteX147" fmla="*/ 6363571 w 6509657"/>
                  <a:gd name="connsiteY147" fmla="*/ 6363664 h 6857998"/>
                  <a:gd name="connsiteX148" fmla="*/ 6403960 w 6509657"/>
                  <a:gd name="connsiteY148" fmla="*/ 6463490 h 6857998"/>
                  <a:gd name="connsiteX149" fmla="*/ 6426820 w 6509657"/>
                  <a:gd name="connsiteY149" fmla="*/ 6550742 h 6857998"/>
                  <a:gd name="connsiteX150" fmla="*/ 6432347 w 6509657"/>
                  <a:gd name="connsiteY150" fmla="*/ 6583128 h 6857998"/>
                  <a:gd name="connsiteX151" fmla="*/ 6442443 w 6509657"/>
                  <a:gd name="connsiteY151" fmla="*/ 6685617 h 6857998"/>
                  <a:gd name="connsiteX152" fmla="*/ 6465303 w 6509657"/>
                  <a:gd name="connsiteY152" fmla="*/ 6738388 h 6857998"/>
                  <a:gd name="connsiteX153" fmla="*/ 6482807 w 6509657"/>
                  <a:gd name="connsiteY153" fmla="*/ 6796804 h 6857998"/>
                  <a:gd name="connsiteX154" fmla="*/ 6487578 w 6509657"/>
                  <a:gd name="connsiteY154" fmla="*/ 6857457 h 6857998"/>
                  <a:gd name="connsiteX155" fmla="*/ 6360339 w 6509657"/>
                  <a:gd name="connsiteY155" fmla="*/ 6857457 h 6857998"/>
                  <a:gd name="connsiteX156" fmla="*/ 6360339 w 6509657"/>
                  <a:gd name="connsiteY156" fmla="*/ 6857998 h 6857998"/>
                  <a:gd name="connsiteX157" fmla="*/ 0 w 6509657"/>
                  <a:gd name="connsiteY157" fmla="*/ 685799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6509657" h="6857998">
                    <a:moveTo>
                      <a:pt x="5757500" y="6118149"/>
                    </a:moveTo>
                    <a:cubicBezTo>
                      <a:pt x="5764049" y="6124102"/>
                      <a:pt x="5771670" y="6129341"/>
                      <a:pt x="5778719" y="6133723"/>
                    </a:cubicBezTo>
                    <a:cubicBezTo>
                      <a:pt x="5785863" y="6138152"/>
                      <a:pt x="5791209" y="6143474"/>
                      <a:pt x="5794879" y="6149380"/>
                    </a:cubicBezTo>
                    <a:lnTo>
                      <a:pt x="5800355" y="6166562"/>
                    </a:lnTo>
                    <a:lnTo>
                      <a:pt x="5794879" y="6149379"/>
                    </a:lnTo>
                    <a:cubicBezTo>
                      <a:pt x="5791209" y="6143474"/>
                      <a:pt x="5785863" y="6138152"/>
                      <a:pt x="5778719" y="6133722"/>
                    </a:cubicBezTo>
                    <a:cubicBezTo>
                      <a:pt x="5771670" y="6129341"/>
                      <a:pt x="5764049" y="6124102"/>
                      <a:pt x="5757500" y="6118149"/>
                    </a:cubicBezTo>
                    <a:close/>
                    <a:moveTo>
                      <a:pt x="5665657" y="4941372"/>
                    </a:moveTo>
                    <a:lnTo>
                      <a:pt x="5668987" y="4950869"/>
                    </a:lnTo>
                    <a:lnTo>
                      <a:pt x="5678672" y="4991382"/>
                    </a:lnTo>
                    <a:lnTo>
                      <a:pt x="5668987" y="4950868"/>
                    </a:lnTo>
                    <a:close/>
                    <a:moveTo>
                      <a:pt x="5669596" y="4749807"/>
                    </a:moveTo>
                    <a:cubicBezTo>
                      <a:pt x="5657460" y="4762826"/>
                      <a:pt x="5656603" y="4781365"/>
                      <a:pt x="5654889" y="4799797"/>
                    </a:cubicBezTo>
                    <a:cubicBezTo>
                      <a:pt x="5656603" y="4781365"/>
                      <a:pt x="5657460" y="4762827"/>
                      <a:pt x="5669596" y="4749807"/>
                    </a:cubicBezTo>
                    <a:close/>
                    <a:moveTo>
                      <a:pt x="5687394" y="4543185"/>
                    </a:moveTo>
                    <a:cubicBezTo>
                      <a:pt x="5688372" y="4548281"/>
                      <a:pt x="5690419" y="4553662"/>
                      <a:pt x="5692800" y="4557092"/>
                    </a:cubicBezTo>
                    <a:cubicBezTo>
                      <a:pt x="5704421" y="4573618"/>
                      <a:pt x="5713208" y="4588275"/>
                      <a:pt x="5719165" y="4602021"/>
                    </a:cubicBezTo>
                    <a:cubicBezTo>
                      <a:pt x="5713208" y="4588275"/>
                      <a:pt x="5704421" y="4573618"/>
                      <a:pt x="5692800" y="4557091"/>
                    </a:cubicBezTo>
                    <a:close/>
                    <a:moveTo>
                      <a:pt x="6153612" y="2819253"/>
                    </a:moveTo>
                    <a:lnTo>
                      <a:pt x="6165256" y="2827484"/>
                    </a:lnTo>
                    <a:lnTo>
                      <a:pt x="6165258" y="2827486"/>
                    </a:lnTo>
                    <a:lnTo>
                      <a:pt x="6193761" y="2861156"/>
                    </a:lnTo>
                    <a:lnTo>
                      <a:pt x="6184107" y="2842392"/>
                    </a:lnTo>
                    <a:lnTo>
                      <a:pt x="6165258" y="2827486"/>
                    </a:lnTo>
                    <a:lnTo>
                      <a:pt x="6165256" y="2827483"/>
                    </a:lnTo>
                    <a:close/>
                    <a:moveTo>
                      <a:pt x="6083958" y="1974015"/>
                    </a:moveTo>
                    <a:lnTo>
                      <a:pt x="6077444" y="1999763"/>
                    </a:lnTo>
                    <a:cubicBezTo>
                      <a:pt x="6073635" y="2008056"/>
                      <a:pt x="6067955" y="2016020"/>
                      <a:pt x="6059716" y="2023547"/>
                    </a:cubicBezTo>
                    <a:cubicBezTo>
                      <a:pt x="6076195" y="2008497"/>
                      <a:pt x="6082433" y="1991685"/>
                      <a:pt x="6083958" y="1974015"/>
                    </a:cubicBezTo>
                    <a:close/>
                    <a:moveTo>
                      <a:pt x="6066764" y="1768838"/>
                    </a:moveTo>
                    <a:cubicBezTo>
                      <a:pt x="6062383" y="1774411"/>
                      <a:pt x="6059620" y="1779948"/>
                      <a:pt x="6058162" y="1785412"/>
                    </a:cubicBezTo>
                    <a:lnTo>
                      <a:pt x="6057382" y="1801558"/>
                    </a:lnTo>
                    <a:cubicBezTo>
                      <a:pt x="6055715" y="1790986"/>
                      <a:pt x="6058001" y="1779981"/>
                      <a:pt x="6066764" y="1768838"/>
                    </a:cubicBezTo>
                    <a:close/>
                    <a:moveTo>
                      <a:pt x="6176353" y="520953"/>
                    </a:moveTo>
                    <a:lnTo>
                      <a:pt x="6169625" y="549926"/>
                    </a:lnTo>
                    <a:lnTo>
                      <a:pt x="6163371" y="566616"/>
                    </a:lnTo>
                    <a:lnTo>
                      <a:pt x="6157421" y="581804"/>
                    </a:lnTo>
                    <a:lnTo>
                      <a:pt x="6157002" y="583595"/>
                    </a:lnTo>
                    <a:lnTo>
                      <a:pt x="6154828" y="589388"/>
                    </a:lnTo>
                    <a:cubicBezTo>
                      <a:pt x="6152427" y="597005"/>
                      <a:pt x="6150670" y="604728"/>
                      <a:pt x="6150205" y="612658"/>
                    </a:cubicBezTo>
                    <a:lnTo>
                      <a:pt x="6157002" y="583595"/>
                    </a:lnTo>
                    <a:lnTo>
                      <a:pt x="6163319" y="566754"/>
                    </a:lnTo>
                    <a:lnTo>
                      <a:pt x="6163371" y="566616"/>
                    </a:lnTo>
                    <a:lnTo>
                      <a:pt x="6169209" y="551717"/>
                    </a:lnTo>
                    <a:lnTo>
                      <a:pt x="6169625" y="549926"/>
                    </a:lnTo>
                    <a:lnTo>
                      <a:pt x="6171790" y="544146"/>
                    </a:lnTo>
                    <a:cubicBezTo>
                      <a:pt x="6174177" y="536547"/>
                      <a:pt x="6175914" y="528850"/>
                      <a:pt x="6176353" y="520953"/>
                    </a:cubicBezTo>
                    <a:close/>
                    <a:moveTo>
                      <a:pt x="6125250" y="268794"/>
                    </a:moveTo>
                    <a:cubicBezTo>
                      <a:pt x="6122725" y="279176"/>
                      <a:pt x="6121022" y="289296"/>
                      <a:pt x="6120374" y="299164"/>
                    </a:cubicBezTo>
                    <a:cubicBezTo>
                      <a:pt x="6119725" y="309031"/>
                      <a:pt x="6120130" y="318646"/>
                      <a:pt x="6121819" y="328017"/>
                    </a:cubicBezTo>
                    <a:close/>
                    <a:moveTo>
                      <a:pt x="0" y="0"/>
                    </a:moveTo>
                    <a:lnTo>
                      <a:pt x="6442666" y="0"/>
                    </a:lnTo>
                    <a:lnTo>
                      <a:pt x="6438451" y="24480"/>
                    </a:lnTo>
                    <a:cubicBezTo>
                      <a:pt x="6435966" y="32636"/>
                      <a:pt x="6432204" y="40471"/>
                      <a:pt x="6426440" y="47806"/>
                    </a:cubicBezTo>
                    <a:cubicBezTo>
                      <a:pt x="6411580" y="66857"/>
                      <a:pt x="6415009" y="85336"/>
                      <a:pt x="6417296" y="105718"/>
                    </a:cubicBezTo>
                    <a:cubicBezTo>
                      <a:pt x="6419010" y="121150"/>
                      <a:pt x="6418439" y="136963"/>
                      <a:pt x="6418631" y="152584"/>
                    </a:cubicBezTo>
                    <a:cubicBezTo>
                      <a:pt x="6419200" y="180017"/>
                      <a:pt x="6419391" y="207450"/>
                      <a:pt x="6420344" y="234883"/>
                    </a:cubicBezTo>
                    <a:cubicBezTo>
                      <a:pt x="6420724" y="243648"/>
                      <a:pt x="6425489" y="252600"/>
                      <a:pt x="6424727" y="261173"/>
                    </a:cubicBezTo>
                    <a:cubicBezTo>
                      <a:pt x="6421106" y="300800"/>
                      <a:pt x="6415391" y="340425"/>
                      <a:pt x="6412152" y="380050"/>
                    </a:cubicBezTo>
                    <a:cubicBezTo>
                      <a:pt x="6410248" y="402529"/>
                      <a:pt x="6413865" y="425581"/>
                      <a:pt x="6411200" y="447870"/>
                    </a:cubicBezTo>
                    <a:cubicBezTo>
                      <a:pt x="6408152" y="473587"/>
                      <a:pt x="6400342" y="498733"/>
                      <a:pt x="6395577" y="524262"/>
                    </a:cubicBezTo>
                    <a:cubicBezTo>
                      <a:pt x="6394245" y="531310"/>
                      <a:pt x="6395960" y="539121"/>
                      <a:pt x="6396339" y="546552"/>
                    </a:cubicBezTo>
                    <a:cubicBezTo>
                      <a:pt x="6396721" y="554933"/>
                      <a:pt x="6397483" y="563125"/>
                      <a:pt x="6397674" y="571508"/>
                    </a:cubicBezTo>
                    <a:cubicBezTo>
                      <a:pt x="6398056" y="597037"/>
                      <a:pt x="6397483" y="622564"/>
                      <a:pt x="6398818" y="648092"/>
                    </a:cubicBezTo>
                    <a:cubicBezTo>
                      <a:pt x="6399579" y="663713"/>
                      <a:pt x="6407389" y="680096"/>
                      <a:pt x="6404531" y="694576"/>
                    </a:cubicBezTo>
                    <a:cubicBezTo>
                      <a:pt x="6399008" y="724104"/>
                      <a:pt x="6411390" y="753633"/>
                      <a:pt x="6401104" y="783158"/>
                    </a:cubicBezTo>
                    <a:cubicBezTo>
                      <a:pt x="6398056" y="792306"/>
                      <a:pt x="6405676" y="804877"/>
                      <a:pt x="6406056" y="815929"/>
                    </a:cubicBezTo>
                    <a:cubicBezTo>
                      <a:pt x="6407008" y="843552"/>
                      <a:pt x="6406818" y="871173"/>
                      <a:pt x="6406628" y="898797"/>
                    </a:cubicBezTo>
                    <a:cubicBezTo>
                      <a:pt x="6406438" y="923562"/>
                      <a:pt x="6409104" y="949281"/>
                      <a:pt x="6403770" y="973095"/>
                    </a:cubicBezTo>
                    <a:cubicBezTo>
                      <a:pt x="6398056" y="998052"/>
                      <a:pt x="6398818" y="1020529"/>
                      <a:pt x="6405294" y="1044725"/>
                    </a:cubicBezTo>
                    <a:cubicBezTo>
                      <a:pt x="6409676" y="1061298"/>
                      <a:pt x="6410248" y="1078826"/>
                      <a:pt x="6411580" y="1095972"/>
                    </a:cubicBezTo>
                    <a:cubicBezTo>
                      <a:pt x="6413104" y="1114449"/>
                      <a:pt x="6409104" y="1134834"/>
                      <a:pt x="6415391" y="1151600"/>
                    </a:cubicBezTo>
                    <a:cubicBezTo>
                      <a:pt x="6434060" y="1201512"/>
                      <a:pt x="6438060" y="1252757"/>
                      <a:pt x="6438060" y="1304955"/>
                    </a:cubicBezTo>
                    <a:cubicBezTo>
                      <a:pt x="6438060" y="1314483"/>
                      <a:pt x="6435395" y="1324198"/>
                      <a:pt x="6432537" y="1333341"/>
                    </a:cubicBezTo>
                    <a:cubicBezTo>
                      <a:pt x="6415391" y="1386684"/>
                      <a:pt x="6416914" y="1440216"/>
                      <a:pt x="6427393" y="1494509"/>
                    </a:cubicBezTo>
                    <a:cubicBezTo>
                      <a:pt x="6429679" y="1505751"/>
                      <a:pt x="6430060" y="1518324"/>
                      <a:pt x="6427775" y="1529563"/>
                    </a:cubicBezTo>
                    <a:cubicBezTo>
                      <a:pt x="6421106" y="1561189"/>
                      <a:pt x="6410056" y="1591859"/>
                      <a:pt x="6405294" y="1623675"/>
                    </a:cubicBezTo>
                    <a:cubicBezTo>
                      <a:pt x="6397483" y="1676253"/>
                      <a:pt x="6423771" y="1721785"/>
                      <a:pt x="6440919" y="1768838"/>
                    </a:cubicBezTo>
                    <a:cubicBezTo>
                      <a:pt x="6457112" y="1813610"/>
                      <a:pt x="6493689" y="1851709"/>
                      <a:pt x="6485496" y="1904673"/>
                    </a:cubicBezTo>
                    <a:cubicBezTo>
                      <a:pt x="6484735" y="1910004"/>
                      <a:pt x="6489878" y="1915912"/>
                      <a:pt x="6491212" y="1921817"/>
                    </a:cubicBezTo>
                    <a:cubicBezTo>
                      <a:pt x="6494833" y="1938009"/>
                      <a:pt x="6499211" y="1954202"/>
                      <a:pt x="6500928" y="1970586"/>
                    </a:cubicBezTo>
                    <a:cubicBezTo>
                      <a:pt x="6503215" y="1990589"/>
                      <a:pt x="6502454" y="2010974"/>
                      <a:pt x="6504358" y="2030977"/>
                    </a:cubicBezTo>
                    <a:cubicBezTo>
                      <a:pt x="6505501" y="2043835"/>
                      <a:pt x="6507596" y="2056600"/>
                      <a:pt x="6509406" y="2069340"/>
                    </a:cubicBezTo>
                    <a:lnTo>
                      <a:pt x="6509657" y="2072225"/>
                    </a:lnTo>
                    <a:lnTo>
                      <a:pt x="6509657" y="2131532"/>
                    </a:lnTo>
                    <a:lnTo>
                      <a:pt x="6508786" y="2138304"/>
                    </a:lnTo>
                    <a:cubicBezTo>
                      <a:pt x="6506595" y="2148519"/>
                      <a:pt x="6503977" y="2158712"/>
                      <a:pt x="6502262" y="2168903"/>
                    </a:cubicBezTo>
                    <a:cubicBezTo>
                      <a:pt x="6497499" y="2197670"/>
                      <a:pt x="6498833" y="2229296"/>
                      <a:pt x="6486640" y="2254633"/>
                    </a:cubicBezTo>
                    <a:cubicBezTo>
                      <a:pt x="6473686" y="2281683"/>
                      <a:pt x="6467780" y="2307402"/>
                      <a:pt x="6471780" y="2335405"/>
                    </a:cubicBezTo>
                    <a:cubicBezTo>
                      <a:pt x="6473114" y="2344741"/>
                      <a:pt x="6481116" y="2356744"/>
                      <a:pt x="6489306" y="2360933"/>
                    </a:cubicBezTo>
                    <a:cubicBezTo>
                      <a:pt x="6507595" y="2370270"/>
                      <a:pt x="6510835" y="2383032"/>
                      <a:pt x="6504547" y="2400369"/>
                    </a:cubicBezTo>
                    <a:cubicBezTo>
                      <a:pt x="6499211" y="2415420"/>
                      <a:pt x="6496546" y="2433897"/>
                      <a:pt x="6486258" y="2444184"/>
                    </a:cubicBezTo>
                    <a:cubicBezTo>
                      <a:pt x="6457112" y="2473333"/>
                      <a:pt x="6456160" y="2510483"/>
                      <a:pt x="6448350" y="2546678"/>
                    </a:cubicBezTo>
                    <a:cubicBezTo>
                      <a:pt x="6443585" y="2568774"/>
                      <a:pt x="6443395" y="2589352"/>
                      <a:pt x="6446633" y="2611450"/>
                    </a:cubicBezTo>
                    <a:cubicBezTo>
                      <a:pt x="6453872" y="2659455"/>
                      <a:pt x="6443585" y="2706131"/>
                      <a:pt x="6430441" y="2752235"/>
                    </a:cubicBezTo>
                    <a:cubicBezTo>
                      <a:pt x="6421679" y="2782716"/>
                      <a:pt x="6416344" y="2813958"/>
                      <a:pt x="6407389" y="2844248"/>
                    </a:cubicBezTo>
                    <a:cubicBezTo>
                      <a:pt x="6400531" y="2866918"/>
                      <a:pt x="6392339" y="2889587"/>
                      <a:pt x="6381291" y="2910353"/>
                    </a:cubicBezTo>
                    <a:cubicBezTo>
                      <a:pt x="6365097" y="2940455"/>
                      <a:pt x="6340712" y="2966742"/>
                      <a:pt x="6347189" y="3005035"/>
                    </a:cubicBezTo>
                    <a:cubicBezTo>
                      <a:pt x="6352904" y="3038756"/>
                      <a:pt x="6340904" y="3069235"/>
                      <a:pt x="6329473" y="3100099"/>
                    </a:cubicBezTo>
                    <a:cubicBezTo>
                      <a:pt x="6321091" y="3122770"/>
                      <a:pt x="6312516" y="3145436"/>
                      <a:pt x="6307182" y="3168870"/>
                    </a:cubicBezTo>
                    <a:cubicBezTo>
                      <a:pt x="6300896" y="3196686"/>
                      <a:pt x="6303564" y="3228119"/>
                      <a:pt x="6291942" y="3252885"/>
                    </a:cubicBezTo>
                    <a:cubicBezTo>
                      <a:pt x="6279750" y="3278795"/>
                      <a:pt x="6287942" y="3300319"/>
                      <a:pt x="6291371" y="3323372"/>
                    </a:cubicBezTo>
                    <a:cubicBezTo>
                      <a:pt x="6296706" y="3360139"/>
                      <a:pt x="6306612" y="3396719"/>
                      <a:pt x="6294039" y="3433866"/>
                    </a:cubicBezTo>
                    <a:cubicBezTo>
                      <a:pt x="6278798" y="3479015"/>
                      <a:pt x="6262414" y="3523785"/>
                      <a:pt x="6247937" y="3569124"/>
                    </a:cubicBezTo>
                    <a:cubicBezTo>
                      <a:pt x="6242410" y="3586653"/>
                      <a:pt x="6240124" y="3605509"/>
                      <a:pt x="6237648" y="3623799"/>
                    </a:cubicBezTo>
                    <a:cubicBezTo>
                      <a:pt x="6235551" y="3641134"/>
                      <a:pt x="6240887" y="3661899"/>
                      <a:pt x="6232886" y="3675238"/>
                    </a:cubicBezTo>
                    <a:cubicBezTo>
                      <a:pt x="6212312" y="3709529"/>
                      <a:pt x="6202214" y="3744770"/>
                      <a:pt x="6202214" y="3784397"/>
                    </a:cubicBezTo>
                    <a:cubicBezTo>
                      <a:pt x="6202214" y="3799258"/>
                      <a:pt x="6193641" y="3813737"/>
                      <a:pt x="6192116" y="3828785"/>
                    </a:cubicBezTo>
                    <a:cubicBezTo>
                      <a:pt x="6190212" y="3849362"/>
                      <a:pt x="6185068" y="3872985"/>
                      <a:pt x="6192308" y="3890891"/>
                    </a:cubicBezTo>
                    <a:cubicBezTo>
                      <a:pt x="6209454" y="3932993"/>
                      <a:pt x="6195163" y="3967091"/>
                      <a:pt x="6178210" y="4003861"/>
                    </a:cubicBezTo>
                    <a:cubicBezTo>
                      <a:pt x="6161446" y="4040058"/>
                      <a:pt x="6148111" y="4078159"/>
                      <a:pt x="6137060" y="4116641"/>
                    </a:cubicBezTo>
                    <a:cubicBezTo>
                      <a:pt x="6133060" y="4131119"/>
                      <a:pt x="6139729" y="4148453"/>
                      <a:pt x="6141062" y="4164458"/>
                    </a:cubicBezTo>
                    <a:cubicBezTo>
                      <a:pt x="6141443" y="4170174"/>
                      <a:pt x="6142014" y="4176461"/>
                      <a:pt x="6140110" y="4181603"/>
                    </a:cubicBezTo>
                    <a:cubicBezTo>
                      <a:pt x="6121819" y="4231324"/>
                      <a:pt x="6107914" y="4281810"/>
                      <a:pt x="6117439" y="4335722"/>
                    </a:cubicBezTo>
                    <a:cubicBezTo>
                      <a:pt x="6118392" y="4340674"/>
                      <a:pt x="6116295" y="4346201"/>
                      <a:pt x="6114962" y="4351154"/>
                    </a:cubicBezTo>
                    <a:cubicBezTo>
                      <a:pt x="6108104" y="4375349"/>
                      <a:pt x="6097246" y="4398972"/>
                      <a:pt x="6094769" y="4423545"/>
                    </a:cubicBezTo>
                    <a:cubicBezTo>
                      <a:pt x="6088673" y="4484127"/>
                      <a:pt x="6086195" y="4545086"/>
                      <a:pt x="6082195" y="4606053"/>
                    </a:cubicBezTo>
                    <a:cubicBezTo>
                      <a:pt x="6082006" y="4609863"/>
                      <a:pt x="6082006" y="4613864"/>
                      <a:pt x="6080672" y="4617291"/>
                    </a:cubicBezTo>
                    <a:cubicBezTo>
                      <a:pt x="6072479" y="4639772"/>
                      <a:pt x="6075148" y="4659393"/>
                      <a:pt x="6090768" y="4678445"/>
                    </a:cubicBezTo>
                    <a:cubicBezTo>
                      <a:pt x="6097626" y="4686828"/>
                      <a:pt x="6101246" y="4698258"/>
                      <a:pt x="6105056" y="4708734"/>
                    </a:cubicBezTo>
                    <a:cubicBezTo>
                      <a:pt x="6110772" y="4724167"/>
                      <a:pt x="6116295" y="4739978"/>
                      <a:pt x="6119916" y="4755980"/>
                    </a:cubicBezTo>
                    <a:cubicBezTo>
                      <a:pt x="6123345" y="4771793"/>
                      <a:pt x="6128106" y="4788747"/>
                      <a:pt x="6125441" y="4803988"/>
                    </a:cubicBezTo>
                    <a:cubicBezTo>
                      <a:pt x="6120679" y="4831420"/>
                      <a:pt x="6110010" y="4857522"/>
                      <a:pt x="6102960" y="4884572"/>
                    </a:cubicBezTo>
                    <a:cubicBezTo>
                      <a:pt x="6100482" y="4893907"/>
                      <a:pt x="6100866" y="4904195"/>
                      <a:pt x="6100674" y="4913909"/>
                    </a:cubicBezTo>
                    <a:cubicBezTo>
                      <a:pt x="6100104" y="4936201"/>
                      <a:pt x="6105628" y="4959061"/>
                      <a:pt x="6089816" y="4979253"/>
                    </a:cubicBezTo>
                    <a:cubicBezTo>
                      <a:pt x="6074956" y="4997922"/>
                      <a:pt x="6079337" y="5016785"/>
                      <a:pt x="6090577" y="5036405"/>
                    </a:cubicBezTo>
                    <a:cubicBezTo>
                      <a:pt x="6098579" y="5050504"/>
                      <a:pt x="6104866" y="5066505"/>
                      <a:pt x="6107914" y="5082317"/>
                    </a:cubicBezTo>
                    <a:cubicBezTo>
                      <a:pt x="6112104" y="5104036"/>
                      <a:pt x="6113820" y="5125562"/>
                      <a:pt x="6111342" y="5148995"/>
                    </a:cubicBezTo>
                    <a:cubicBezTo>
                      <a:pt x="6109628" y="5165570"/>
                      <a:pt x="6108866" y="5179097"/>
                      <a:pt x="6098770" y="5192051"/>
                    </a:cubicBezTo>
                    <a:cubicBezTo>
                      <a:pt x="6097246" y="5194145"/>
                      <a:pt x="6096864" y="5197955"/>
                      <a:pt x="6097056" y="5200813"/>
                    </a:cubicBezTo>
                    <a:cubicBezTo>
                      <a:pt x="6100294" y="5238343"/>
                      <a:pt x="6098579" y="5275491"/>
                      <a:pt x="6096291" y="5313403"/>
                    </a:cubicBezTo>
                    <a:cubicBezTo>
                      <a:pt x="6093247" y="5361598"/>
                      <a:pt x="6102198" y="5412276"/>
                      <a:pt x="6134203" y="5453995"/>
                    </a:cubicBezTo>
                    <a:cubicBezTo>
                      <a:pt x="6138967" y="5460092"/>
                      <a:pt x="6141062" y="5469236"/>
                      <a:pt x="6142206" y="5477239"/>
                    </a:cubicBezTo>
                    <a:cubicBezTo>
                      <a:pt x="6147158" y="5514957"/>
                      <a:pt x="6150587" y="5552869"/>
                      <a:pt x="6156112" y="5590590"/>
                    </a:cubicBezTo>
                    <a:cubicBezTo>
                      <a:pt x="6159160" y="5611164"/>
                      <a:pt x="6161827" y="5632691"/>
                      <a:pt x="6170210" y="5651360"/>
                    </a:cubicBezTo>
                    <a:cubicBezTo>
                      <a:pt x="6178400" y="5669647"/>
                      <a:pt x="6188116" y="5684320"/>
                      <a:pt x="6170972" y="5695178"/>
                    </a:cubicBezTo>
                    <a:cubicBezTo>
                      <a:pt x="6180116" y="5714607"/>
                      <a:pt x="6187737" y="5731564"/>
                      <a:pt x="6195927" y="5748136"/>
                    </a:cubicBezTo>
                    <a:cubicBezTo>
                      <a:pt x="6198974" y="5754234"/>
                      <a:pt x="6203929" y="5759378"/>
                      <a:pt x="6206787" y="5765474"/>
                    </a:cubicBezTo>
                    <a:cubicBezTo>
                      <a:pt x="6209834" y="5771953"/>
                      <a:pt x="6211739" y="5779191"/>
                      <a:pt x="6213264" y="5786239"/>
                    </a:cubicBezTo>
                    <a:cubicBezTo>
                      <a:pt x="6220122" y="5817674"/>
                      <a:pt x="6226408" y="5849107"/>
                      <a:pt x="6233839" y="5880348"/>
                    </a:cubicBezTo>
                    <a:cubicBezTo>
                      <a:pt x="6235362" y="5886447"/>
                      <a:pt x="6241458" y="5891590"/>
                      <a:pt x="6245457" y="5897114"/>
                    </a:cubicBezTo>
                    <a:cubicBezTo>
                      <a:pt x="6248126" y="5900735"/>
                      <a:pt x="6252127" y="5904353"/>
                      <a:pt x="6252699" y="5908355"/>
                    </a:cubicBezTo>
                    <a:cubicBezTo>
                      <a:pt x="6257271" y="5938836"/>
                      <a:pt x="6262606" y="5969124"/>
                      <a:pt x="6264891" y="5999796"/>
                    </a:cubicBezTo>
                    <a:cubicBezTo>
                      <a:pt x="6266794" y="6025515"/>
                      <a:pt x="6266225" y="6050282"/>
                      <a:pt x="6299372" y="6056948"/>
                    </a:cubicBezTo>
                    <a:cubicBezTo>
                      <a:pt x="6305088" y="6058092"/>
                      <a:pt x="6311185" y="6066284"/>
                      <a:pt x="6314041" y="6072569"/>
                    </a:cubicBezTo>
                    <a:cubicBezTo>
                      <a:pt x="6322233" y="6090477"/>
                      <a:pt x="6327758" y="6109530"/>
                      <a:pt x="6336139" y="6127247"/>
                    </a:cubicBezTo>
                    <a:cubicBezTo>
                      <a:pt x="6364144" y="6185351"/>
                      <a:pt x="6381862" y="6246121"/>
                      <a:pt x="6378623" y="6311084"/>
                    </a:cubicBezTo>
                    <a:cubicBezTo>
                      <a:pt x="6377671" y="6331277"/>
                      <a:pt x="6367382" y="6350899"/>
                      <a:pt x="6363571" y="6363664"/>
                    </a:cubicBezTo>
                    <a:cubicBezTo>
                      <a:pt x="6378623" y="6400429"/>
                      <a:pt x="6393101" y="6431292"/>
                      <a:pt x="6403960" y="6463490"/>
                    </a:cubicBezTo>
                    <a:cubicBezTo>
                      <a:pt x="6413676" y="6491874"/>
                      <a:pt x="6419772" y="6521593"/>
                      <a:pt x="6426820" y="6550742"/>
                    </a:cubicBezTo>
                    <a:cubicBezTo>
                      <a:pt x="6429489" y="6561411"/>
                      <a:pt x="6431012" y="6572269"/>
                      <a:pt x="6432347" y="6583128"/>
                    </a:cubicBezTo>
                    <a:cubicBezTo>
                      <a:pt x="6436537" y="6617036"/>
                      <a:pt x="6426440" y="6652472"/>
                      <a:pt x="6442443" y="6685617"/>
                    </a:cubicBezTo>
                    <a:cubicBezTo>
                      <a:pt x="6450825" y="6702955"/>
                      <a:pt x="6460921" y="6720103"/>
                      <a:pt x="6465303" y="6738388"/>
                    </a:cubicBezTo>
                    <a:cubicBezTo>
                      <a:pt x="6470066" y="6758011"/>
                      <a:pt x="6477496" y="6777207"/>
                      <a:pt x="6482807" y="6796804"/>
                    </a:cubicBezTo>
                    <a:lnTo>
                      <a:pt x="6487578" y="6857457"/>
                    </a:lnTo>
                    <a:lnTo>
                      <a:pt x="6360339" y="6857457"/>
                    </a:lnTo>
                    <a:lnTo>
                      <a:pt x="6360339" y="6857998"/>
                    </a:lnTo>
                    <a:lnTo>
                      <a:pt x="0" y="6857998"/>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D2063333-816F-442C-A0E6-238F0678B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682343" y="2"/>
                <a:ext cx="6509657" cy="6857998"/>
              </a:xfrm>
              <a:custGeom>
                <a:avLst/>
                <a:gdLst>
                  <a:gd name="connsiteX0" fmla="*/ 5757500 w 6509657"/>
                  <a:gd name="connsiteY0" fmla="*/ 6118149 h 6857998"/>
                  <a:gd name="connsiteX1" fmla="*/ 5778719 w 6509657"/>
                  <a:gd name="connsiteY1" fmla="*/ 6133723 h 6857998"/>
                  <a:gd name="connsiteX2" fmla="*/ 5794879 w 6509657"/>
                  <a:gd name="connsiteY2" fmla="*/ 6149380 h 6857998"/>
                  <a:gd name="connsiteX3" fmla="*/ 5800355 w 6509657"/>
                  <a:gd name="connsiteY3" fmla="*/ 6166562 h 6857998"/>
                  <a:gd name="connsiteX4" fmla="*/ 5794879 w 6509657"/>
                  <a:gd name="connsiteY4" fmla="*/ 6149379 h 6857998"/>
                  <a:gd name="connsiteX5" fmla="*/ 5778719 w 6509657"/>
                  <a:gd name="connsiteY5" fmla="*/ 6133722 h 6857998"/>
                  <a:gd name="connsiteX6" fmla="*/ 5757500 w 6509657"/>
                  <a:gd name="connsiteY6" fmla="*/ 6118149 h 6857998"/>
                  <a:gd name="connsiteX7" fmla="*/ 5665657 w 6509657"/>
                  <a:gd name="connsiteY7" fmla="*/ 4941372 h 6857998"/>
                  <a:gd name="connsiteX8" fmla="*/ 5668987 w 6509657"/>
                  <a:gd name="connsiteY8" fmla="*/ 4950869 h 6857998"/>
                  <a:gd name="connsiteX9" fmla="*/ 5678672 w 6509657"/>
                  <a:gd name="connsiteY9" fmla="*/ 4991382 h 6857998"/>
                  <a:gd name="connsiteX10" fmla="*/ 5668987 w 6509657"/>
                  <a:gd name="connsiteY10" fmla="*/ 4950868 h 6857998"/>
                  <a:gd name="connsiteX11" fmla="*/ 5669596 w 6509657"/>
                  <a:gd name="connsiteY11" fmla="*/ 4749807 h 6857998"/>
                  <a:gd name="connsiteX12" fmla="*/ 5654889 w 6509657"/>
                  <a:gd name="connsiteY12" fmla="*/ 4799797 h 6857998"/>
                  <a:gd name="connsiteX13" fmla="*/ 5669596 w 6509657"/>
                  <a:gd name="connsiteY13" fmla="*/ 4749807 h 6857998"/>
                  <a:gd name="connsiteX14" fmla="*/ 5687394 w 6509657"/>
                  <a:gd name="connsiteY14" fmla="*/ 4543185 h 6857998"/>
                  <a:gd name="connsiteX15" fmla="*/ 5692800 w 6509657"/>
                  <a:gd name="connsiteY15" fmla="*/ 4557092 h 6857998"/>
                  <a:gd name="connsiteX16" fmla="*/ 5719165 w 6509657"/>
                  <a:gd name="connsiteY16" fmla="*/ 4602021 h 6857998"/>
                  <a:gd name="connsiteX17" fmla="*/ 5692800 w 6509657"/>
                  <a:gd name="connsiteY17" fmla="*/ 4557091 h 6857998"/>
                  <a:gd name="connsiteX18" fmla="*/ 6153612 w 6509657"/>
                  <a:gd name="connsiteY18" fmla="*/ 2819253 h 6857998"/>
                  <a:gd name="connsiteX19" fmla="*/ 6165256 w 6509657"/>
                  <a:gd name="connsiteY19" fmla="*/ 2827484 h 6857998"/>
                  <a:gd name="connsiteX20" fmla="*/ 6165258 w 6509657"/>
                  <a:gd name="connsiteY20" fmla="*/ 2827486 h 6857998"/>
                  <a:gd name="connsiteX21" fmla="*/ 6193761 w 6509657"/>
                  <a:gd name="connsiteY21" fmla="*/ 2861156 h 6857998"/>
                  <a:gd name="connsiteX22" fmla="*/ 6184107 w 6509657"/>
                  <a:gd name="connsiteY22" fmla="*/ 2842392 h 6857998"/>
                  <a:gd name="connsiteX23" fmla="*/ 6165258 w 6509657"/>
                  <a:gd name="connsiteY23" fmla="*/ 2827486 h 6857998"/>
                  <a:gd name="connsiteX24" fmla="*/ 6165256 w 6509657"/>
                  <a:gd name="connsiteY24" fmla="*/ 2827483 h 6857998"/>
                  <a:gd name="connsiteX25" fmla="*/ 6083958 w 6509657"/>
                  <a:gd name="connsiteY25" fmla="*/ 1974015 h 6857998"/>
                  <a:gd name="connsiteX26" fmla="*/ 6077444 w 6509657"/>
                  <a:gd name="connsiteY26" fmla="*/ 1999763 h 6857998"/>
                  <a:gd name="connsiteX27" fmla="*/ 6059716 w 6509657"/>
                  <a:gd name="connsiteY27" fmla="*/ 2023547 h 6857998"/>
                  <a:gd name="connsiteX28" fmla="*/ 6083958 w 6509657"/>
                  <a:gd name="connsiteY28" fmla="*/ 1974015 h 6857998"/>
                  <a:gd name="connsiteX29" fmla="*/ 6066764 w 6509657"/>
                  <a:gd name="connsiteY29" fmla="*/ 1768838 h 6857998"/>
                  <a:gd name="connsiteX30" fmla="*/ 6058162 w 6509657"/>
                  <a:gd name="connsiteY30" fmla="*/ 1785412 h 6857998"/>
                  <a:gd name="connsiteX31" fmla="*/ 6057382 w 6509657"/>
                  <a:gd name="connsiteY31" fmla="*/ 1801558 h 6857998"/>
                  <a:gd name="connsiteX32" fmla="*/ 6066764 w 6509657"/>
                  <a:gd name="connsiteY32" fmla="*/ 1768838 h 6857998"/>
                  <a:gd name="connsiteX33" fmla="*/ 6176353 w 6509657"/>
                  <a:gd name="connsiteY33" fmla="*/ 520953 h 6857998"/>
                  <a:gd name="connsiteX34" fmla="*/ 6169625 w 6509657"/>
                  <a:gd name="connsiteY34" fmla="*/ 549926 h 6857998"/>
                  <a:gd name="connsiteX35" fmla="*/ 6163371 w 6509657"/>
                  <a:gd name="connsiteY35" fmla="*/ 566616 h 6857998"/>
                  <a:gd name="connsiteX36" fmla="*/ 6157421 w 6509657"/>
                  <a:gd name="connsiteY36" fmla="*/ 581804 h 6857998"/>
                  <a:gd name="connsiteX37" fmla="*/ 6157002 w 6509657"/>
                  <a:gd name="connsiteY37" fmla="*/ 583595 h 6857998"/>
                  <a:gd name="connsiteX38" fmla="*/ 6154828 w 6509657"/>
                  <a:gd name="connsiteY38" fmla="*/ 589388 h 6857998"/>
                  <a:gd name="connsiteX39" fmla="*/ 6150205 w 6509657"/>
                  <a:gd name="connsiteY39" fmla="*/ 612658 h 6857998"/>
                  <a:gd name="connsiteX40" fmla="*/ 6157002 w 6509657"/>
                  <a:gd name="connsiteY40" fmla="*/ 583595 h 6857998"/>
                  <a:gd name="connsiteX41" fmla="*/ 6163319 w 6509657"/>
                  <a:gd name="connsiteY41" fmla="*/ 566754 h 6857998"/>
                  <a:gd name="connsiteX42" fmla="*/ 6163371 w 6509657"/>
                  <a:gd name="connsiteY42" fmla="*/ 566616 h 6857998"/>
                  <a:gd name="connsiteX43" fmla="*/ 6169209 w 6509657"/>
                  <a:gd name="connsiteY43" fmla="*/ 551717 h 6857998"/>
                  <a:gd name="connsiteX44" fmla="*/ 6169625 w 6509657"/>
                  <a:gd name="connsiteY44" fmla="*/ 549926 h 6857998"/>
                  <a:gd name="connsiteX45" fmla="*/ 6171790 w 6509657"/>
                  <a:gd name="connsiteY45" fmla="*/ 544146 h 6857998"/>
                  <a:gd name="connsiteX46" fmla="*/ 6176353 w 6509657"/>
                  <a:gd name="connsiteY46" fmla="*/ 520953 h 6857998"/>
                  <a:gd name="connsiteX47" fmla="*/ 6125250 w 6509657"/>
                  <a:gd name="connsiteY47" fmla="*/ 268794 h 6857998"/>
                  <a:gd name="connsiteX48" fmla="*/ 6120374 w 6509657"/>
                  <a:gd name="connsiteY48" fmla="*/ 299164 h 6857998"/>
                  <a:gd name="connsiteX49" fmla="*/ 6121819 w 6509657"/>
                  <a:gd name="connsiteY49" fmla="*/ 328017 h 6857998"/>
                  <a:gd name="connsiteX50" fmla="*/ 0 w 6509657"/>
                  <a:gd name="connsiteY50" fmla="*/ 0 h 6857998"/>
                  <a:gd name="connsiteX51" fmla="*/ 6442666 w 6509657"/>
                  <a:gd name="connsiteY51" fmla="*/ 0 h 6857998"/>
                  <a:gd name="connsiteX52" fmla="*/ 6438451 w 6509657"/>
                  <a:gd name="connsiteY52" fmla="*/ 24480 h 6857998"/>
                  <a:gd name="connsiteX53" fmla="*/ 6426440 w 6509657"/>
                  <a:gd name="connsiteY53" fmla="*/ 47806 h 6857998"/>
                  <a:gd name="connsiteX54" fmla="*/ 6417296 w 6509657"/>
                  <a:gd name="connsiteY54" fmla="*/ 105718 h 6857998"/>
                  <a:gd name="connsiteX55" fmla="*/ 6418631 w 6509657"/>
                  <a:gd name="connsiteY55" fmla="*/ 152584 h 6857998"/>
                  <a:gd name="connsiteX56" fmla="*/ 6420344 w 6509657"/>
                  <a:gd name="connsiteY56" fmla="*/ 234883 h 6857998"/>
                  <a:gd name="connsiteX57" fmla="*/ 6424727 w 6509657"/>
                  <a:gd name="connsiteY57" fmla="*/ 261173 h 6857998"/>
                  <a:gd name="connsiteX58" fmla="*/ 6412152 w 6509657"/>
                  <a:gd name="connsiteY58" fmla="*/ 380050 h 6857998"/>
                  <a:gd name="connsiteX59" fmla="*/ 6411200 w 6509657"/>
                  <a:gd name="connsiteY59" fmla="*/ 447870 h 6857998"/>
                  <a:gd name="connsiteX60" fmla="*/ 6395577 w 6509657"/>
                  <a:gd name="connsiteY60" fmla="*/ 524262 h 6857998"/>
                  <a:gd name="connsiteX61" fmla="*/ 6396339 w 6509657"/>
                  <a:gd name="connsiteY61" fmla="*/ 546552 h 6857998"/>
                  <a:gd name="connsiteX62" fmla="*/ 6397674 w 6509657"/>
                  <a:gd name="connsiteY62" fmla="*/ 571508 h 6857998"/>
                  <a:gd name="connsiteX63" fmla="*/ 6398818 w 6509657"/>
                  <a:gd name="connsiteY63" fmla="*/ 648092 h 6857998"/>
                  <a:gd name="connsiteX64" fmla="*/ 6404531 w 6509657"/>
                  <a:gd name="connsiteY64" fmla="*/ 694576 h 6857998"/>
                  <a:gd name="connsiteX65" fmla="*/ 6401104 w 6509657"/>
                  <a:gd name="connsiteY65" fmla="*/ 783158 h 6857998"/>
                  <a:gd name="connsiteX66" fmla="*/ 6406056 w 6509657"/>
                  <a:gd name="connsiteY66" fmla="*/ 815929 h 6857998"/>
                  <a:gd name="connsiteX67" fmla="*/ 6406628 w 6509657"/>
                  <a:gd name="connsiteY67" fmla="*/ 898797 h 6857998"/>
                  <a:gd name="connsiteX68" fmla="*/ 6403770 w 6509657"/>
                  <a:gd name="connsiteY68" fmla="*/ 973095 h 6857998"/>
                  <a:gd name="connsiteX69" fmla="*/ 6405294 w 6509657"/>
                  <a:gd name="connsiteY69" fmla="*/ 1044725 h 6857998"/>
                  <a:gd name="connsiteX70" fmla="*/ 6411580 w 6509657"/>
                  <a:gd name="connsiteY70" fmla="*/ 1095972 h 6857998"/>
                  <a:gd name="connsiteX71" fmla="*/ 6415391 w 6509657"/>
                  <a:gd name="connsiteY71" fmla="*/ 1151600 h 6857998"/>
                  <a:gd name="connsiteX72" fmla="*/ 6438060 w 6509657"/>
                  <a:gd name="connsiteY72" fmla="*/ 1304955 h 6857998"/>
                  <a:gd name="connsiteX73" fmla="*/ 6432537 w 6509657"/>
                  <a:gd name="connsiteY73" fmla="*/ 1333341 h 6857998"/>
                  <a:gd name="connsiteX74" fmla="*/ 6427393 w 6509657"/>
                  <a:gd name="connsiteY74" fmla="*/ 1494509 h 6857998"/>
                  <a:gd name="connsiteX75" fmla="*/ 6427775 w 6509657"/>
                  <a:gd name="connsiteY75" fmla="*/ 1529563 h 6857998"/>
                  <a:gd name="connsiteX76" fmla="*/ 6405294 w 6509657"/>
                  <a:gd name="connsiteY76" fmla="*/ 1623675 h 6857998"/>
                  <a:gd name="connsiteX77" fmla="*/ 6440919 w 6509657"/>
                  <a:gd name="connsiteY77" fmla="*/ 1768838 h 6857998"/>
                  <a:gd name="connsiteX78" fmla="*/ 6485496 w 6509657"/>
                  <a:gd name="connsiteY78" fmla="*/ 1904673 h 6857998"/>
                  <a:gd name="connsiteX79" fmla="*/ 6491212 w 6509657"/>
                  <a:gd name="connsiteY79" fmla="*/ 1921817 h 6857998"/>
                  <a:gd name="connsiteX80" fmla="*/ 6500928 w 6509657"/>
                  <a:gd name="connsiteY80" fmla="*/ 1970586 h 6857998"/>
                  <a:gd name="connsiteX81" fmla="*/ 6504358 w 6509657"/>
                  <a:gd name="connsiteY81" fmla="*/ 2030977 h 6857998"/>
                  <a:gd name="connsiteX82" fmla="*/ 6509406 w 6509657"/>
                  <a:gd name="connsiteY82" fmla="*/ 2069340 h 6857998"/>
                  <a:gd name="connsiteX83" fmla="*/ 6509657 w 6509657"/>
                  <a:gd name="connsiteY83" fmla="*/ 2072225 h 6857998"/>
                  <a:gd name="connsiteX84" fmla="*/ 6509657 w 6509657"/>
                  <a:gd name="connsiteY84" fmla="*/ 2131532 h 6857998"/>
                  <a:gd name="connsiteX85" fmla="*/ 6508786 w 6509657"/>
                  <a:gd name="connsiteY85" fmla="*/ 2138304 h 6857998"/>
                  <a:gd name="connsiteX86" fmla="*/ 6502262 w 6509657"/>
                  <a:gd name="connsiteY86" fmla="*/ 2168903 h 6857998"/>
                  <a:gd name="connsiteX87" fmla="*/ 6486640 w 6509657"/>
                  <a:gd name="connsiteY87" fmla="*/ 2254633 h 6857998"/>
                  <a:gd name="connsiteX88" fmla="*/ 6471780 w 6509657"/>
                  <a:gd name="connsiteY88" fmla="*/ 2335405 h 6857998"/>
                  <a:gd name="connsiteX89" fmla="*/ 6489306 w 6509657"/>
                  <a:gd name="connsiteY89" fmla="*/ 2360933 h 6857998"/>
                  <a:gd name="connsiteX90" fmla="*/ 6504547 w 6509657"/>
                  <a:gd name="connsiteY90" fmla="*/ 2400369 h 6857998"/>
                  <a:gd name="connsiteX91" fmla="*/ 6486258 w 6509657"/>
                  <a:gd name="connsiteY91" fmla="*/ 2444184 h 6857998"/>
                  <a:gd name="connsiteX92" fmla="*/ 6448350 w 6509657"/>
                  <a:gd name="connsiteY92" fmla="*/ 2546678 h 6857998"/>
                  <a:gd name="connsiteX93" fmla="*/ 6446633 w 6509657"/>
                  <a:gd name="connsiteY93" fmla="*/ 2611450 h 6857998"/>
                  <a:gd name="connsiteX94" fmla="*/ 6430441 w 6509657"/>
                  <a:gd name="connsiteY94" fmla="*/ 2752235 h 6857998"/>
                  <a:gd name="connsiteX95" fmla="*/ 6407389 w 6509657"/>
                  <a:gd name="connsiteY95" fmla="*/ 2844248 h 6857998"/>
                  <a:gd name="connsiteX96" fmla="*/ 6381291 w 6509657"/>
                  <a:gd name="connsiteY96" fmla="*/ 2910353 h 6857998"/>
                  <a:gd name="connsiteX97" fmla="*/ 6347189 w 6509657"/>
                  <a:gd name="connsiteY97" fmla="*/ 3005035 h 6857998"/>
                  <a:gd name="connsiteX98" fmla="*/ 6329473 w 6509657"/>
                  <a:gd name="connsiteY98" fmla="*/ 3100099 h 6857998"/>
                  <a:gd name="connsiteX99" fmla="*/ 6307182 w 6509657"/>
                  <a:gd name="connsiteY99" fmla="*/ 3168870 h 6857998"/>
                  <a:gd name="connsiteX100" fmla="*/ 6291942 w 6509657"/>
                  <a:gd name="connsiteY100" fmla="*/ 3252885 h 6857998"/>
                  <a:gd name="connsiteX101" fmla="*/ 6291371 w 6509657"/>
                  <a:gd name="connsiteY101" fmla="*/ 3323372 h 6857998"/>
                  <a:gd name="connsiteX102" fmla="*/ 6294039 w 6509657"/>
                  <a:gd name="connsiteY102" fmla="*/ 3433866 h 6857998"/>
                  <a:gd name="connsiteX103" fmla="*/ 6247937 w 6509657"/>
                  <a:gd name="connsiteY103" fmla="*/ 3569124 h 6857998"/>
                  <a:gd name="connsiteX104" fmla="*/ 6237648 w 6509657"/>
                  <a:gd name="connsiteY104" fmla="*/ 3623799 h 6857998"/>
                  <a:gd name="connsiteX105" fmla="*/ 6232886 w 6509657"/>
                  <a:gd name="connsiteY105" fmla="*/ 3675238 h 6857998"/>
                  <a:gd name="connsiteX106" fmla="*/ 6202214 w 6509657"/>
                  <a:gd name="connsiteY106" fmla="*/ 3784397 h 6857998"/>
                  <a:gd name="connsiteX107" fmla="*/ 6192116 w 6509657"/>
                  <a:gd name="connsiteY107" fmla="*/ 3828785 h 6857998"/>
                  <a:gd name="connsiteX108" fmla="*/ 6192308 w 6509657"/>
                  <a:gd name="connsiteY108" fmla="*/ 3890891 h 6857998"/>
                  <a:gd name="connsiteX109" fmla="*/ 6178210 w 6509657"/>
                  <a:gd name="connsiteY109" fmla="*/ 4003861 h 6857998"/>
                  <a:gd name="connsiteX110" fmla="*/ 6137060 w 6509657"/>
                  <a:gd name="connsiteY110" fmla="*/ 4116641 h 6857998"/>
                  <a:gd name="connsiteX111" fmla="*/ 6141062 w 6509657"/>
                  <a:gd name="connsiteY111" fmla="*/ 4164458 h 6857998"/>
                  <a:gd name="connsiteX112" fmla="*/ 6140110 w 6509657"/>
                  <a:gd name="connsiteY112" fmla="*/ 4181603 h 6857998"/>
                  <a:gd name="connsiteX113" fmla="*/ 6117439 w 6509657"/>
                  <a:gd name="connsiteY113" fmla="*/ 4335722 h 6857998"/>
                  <a:gd name="connsiteX114" fmla="*/ 6114962 w 6509657"/>
                  <a:gd name="connsiteY114" fmla="*/ 4351154 h 6857998"/>
                  <a:gd name="connsiteX115" fmla="*/ 6094769 w 6509657"/>
                  <a:gd name="connsiteY115" fmla="*/ 4423545 h 6857998"/>
                  <a:gd name="connsiteX116" fmla="*/ 6082195 w 6509657"/>
                  <a:gd name="connsiteY116" fmla="*/ 4606053 h 6857998"/>
                  <a:gd name="connsiteX117" fmla="*/ 6080672 w 6509657"/>
                  <a:gd name="connsiteY117" fmla="*/ 4617291 h 6857998"/>
                  <a:gd name="connsiteX118" fmla="*/ 6090768 w 6509657"/>
                  <a:gd name="connsiteY118" fmla="*/ 4678445 h 6857998"/>
                  <a:gd name="connsiteX119" fmla="*/ 6105056 w 6509657"/>
                  <a:gd name="connsiteY119" fmla="*/ 4708734 h 6857998"/>
                  <a:gd name="connsiteX120" fmla="*/ 6119916 w 6509657"/>
                  <a:gd name="connsiteY120" fmla="*/ 4755980 h 6857998"/>
                  <a:gd name="connsiteX121" fmla="*/ 6125441 w 6509657"/>
                  <a:gd name="connsiteY121" fmla="*/ 4803988 h 6857998"/>
                  <a:gd name="connsiteX122" fmla="*/ 6102960 w 6509657"/>
                  <a:gd name="connsiteY122" fmla="*/ 4884572 h 6857998"/>
                  <a:gd name="connsiteX123" fmla="*/ 6100674 w 6509657"/>
                  <a:gd name="connsiteY123" fmla="*/ 4913909 h 6857998"/>
                  <a:gd name="connsiteX124" fmla="*/ 6089816 w 6509657"/>
                  <a:gd name="connsiteY124" fmla="*/ 4979253 h 6857998"/>
                  <a:gd name="connsiteX125" fmla="*/ 6090577 w 6509657"/>
                  <a:gd name="connsiteY125" fmla="*/ 5036405 h 6857998"/>
                  <a:gd name="connsiteX126" fmla="*/ 6107914 w 6509657"/>
                  <a:gd name="connsiteY126" fmla="*/ 5082317 h 6857998"/>
                  <a:gd name="connsiteX127" fmla="*/ 6111342 w 6509657"/>
                  <a:gd name="connsiteY127" fmla="*/ 5148995 h 6857998"/>
                  <a:gd name="connsiteX128" fmla="*/ 6098770 w 6509657"/>
                  <a:gd name="connsiteY128" fmla="*/ 5192051 h 6857998"/>
                  <a:gd name="connsiteX129" fmla="*/ 6097056 w 6509657"/>
                  <a:gd name="connsiteY129" fmla="*/ 5200813 h 6857998"/>
                  <a:gd name="connsiteX130" fmla="*/ 6096291 w 6509657"/>
                  <a:gd name="connsiteY130" fmla="*/ 5313403 h 6857998"/>
                  <a:gd name="connsiteX131" fmla="*/ 6134203 w 6509657"/>
                  <a:gd name="connsiteY131" fmla="*/ 5453995 h 6857998"/>
                  <a:gd name="connsiteX132" fmla="*/ 6142206 w 6509657"/>
                  <a:gd name="connsiteY132" fmla="*/ 5477239 h 6857998"/>
                  <a:gd name="connsiteX133" fmla="*/ 6156112 w 6509657"/>
                  <a:gd name="connsiteY133" fmla="*/ 5590590 h 6857998"/>
                  <a:gd name="connsiteX134" fmla="*/ 6170210 w 6509657"/>
                  <a:gd name="connsiteY134" fmla="*/ 5651360 h 6857998"/>
                  <a:gd name="connsiteX135" fmla="*/ 6170972 w 6509657"/>
                  <a:gd name="connsiteY135" fmla="*/ 5695178 h 6857998"/>
                  <a:gd name="connsiteX136" fmla="*/ 6195927 w 6509657"/>
                  <a:gd name="connsiteY136" fmla="*/ 5748136 h 6857998"/>
                  <a:gd name="connsiteX137" fmla="*/ 6206787 w 6509657"/>
                  <a:gd name="connsiteY137" fmla="*/ 5765474 h 6857998"/>
                  <a:gd name="connsiteX138" fmla="*/ 6213264 w 6509657"/>
                  <a:gd name="connsiteY138" fmla="*/ 5786239 h 6857998"/>
                  <a:gd name="connsiteX139" fmla="*/ 6233839 w 6509657"/>
                  <a:gd name="connsiteY139" fmla="*/ 5880348 h 6857998"/>
                  <a:gd name="connsiteX140" fmla="*/ 6245457 w 6509657"/>
                  <a:gd name="connsiteY140" fmla="*/ 5897114 h 6857998"/>
                  <a:gd name="connsiteX141" fmla="*/ 6252699 w 6509657"/>
                  <a:gd name="connsiteY141" fmla="*/ 5908355 h 6857998"/>
                  <a:gd name="connsiteX142" fmla="*/ 6264891 w 6509657"/>
                  <a:gd name="connsiteY142" fmla="*/ 5999796 h 6857998"/>
                  <a:gd name="connsiteX143" fmla="*/ 6299372 w 6509657"/>
                  <a:gd name="connsiteY143" fmla="*/ 6056948 h 6857998"/>
                  <a:gd name="connsiteX144" fmla="*/ 6314041 w 6509657"/>
                  <a:gd name="connsiteY144" fmla="*/ 6072569 h 6857998"/>
                  <a:gd name="connsiteX145" fmla="*/ 6336139 w 6509657"/>
                  <a:gd name="connsiteY145" fmla="*/ 6127247 h 6857998"/>
                  <a:gd name="connsiteX146" fmla="*/ 6378623 w 6509657"/>
                  <a:gd name="connsiteY146" fmla="*/ 6311084 h 6857998"/>
                  <a:gd name="connsiteX147" fmla="*/ 6363571 w 6509657"/>
                  <a:gd name="connsiteY147" fmla="*/ 6363664 h 6857998"/>
                  <a:gd name="connsiteX148" fmla="*/ 6403960 w 6509657"/>
                  <a:gd name="connsiteY148" fmla="*/ 6463490 h 6857998"/>
                  <a:gd name="connsiteX149" fmla="*/ 6426820 w 6509657"/>
                  <a:gd name="connsiteY149" fmla="*/ 6550742 h 6857998"/>
                  <a:gd name="connsiteX150" fmla="*/ 6432347 w 6509657"/>
                  <a:gd name="connsiteY150" fmla="*/ 6583128 h 6857998"/>
                  <a:gd name="connsiteX151" fmla="*/ 6442443 w 6509657"/>
                  <a:gd name="connsiteY151" fmla="*/ 6685617 h 6857998"/>
                  <a:gd name="connsiteX152" fmla="*/ 6465303 w 6509657"/>
                  <a:gd name="connsiteY152" fmla="*/ 6738388 h 6857998"/>
                  <a:gd name="connsiteX153" fmla="*/ 6482807 w 6509657"/>
                  <a:gd name="connsiteY153" fmla="*/ 6796804 h 6857998"/>
                  <a:gd name="connsiteX154" fmla="*/ 6487578 w 6509657"/>
                  <a:gd name="connsiteY154" fmla="*/ 6857457 h 6857998"/>
                  <a:gd name="connsiteX155" fmla="*/ 6360339 w 6509657"/>
                  <a:gd name="connsiteY155" fmla="*/ 6857457 h 6857998"/>
                  <a:gd name="connsiteX156" fmla="*/ 6360339 w 6509657"/>
                  <a:gd name="connsiteY156" fmla="*/ 6857998 h 6857998"/>
                  <a:gd name="connsiteX157" fmla="*/ 0 w 6509657"/>
                  <a:gd name="connsiteY157" fmla="*/ 685799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6509657" h="6857998">
                    <a:moveTo>
                      <a:pt x="5757500" y="6118149"/>
                    </a:moveTo>
                    <a:cubicBezTo>
                      <a:pt x="5764049" y="6124102"/>
                      <a:pt x="5771670" y="6129341"/>
                      <a:pt x="5778719" y="6133723"/>
                    </a:cubicBezTo>
                    <a:cubicBezTo>
                      <a:pt x="5785863" y="6138152"/>
                      <a:pt x="5791209" y="6143474"/>
                      <a:pt x="5794879" y="6149380"/>
                    </a:cubicBezTo>
                    <a:lnTo>
                      <a:pt x="5800355" y="6166562"/>
                    </a:lnTo>
                    <a:lnTo>
                      <a:pt x="5794879" y="6149379"/>
                    </a:lnTo>
                    <a:cubicBezTo>
                      <a:pt x="5791209" y="6143474"/>
                      <a:pt x="5785863" y="6138152"/>
                      <a:pt x="5778719" y="6133722"/>
                    </a:cubicBezTo>
                    <a:cubicBezTo>
                      <a:pt x="5771670" y="6129341"/>
                      <a:pt x="5764049" y="6124102"/>
                      <a:pt x="5757500" y="6118149"/>
                    </a:cubicBezTo>
                    <a:close/>
                    <a:moveTo>
                      <a:pt x="5665657" y="4941372"/>
                    </a:moveTo>
                    <a:lnTo>
                      <a:pt x="5668987" y="4950869"/>
                    </a:lnTo>
                    <a:lnTo>
                      <a:pt x="5678672" y="4991382"/>
                    </a:lnTo>
                    <a:lnTo>
                      <a:pt x="5668987" y="4950868"/>
                    </a:lnTo>
                    <a:close/>
                    <a:moveTo>
                      <a:pt x="5669596" y="4749807"/>
                    </a:moveTo>
                    <a:cubicBezTo>
                      <a:pt x="5657460" y="4762826"/>
                      <a:pt x="5656603" y="4781365"/>
                      <a:pt x="5654889" y="4799797"/>
                    </a:cubicBezTo>
                    <a:cubicBezTo>
                      <a:pt x="5656603" y="4781365"/>
                      <a:pt x="5657460" y="4762827"/>
                      <a:pt x="5669596" y="4749807"/>
                    </a:cubicBezTo>
                    <a:close/>
                    <a:moveTo>
                      <a:pt x="5687394" y="4543185"/>
                    </a:moveTo>
                    <a:cubicBezTo>
                      <a:pt x="5688372" y="4548281"/>
                      <a:pt x="5690419" y="4553662"/>
                      <a:pt x="5692800" y="4557092"/>
                    </a:cubicBezTo>
                    <a:cubicBezTo>
                      <a:pt x="5704421" y="4573618"/>
                      <a:pt x="5713208" y="4588275"/>
                      <a:pt x="5719165" y="4602021"/>
                    </a:cubicBezTo>
                    <a:cubicBezTo>
                      <a:pt x="5713208" y="4588275"/>
                      <a:pt x="5704421" y="4573618"/>
                      <a:pt x="5692800" y="4557091"/>
                    </a:cubicBezTo>
                    <a:close/>
                    <a:moveTo>
                      <a:pt x="6153612" y="2819253"/>
                    </a:moveTo>
                    <a:lnTo>
                      <a:pt x="6165256" y="2827484"/>
                    </a:lnTo>
                    <a:lnTo>
                      <a:pt x="6165258" y="2827486"/>
                    </a:lnTo>
                    <a:lnTo>
                      <a:pt x="6193761" y="2861156"/>
                    </a:lnTo>
                    <a:lnTo>
                      <a:pt x="6184107" y="2842392"/>
                    </a:lnTo>
                    <a:lnTo>
                      <a:pt x="6165258" y="2827486"/>
                    </a:lnTo>
                    <a:lnTo>
                      <a:pt x="6165256" y="2827483"/>
                    </a:lnTo>
                    <a:close/>
                    <a:moveTo>
                      <a:pt x="6083958" y="1974015"/>
                    </a:moveTo>
                    <a:lnTo>
                      <a:pt x="6077444" y="1999763"/>
                    </a:lnTo>
                    <a:cubicBezTo>
                      <a:pt x="6073635" y="2008056"/>
                      <a:pt x="6067955" y="2016020"/>
                      <a:pt x="6059716" y="2023547"/>
                    </a:cubicBezTo>
                    <a:cubicBezTo>
                      <a:pt x="6076195" y="2008497"/>
                      <a:pt x="6082433" y="1991685"/>
                      <a:pt x="6083958" y="1974015"/>
                    </a:cubicBezTo>
                    <a:close/>
                    <a:moveTo>
                      <a:pt x="6066764" y="1768838"/>
                    </a:moveTo>
                    <a:cubicBezTo>
                      <a:pt x="6062383" y="1774411"/>
                      <a:pt x="6059620" y="1779948"/>
                      <a:pt x="6058162" y="1785412"/>
                    </a:cubicBezTo>
                    <a:lnTo>
                      <a:pt x="6057382" y="1801558"/>
                    </a:lnTo>
                    <a:cubicBezTo>
                      <a:pt x="6055715" y="1790986"/>
                      <a:pt x="6058001" y="1779981"/>
                      <a:pt x="6066764" y="1768838"/>
                    </a:cubicBezTo>
                    <a:close/>
                    <a:moveTo>
                      <a:pt x="6176353" y="520953"/>
                    </a:moveTo>
                    <a:lnTo>
                      <a:pt x="6169625" y="549926"/>
                    </a:lnTo>
                    <a:lnTo>
                      <a:pt x="6163371" y="566616"/>
                    </a:lnTo>
                    <a:lnTo>
                      <a:pt x="6157421" y="581804"/>
                    </a:lnTo>
                    <a:lnTo>
                      <a:pt x="6157002" y="583595"/>
                    </a:lnTo>
                    <a:lnTo>
                      <a:pt x="6154828" y="589388"/>
                    </a:lnTo>
                    <a:cubicBezTo>
                      <a:pt x="6152427" y="597005"/>
                      <a:pt x="6150670" y="604728"/>
                      <a:pt x="6150205" y="612658"/>
                    </a:cubicBezTo>
                    <a:lnTo>
                      <a:pt x="6157002" y="583595"/>
                    </a:lnTo>
                    <a:lnTo>
                      <a:pt x="6163319" y="566754"/>
                    </a:lnTo>
                    <a:lnTo>
                      <a:pt x="6163371" y="566616"/>
                    </a:lnTo>
                    <a:lnTo>
                      <a:pt x="6169209" y="551717"/>
                    </a:lnTo>
                    <a:lnTo>
                      <a:pt x="6169625" y="549926"/>
                    </a:lnTo>
                    <a:lnTo>
                      <a:pt x="6171790" y="544146"/>
                    </a:lnTo>
                    <a:cubicBezTo>
                      <a:pt x="6174177" y="536547"/>
                      <a:pt x="6175914" y="528850"/>
                      <a:pt x="6176353" y="520953"/>
                    </a:cubicBezTo>
                    <a:close/>
                    <a:moveTo>
                      <a:pt x="6125250" y="268794"/>
                    </a:moveTo>
                    <a:cubicBezTo>
                      <a:pt x="6122725" y="279176"/>
                      <a:pt x="6121022" y="289296"/>
                      <a:pt x="6120374" y="299164"/>
                    </a:cubicBezTo>
                    <a:cubicBezTo>
                      <a:pt x="6119725" y="309031"/>
                      <a:pt x="6120130" y="318646"/>
                      <a:pt x="6121819" y="328017"/>
                    </a:cubicBezTo>
                    <a:close/>
                    <a:moveTo>
                      <a:pt x="0" y="0"/>
                    </a:moveTo>
                    <a:lnTo>
                      <a:pt x="6442666" y="0"/>
                    </a:lnTo>
                    <a:lnTo>
                      <a:pt x="6438451" y="24480"/>
                    </a:lnTo>
                    <a:cubicBezTo>
                      <a:pt x="6435966" y="32636"/>
                      <a:pt x="6432204" y="40471"/>
                      <a:pt x="6426440" y="47806"/>
                    </a:cubicBezTo>
                    <a:cubicBezTo>
                      <a:pt x="6411580" y="66857"/>
                      <a:pt x="6415009" y="85336"/>
                      <a:pt x="6417296" y="105718"/>
                    </a:cubicBezTo>
                    <a:cubicBezTo>
                      <a:pt x="6419010" y="121150"/>
                      <a:pt x="6418439" y="136963"/>
                      <a:pt x="6418631" y="152584"/>
                    </a:cubicBezTo>
                    <a:cubicBezTo>
                      <a:pt x="6419200" y="180017"/>
                      <a:pt x="6419391" y="207450"/>
                      <a:pt x="6420344" y="234883"/>
                    </a:cubicBezTo>
                    <a:cubicBezTo>
                      <a:pt x="6420724" y="243648"/>
                      <a:pt x="6425489" y="252600"/>
                      <a:pt x="6424727" y="261173"/>
                    </a:cubicBezTo>
                    <a:cubicBezTo>
                      <a:pt x="6421106" y="300800"/>
                      <a:pt x="6415391" y="340425"/>
                      <a:pt x="6412152" y="380050"/>
                    </a:cubicBezTo>
                    <a:cubicBezTo>
                      <a:pt x="6410248" y="402529"/>
                      <a:pt x="6413865" y="425581"/>
                      <a:pt x="6411200" y="447870"/>
                    </a:cubicBezTo>
                    <a:cubicBezTo>
                      <a:pt x="6408152" y="473587"/>
                      <a:pt x="6400342" y="498733"/>
                      <a:pt x="6395577" y="524262"/>
                    </a:cubicBezTo>
                    <a:cubicBezTo>
                      <a:pt x="6394245" y="531310"/>
                      <a:pt x="6395960" y="539121"/>
                      <a:pt x="6396339" y="546552"/>
                    </a:cubicBezTo>
                    <a:cubicBezTo>
                      <a:pt x="6396721" y="554933"/>
                      <a:pt x="6397483" y="563125"/>
                      <a:pt x="6397674" y="571508"/>
                    </a:cubicBezTo>
                    <a:cubicBezTo>
                      <a:pt x="6398056" y="597037"/>
                      <a:pt x="6397483" y="622564"/>
                      <a:pt x="6398818" y="648092"/>
                    </a:cubicBezTo>
                    <a:cubicBezTo>
                      <a:pt x="6399579" y="663713"/>
                      <a:pt x="6407389" y="680096"/>
                      <a:pt x="6404531" y="694576"/>
                    </a:cubicBezTo>
                    <a:cubicBezTo>
                      <a:pt x="6399008" y="724104"/>
                      <a:pt x="6411390" y="753633"/>
                      <a:pt x="6401104" y="783158"/>
                    </a:cubicBezTo>
                    <a:cubicBezTo>
                      <a:pt x="6398056" y="792306"/>
                      <a:pt x="6405676" y="804877"/>
                      <a:pt x="6406056" y="815929"/>
                    </a:cubicBezTo>
                    <a:cubicBezTo>
                      <a:pt x="6407008" y="843552"/>
                      <a:pt x="6406818" y="871173"/>
                      <a:pt x="6406628" y="898797"/>
                    </a:cubicBezTo>
                    <a:cubicBezTo>
                      <a:pt x="6406438" y="923562"/>
                      <a:pt x="6409104" y="949281"/>
                      <a:pt x="6403770" y="973095"/>
                    </a:cubicBezTo>
                    <a:cubicBezTo>
                      <a:pt x="6398056" y="998052"/>
                      <a:pt x="6398818" y="1020529"/>
                      <a:pt x="6405294" y="1044725"/>
                    </a:cubicBezTo>
                    <a:cubicBezTo>
                      <a:pt x="6409676" y="1061298"/>
                      <a:pt x="6410248" y="1078826"/>
                      <a:pt x="6411580" y="1095972"/>
                    </a:cubicBezTo>
                    <a:cubicBezTo>
                      <a:pt x="6413104" y="1114449"/>
                      <a:pt x="6409104" y="1134834"/>
                      <a:pt x="6415391" y="1151600"/>
                    </a:cubicBezTo>
                    <a:cubicBezTo>
                      <a:pt x="6434060" y="1201512"/>
                      <a:pt x="6438060" y="1252757"/>
                      <a:pt x="6438060" y="1304955"/>
                    </a:cubicBezTo>
                    <a:cubicBezTo>
                      <a:pt x="6438060" y="1314483"/>
                      <a:pt x="6435395" y="1324198"/>
                      <a:pt x="6432537" y="1333341"/>
                    </a:cubicBezTo>
                    <a:cubicBezTo>
                      <a:pt x="6415391" y="1386684"/>
                      <a:pt x="6416914" y="1440216"/>
                      <a:pt x="6427393" y="1494509"/>
                    </a:cubicBezTo>
                    <a:cubicBezTo>
                      <a:pt x="6429679" y="1505751"/>
                      <a:pt x="6430060" y="1518324"/>
                      <a:pt x="6427775" y="1529563"/>
                    </a:cubicBezTo>
                    <a:cubicBezTo>
                      <a:pt x="6421106" y="1561189"/>
                      <a:pt x="6410056" y="1591859"/>
                      <a:pt x="6405294" y="1623675"/>
                    </a:cubicBezTo>
                    <a:cubicBezTo>
                      <a:pt x="6397483" y="1676253"/>
                      <a:pt x="6423771" y="1721785"/>
                      <a:pt x="6440919" y="1768838"/>
                    </a:cubicBezTo>
                    <a:cubicBezTo>
                      <a:pt x="6457112" y="1813610"/>
                      <a:pt x="6493689" y="1851709"/>
                      <a:pt x="6485496" y="1904673"/>
                    </a:cubicBezTo>
                    <a:cubicBezTo>
                      <a:pt x="6484735" y="1910004"/>
                      <a:pt x="6489878" y="1915912"/>
                      <a:pt x="6491212" y="1921817"/>
                    </a:cubicBezTo>
                    <a:cubicBezTo>
                      <a:pt x="6494833" y="1938009"/>
                      <a:pt x="6499211" y="1954202"/>
                      <a:pt x="6500928" y="1970586"/>
                    </a:cubicBezTo>
                    <a:cubicBezTo>
                      <a:pt x="6503215" y="1990589"/>
                      <a:pt x="6502454" y="2010974"/>
                      <a:pt x="6504358" y="2030977"/>
                    </a:cubicBezTo>
                    <a:cubicBezTo>
                      <a:pt x="6505501" y="2043835"/>
                      <a:pt x="6507596" y="2056600"/>
                      <a:pt x="6509406" y="2069340"/>
                    </a:cubicBezTo>
                    <a:lnTo>
                      <a:pt x="6509657" y="2072225"/>
                    </a:lnTo>
                    <a:lnTo>
                      <a:pt x="6509657" y="2131532"/>
                    </a:lnTo>
                    <a:lnTo>
                      <a:pt x="6508786" y="2138304"/>
                    </a:lnTo>
                    <a:cubicBezTo>
                      <a:pt x="6506595" y="2148519"/>
                      <a:pt x="6503977" y="2158712"/>
                      <a:pt x="6502262" y="2168903"/>
                    </a:cubicBezTo>
                    <a:cubicBezTo>
                      <a:pt x="6497499" y="2197670"/>
                      <a:pt x="6498833" y="2229296"/>
                      <a:pt x="6486640" y="2254633"/>
                    </a:cubicBezTo>
                    <a:cubicBezTo>
                      <a:pt x="6473686" y="2281683"/>
                      <a:pt x="6467780" y="2307402"/>
                      <a:pt x="6471780" y="2335405"/>
                    </a:cubicBezTo>
                    <a:cubicBezTo>
                      <a:pt x="6473114" y="2344741"/>
                      <a:pt x="6481116" y="2356744"/>
                      <a:pt x="6489306" y="2360933"/>
                    </a:cubicBezTo>
                    <a:cubicBezTo>
                      <a:pt x="6507595" y="2370270"/>
                      <a:pt x="6510835" y="2383032"/>
                      <a:pt x="6504547" y="2400369"/>
                    </a:cubicBezTo>
                    <a:cubicBezTo>
                      <a:pt x="6499211" y="2415420"/>
                      <a:pt x="6496546" y="2433897"/>
                      <a:pt x="6486258" y="2444184"/>
                    </a:cubicBezTo>
                    <a:cubicBezTo>
                      <a:pt x="6457112" y="2473333"/>
                      <a:pt x="6456160" y="2510483"/>
                      <a:pt x="6448350" y="2546678"/>
                    </a:cubicBezTo>
                    <a:cubicBezTo>
                      <a:pt x="6443585" y="2568774"/>
                      <a:pt x="6443395" y="2589352"/>
                      <a:pt x="6446633" y="2611450"/>
                    </a:cubicBezTo>
                    <a:cubicBezTo>
                      <a:pt x="6453872" y="2659455"/>
                      <a:pt x="6443585" y="2706131"/>
                      <a:pt x="6430441" y="2752235"/>
                    </a:cubicBezTo>
                    <a:cubicBezTo>
                      <a:pt x="6421679" y="2782716"/>
                      <a:pt x="6416344" y="2813958"/>
                      <a:pt x="6407389" y="2844248"/>
                    </a:cubicBezTo>
                    <a:cubicBezTo>
                      <a:pt x="6400531" y="2866918"/>
                      <a:pt x="6392339" y="2889587"/>
                      <a:pt x="6381291" y="2910353"/>
                    </a:cubicBezTo>
                    <a:cubicBezTo>
                      <a:pt x="6365097" y="2940455"/>
                      <a:pt x="6340712" y="2966742"/>
                      <a:pt x="6347189" y="3005035"/>
                    </a:cubicBezTo>
                    <a:cubicBezTo>
                      <a:pt x="6352904" y="3038756"/>
                      <a:pt x="6340904" y="3069235"/>
                      <a:pt x="6329473" y="3100099"/>
                    </a:cubicBezTo>
                    <a:cubicBezTo>
                      <a:pt x="6321091" y="3122770"/>
                      <a:pt x="6312516" y="3145436"/>
                      <a:pt x="6307182" y="3168870"/>
                    </a:cubicBezTo>
                    <a:cubicBezTo>
                      <a:pt x="6300896" y="3196686"/>
                      <a:pt x="6303564" y="3228119"/>
                      <a:pt x="6291942" y="3252885"/>
                    </a:cubicBezTo>
                    <a:cubicBezTo>
                      <a:pt x="6279750" y="3278795"/>
                      <a:pt x="6287942" y="3300319"/>
                      <a:pt x="6291371" y="3323372"/>
                    </a:cubicBezTo>
                    <a:cubicBezTo>
                      <a:pt x="6296706" y="3360139"/>
                      <a:pt x="6306612" y="3396719"/>
                      <a:pt x="6294039" y="3433866"/>
                    </a:cubicBezTo>
                    <a:cubicBezTo>
                      <a:pt x="6278798" y="3479015"/>
                      <a:pt x="6262414" y="3523785"/>
                      <a:pt x="6247937" y="3569124"/>
                    </a:cubicBezTo>
                    <a:cubicBezTo>
                      <a:pt x="6242410" y="3586653"/>
                      <a:pt x="6240124" y="3605509"/>
                      <a:pt x="6237648" y="3623799"/>
                    </a:cubicBezTo>
                    <a:cubicBezTo>
                      <a:pt x="6235551" y="3641134"/>
                      <a:pt x="6240887" y="3661899"/>
                      <a:pt x="6232886" y="3675238"/>
                    </a:cubicBezTo>
                    <a:cubicBezTo>
                      <a:pt x="6212312" y="3709529"/>
                      <a:pt x="6202214" y="3744770"/>
                      <a:pt x="6202214" y="3784397"/>
                    </a:cubicBezTo>
                    <a:cubicBezTo>
                      <a:pt x="6202214" y="3799258"/>
                      <a:pt x="6193641" y="3813737"/>
                      <a:pt x="6192116" y="3828785"/>
                    </a:cubicBezTo>
                    <a:cubicBezTo>
                      <a:pt x="6190212" y="3849362"/>
                      <a:pt x="6185068" y="3872985"/>
                      <a:pt x="6192308" y="3890891"/>
                    </a:cubicBezTo>
                    <a:cubicBezTo>
                      <a:pt x="6209454" y="3932993"/>
                      <a:pt x="6195163" y="3967091"/>
                      <a:pt x="6178210" y="4003861"/>
                    </a:cubicBezTo>
                    <a:cubicBezTo>
                      <a:pt x="6161446" y="4040058"/>
                      <a:pt x="6148111" y="4078159"/>
                      <a:pt x="6137060" y="4116641"/>
                    </a:cubicBezTo>
                    <a:cubicBezTo>
                      <a:pt x="6133060" y="4131119"/>
                      <a:pt x="6139729" y="4148453"/>
                      <a:pt x="6141062" y="4164458"/>
                    </a:cubicBezTo>
                    <a:cubicBezTo>
                      <a:pt x="6141443" y="4170174"/>
                      <a:pt x="6142014" y="4176461"/>
                      <a:pt x="6140110" y="4181603"/>
                    </a:cubicBezTo>
                    <a:cubicBezTo>
                      <a:pt x="6121819" y="4231324"/>
                      <a:pt x="6107914" y="4281810"/>
                      <a:pt x="6117439" y="4335722"/>
                    </a:cubicBezTo>
                    <a:cubicBezTo>
                      <a:pt x="6118392" y="4340674"/>
                      <a:pt x="6116295" y="4346201"/>
                      <a:pt x="6114962" y="4351154"/>
                    </a:cubicBezTo>
                    <a:cubicBezTo>
                      <a:pt x="6108104" y="4375349"/>
                      <a:pt x="6097246" y="4398972"/>
                      <a:pt x="6094769" y="4423545"/>
                    </a:cubicBezTo>
                    <a:cubicBezTo>
                      <a:pt x="6088673" y="4484127"/>
                      <a:pt x="6086195" y="4545086"/>
                      <a:pt x="6082195" y="4606053"/>
                    </a:cubicBezTo>
                    <a:cubicBezTo>
                      <a:pt x="6082006" y="4609863"/>
                      <a:pt x="6082006" y="4613864"/>
                      <a:pt x="6080672" y="4617291"/>
                    </a:cubicBezTo>
                    <a:cubicBezTo>
                      <a:pt x="6072479" y="4639772"/>
                      <a:pt x="6075148" y="4659393"/>
                      <a:pt x="6090768" y="4678445"/>
                    </a:cubicBezTo>
                    <a:cubicBezTo>
                      <a:pt x="6097626" y="4686828"/>
                      <a:pt x="6101246" y="4698258"/>
                      <a:pt x="6105056" y="4708734"/>
                    </a:cubicBezTo>
                    <a:cubicBezTo>
                      <a:pt x="6110772" y="4724167"/>
                      <a:pt x="6116295" y="4739978"/>
                      <a:pt x="6119916" y="4755980"/>
                    </a:cubicBezTo>
                    <a:cubicBezTo>
                      <a:pt x="6123345" y="4771793"/>
                      <a:pt x="6128106" y="4788747"/>
                      <a:pt x="6125441" y="4803988"/>
                    </a:cubicBezTo>
                    <a:cubicBezTo>
                      <a:pt x="6120679" y="4831420"/>
                      <a:pt x="6110010" y="4857522"/>
                      <a:pt x="6102960" y="4884572"/>
                    </a:cubicBezTo>
                    <a:cubicBezTo>
                      <a:pt x="6100482" y="4893907"/>
                      <a:pt x="6100866" y="4904195"/>
                      <a:pt x="6100674" y="4913909"/>
                    </a:cubicBezTo>
                    <a:cubicBezTo>
                      <a:pt x="6100104" y="4936201"/>
                      <a:pt x="6105628" y="4959061"/>
                      <a:pt x="6089816" y="4979253"/>
                    </a:cubicBezTo>
                    <a:cubicBezTo>
                      <a:pt x="6074956" y="4997922"/>
                      <a:pt x="6079337" y="5016785"/>
                      <a:pt x="6090577" y="5036405"/>
                    </a:cubicBezTo>
                    <a:cubicBezTo>
                      <a:pt x="6098579" y="5050504"/>
                      <a:pt x="6104866" y="5066505"/>
                      <a:pt x="6107914" y="5082317"/>
                    </a:cubicBezTo>
                    <a:cubicBezTo>
                      <a:pt x="6112104" y="5104036"/>
                      <a:pt x="6113820" y="5125562"/>
                      <a:pt x="6111342" y="5148995"/>
                    </a:cubicBezTo>
                    <a:cubicBezTo>
                      <a:pt x="6109628" y="5165570"/>
                      <a:pt x="6108866" y="5179097"/>
                      <a:pt x="6098770" y="5192051"/>
                    </a:cubicBezTo>
                    <a:cubicBezTo>
                      <a:pt x="6097246" y="5194145"/>
                      <a:pt x="6096864" y="5197955"/>
                      <a:pt x="6097056" y="5200813"/>
                    </a:cubicBezTo>
                    <a:cubicBezTo>
                      <a:pt x="6100294" y="5238343"/>
                      <a:pt x="6098579" y="5275491"/>
                      <a:pt x="6096291" y="5313403"/>
                    </a:cubicBezTo>
                    <a:cubicBezTo>
                      <a:pt x="6093247" y="5361598"/>
                      <a:pt x="6102198" y="5412276"/>
                      <a:pt x="6134203" y="5453995"/>
                    </a:cubicBezTo>
                    <a:cubicBezTo>
                      <a:pt x="6138967" y="5460092"/>
                      <a:pt x="6141062" y="5469236"/>
                      <a:pt x="6142206" y="5477239"/>
                    </a:cubicBezTo>
                    <a:cubicBezTo>
                      <a:pt x="6147158" y="5514957"/>
                      <a:pt x="6150587" y="5552869"/>
                      <a:pt x="6156112" y="5590590"/>
                    </a:cubicBezTo>
                    <a:cubicBezTo>
                      <a:pt x="6159160" y="5611164"/>
                      <a:pt x="6161827" y="5632691"/>
                      <a:pt x="6170210" y="5651360"/>
                    </a:cubicBezTo>
                    <a:cubicBezTo>
                      <a:pt x="6178400" y="5669647"/>
                      <a:pt x="6188116" y="5684320"/>
                      <a:pt x="6170972" y="5695178"/>
                    </a:cubicBezTo>
                    <a:cubicBezTo>
                      <a:pt x="6180116" y="5714607"/>
                      <a:pt x="6187737" y="5731564"/>
                      <a:pt x="6195927" y="5748136"/>
                    </a:cubicBezTo>
                    <a:cubicBezTo>
                      <a:pt x="6198974" y="5754234"/>
                      <a:pt x="6203929" y="5759378"/>
                      <a:pt x="6206787" y="5765474"/>
                    </a:cubicBezTo>
                    <a:cubicBezTo>
                      <a:pt x="6209834" y="5771953"/>
                      <a:pt x="6211739" y="5779191"/>
                      <a:pt x="6213264" y="5786239"/>
                    </a:cubicBezTo>
                    <a:cubicBezTo>
                      <a:pt x="6220122" y="5817674"/>
                      <a:pt x="6226408" y="5849107"/>
                      <a:pt x="6233839" y="5880348"/>
                    </a:cubicBezTo>
                    <a:cubicBezTo>
                      <a:pt x="6235362" y="5886447"/>
                      <a:pt x="6241458" y="5891590"/>
                      <a:pt x="6245457" y="5897114"/>
                    </a:cubicBezTo>
                    <a:cubicBezTo>
                      <a:pt x="6248126" y="5900735"/>
                      <a:pt x="6252127" y="5904353"/>
                      <a:pt x="6252699" y="5908355"/>
                    </a:cubicBezTo>
                    <a:cubicBezTo>
                      <a:pt x="6257271" y="5938836"/>
                      <a:pt x="6262606" y="5969124"/>
                      <a:pt x="6264891" y="5999796"/>
                    </a:cubicBezTo>
                    <a:cubicBezTo>
                      <a:pt x="6266794" y="6025515"/>
                      <a:pt x="6266225" y="6050282"/>
                      <a:pt x="6299372" y="6056948"/>
                    </a:cubicBezTo>
                    <a:cubicBezTo>
                      <a:pt x="6305088" y="6058092"/>
                      <a:pt x="6311185" y="6066284"/>
                      <a:pt x="6314041" y="6072569"/>
                    </a:cubicBezTo>
                    <a:cubicBezTo>
                      <a:pt x="6322233" y="6090477"/>
                      <a:pt x="6327758" y="6109530"/>
                      <a:pt x="6336139" y="6127247"/>
                    </a:cubicBezTo>
                    <a:cubicBezTo>
                      <a:pt x="6364144" y="6185351"/>
                      <a:pt x="6381862" y="6246121"/>
                      <a:pt x="6378623" y="6311084"/>
                    </a:cubicBezTo>
                    <a:cubicBezTo>
                      <a:pt x="6377671" y="6331277"/>
                      <a:pt x="6367382" y="6350899"/>
                      <a:pt x="6363571" y="6363664"/>
                    </a:cubicBezTo>
                    <a:cubicBezTo>
                      <a:pt x="6378623" y="6400429"/>
                      <a:pt x="6393101" y="6431292"/>
                      <a:pt x="6403960" y="6463490"/>
                    </a:cubicBezTo>
                    <a:cubicBezTo>
                      <a:pt x="6413676" y="6491874"/>
                      <a:pt x="6419772" y="6521593"/>
                      <a:pt x="6426820" y="6550742"/>
                    </a:cubicBezTo>
                    <a:cubicBezTo>
                      <a:pt x="6429489" y="6561411"/>
                      <a:pt x="6431012" y="6572269"/>
                      <a:pt x="6432347" y="6583128"/>
                    </a:cubicBezTo>
                    <a:cubicBezTo>
                      <a:pt x="6436537" y="6617036"/>
                      <a:pt x="6426440" y="6652472"/>
                      <a:pt x="6442443" y="6685617"/>
                    </a:cubicBezTo>
                    <a:cubicBezTo>
                      <a:pt x="6450825" y="6702955"/>
                      <a:pt x="6460921" y="6720103"/>
                      <a:pt x="6465303" y="6738388"/>
                    </a:cubicBezTo>
                    <a:cubicBezTo>
                      <a:pt x="6470066" y="6758011"/>
                      <a:pt x="6477496" y="6777207"/>
                      <a:pt x="6482807" y="6796804"/>
                    </a:cubicBezTo>
                    <a:lnTo>
                      <a:pt x="6487578" y="6857457"/>
                    </a:lnTo>
                    <a:lnTo>
                      <a:pt x="6360339" y="6857457"/>
                    </a:lnTo>
                    <a:lnTo>
                      <a:pt x="6360339" y="6857998"/>
                    </a:lnTo>
                    <a:lnTo>
                      <a:pt x="0" y="6857998"/>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28" name="Group 27">
              <a:extLst>
                <a:ext uri="{FF2B5EF4-FFF2-40B4-BE49-F238E27FC236}">
                  <a16:creationId xmlns:a16="http://schemas.microsoft.com/office/drawing/2014/main" id="{C9921A5F-4D4C-42B7-98D9-645B73D4BC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632356" y="0"/>
              <a:ext cx="874718" cy="6857455"/>
              <a:chOff x="5632356" y="0"/>
              <a:chExt cx="874718" cy="6857455"/>
            </a:xfrm>
          </p:grpSpPr>
          <p:sp>
            <p:nvSpPr>
              <p:cNvPr id="29" name="Freeform: Shape 28">
                <a:extLst>
                  <a:ext uri="{FF2B5EF4-FFF2-40B4-BE49-F238E27FC236}">
                    <a16:creationId xmlns:a16="http://schemas.microsoft.com/office/drawing/2014/main" id="{0FA6116F-BE83-42B4-8BDA-6EAC8FA162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EEA09B1D-9740-4D06-93FD-71978CC5E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17" name="Subtitle 2">
            <a:extLst>
              <a:ext uri="{FF2B5EF4-FFF2-40B4-BE49-F238E27FC236}">
                <a16:creationId xmlns:a16="http://schemas.microsoft.com/office/drawing/2014/main" id="{3B302C82-02AB-893D-1645-2D8B5DAA8803}"/>
              </a:ext>
            </a:extLst>
          </p:cNvPr>
          <p:cNvSpPr txBox="1">
            <a:spLocks/>
          </p:cNvSpPr>
          <p:nvPr/>
        </p:nvSpPr>
        <p:spPr>
          <a:xfrm>
            <a:off x="22110" y="101601"/>
            <a:ext cx="3037840" cy="91440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400" b="1" dirty="0">
                <a:solidFill>
                  <a:srgbClr val="FFFFFF"/>
                </a:solidFill>
              </a:rPr>
              <a:t>Key Insights</a:t>
            </a:r>
            <a:endParaRPr lang="en-NG" sz="4400" dirty="0"/>
          </a:p>
        </p:txBody>
      </p:sp>
      <p:pic>
        <p:nvPicPr>
          <p:cNvPr id="4" name="Picture 3">
            <a:extLst>
              <a:ext uri="{FF2B5EF4-FFF2-40B4-BE49-F238E27FC236}">
                <a16:creationId xmlns:a16="http://schemas.microsoft.com/office/drawing/2014/main" id="{43267FD5-8105-DE6E-1E37-01EF6F36380A}"/>
              </a:ext>
            </a:extLst>
          </p:cNvPr>
          <p:cNvPicPr>
            <a:picLocks noChangeAspect="1"/>
          </p:cNvPicPr>
          <p:nvPr/>
        </p:nvPicPr>
        <p:blipFill>
          <a:blip r:embed="rId3"/>
          <a:stretch>
            <a:fillRect/>
          </a:stretch>
        </p:blipFill>
        <p:spPr>
          <a:xfrm>
            <a:off x="3439665" y="-545"/>
            <a:ext cx="4385379" cy="3745444"/>
          </a:xfrm>
          <a:prstGeom prst="rect">
            <a:avLst/>
          </a:prstGeom>
        </p:spPr>
      </p:pic>
      <p:pic>
        <p:nvPicPr>
          <p:cNvPr id="8" name="Picture 7">
            <a:extLst>
              <a:ext uri="{FF2B5EF4-FFF2-40B4-BE49-F238E27FC236}">
                <a16:creationId xmlns:a16="http://schemas.microsoft.com/office/drawing/2014/main" id="{0922CD5D-A843-9BE0-72A7-A5741774A372}"/>
              </a:ext>
            </a:extLst>
          </p:cNvPr>
          <p:cNvPicPr>
            <a:picLocks noChangeAspect="1"/>
          </p:cNvPicPr>
          <p:nvPr/>
        </p:nvPicPr>
        <p:blipFill>
          <a:blip r:embed="rId4"/>
          <a:stretch>
            <a:fillRect/>
          </a:stretch>
        </p:blipFill>
        <p:spPr>
          <a:xfrm>
            <a:off x="7836980" y="-544"/>
            <a:ext cx="4361352" cy="3745444"/>
          </a:xfrm>
          <a:prstGeom prst="rect">
            <a:avLst/>
          </a:prstGeom>
        </p:spPr>
      </p:pic>
      <p:pic>
        <p:nvPicPr>
          <p:cNvPr id="10" name="Picture 9">
            <a:extLst>
              <a:ext uri="{FF2B5EF4-FFF2-40B4-BE49-F238E27FC236}">
                <a16:creationId xmlns:a16="http://schemas.microsoft.com/office/drawing/2014/main" id="{72646A99-BBEA-7E1D-0ED5-28468F2E7AE3}"/>
              </a:ext>
            </a:extLst>
          </p:cNvPr>
          <p:cNvPicPr>
            <a:picLocks noChangeAspect="1"/>
          </p:cNvPicPr>
          <p:nvPr/>
        </p:nvPicPr>
        <p:blipFill>
          <a:blip r:embed="rId5"/>
          <a:stretch>
            <a:fillRect/>
          </a:stretch>
        </p:blipFill>
        <p:spPr>
          <a:xfrm>
            <a:off x="3483321" y="3755694"/>
            <a:ext cx="4341723" cy="3101761"/>
          </a:xfrm>
          <a:prstGeom prst="rect">
            <a:avLst/>
          </a:prstGeom>
        </p:spPr>
      </p:pic>
      <p:pic>
        <p:nvPicPr>
          <p:cNvPr id="12" name="Picture 11">
            <a:extLst>
              <a:ext uri="{FF2B5EF4-FFF2-40B4-BE49-F238E27FC236}">
                <a16:creationId xmlns:a16="http://schemas.microsoft.com/office/drawing/2014/main" id="{CEC5DFDC-C4B2-9BFE-5F85-DEA2C1345EE0}"/>
              </a:ext>
            </a:extLst>
          </p:cNvPr>
          <p:cNvPicPr>
            <a:picLocks noChangeAspect="1"/>
          </p:cNvPicPr>
          <p:nvPr/>
        </p:nvPicPr>
        <p:blipFill>
          <a:blip r:embed="rId6"/>
          <a:stretch>
            <a:fillRect/>
          </a:stretch>
        </p:blipFill>
        <p:spPr>
          <a:xfrm>
            <a:off x="7850276" y="3755149"/>
            <a:ext cx="4341723" cy="3113100"/>
          </a:xfrm>
          <a:prstGeom prst="rect">
            <a:avLst/>
          </a:prstGeom>
        </p:spPr>
      </p:pic>
    </p:spTree>
    <p:extLst>
      <p:ext uri="{BB962C8B-B14F-4D97-AF65-F5344CB8AC3E}">
        <p14:creationId xmlns:p14="http://schemas.microsoft.com/office/powerpoint/2010/main" val="2149283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5E62178-5DE6-44C8-AE62-8B9F37AC0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6C9B5098-7722-4D8E-A5A6-44E6AA2EEA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2356" y="0"/>
            <a:ext cx="6559644" cy="6858000"/>
            <a:chOff x="5632356" y="0"/>
            <a:chExt cx="6559644" cy="6858000"/>
          </a:xfrm>
          <a:effectLst>
            <a:outerShdw blurRad="381000" dist="152400" dir="10800000" algn="ctr" rotWithShape="0">
              <a:srgbClr val="000000">
                <a:alpha val="10000"/>
              </a:srgbClr>
            </a:outerShdw>
          </a:effectLst>
        </p:grpSpPr>
        <p:grpSp>
          <p:nvGrpSpPr>
            <p:cNvPr id="27" name="Group 26">
              <a:extLst>
                <a:ext uri="{FF2B5EF4-FFF2-40B4-BE49-F238E27FC236}">
                  <a16:creationId xmlns:a16="http://schemas.microsoft.com/office/drawing/2014/main" id="{1C5DE6B4-C26A-40A1-9695-34DA0FA1634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682343" y="2"/>
              <a:ext cx="6509657" cy="6857998"/>
              <a:chOff x="5682343" y="2"/>
              <a:chExt cx="6509657" cy="6857998"/>
            </a:xfrm>
          </p:grpSpPr>
          <p:sp>
            <p:nvSpPr>
              <p:cNvPr id="31" name="Freeform: Shape 30">
                <a:extLst>
                  <a:ext uri="{FF2B5EF4-FFF2-40B4-BE49-F238E27FC236}">
                    <a16:creationId xmlns:a16="http://schemas.microsoft.com/office/drawing/2014/main" id="{23377864-4099-4A86-A171-A3F354F9E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682343" y="2"/>
                <a:ext cx="6509657" cy="6857998"/>
              </a:xfrm>
              <a:custGeom>
                <a:avLst/>
                <a:gdLst>
                  <a:gd name="connsiteX0" fmla="*/ 5757500 w 6509657"/>
                  <a:gd name="connsiteY0" fmla="*/ 6118149 h 6857998"/>
                  <a:gd name="connsiteX1" fmla="*/ 5778719 w 6509657"/>
                  <a:gd name="connsiteY1" fmla="*/ 6133723 h 6857998"/>
                  <a:gd name="connsiteX2" fmla="*/ 5794879 w 6509657"/>
                  <a:gd name="connsiteY2" fmla="*/ 6149380 h 6857998"/>
                  <a:gd name="connsiteX3" fmla="*/ 5800355 w 6509657"/>
                  <a:gd name="connsiteY3" fmla="*/ 6166562 h 6857998"/>
                  <a:gd name="connsiteX4" fmla="*/ 5794879 w 6509657"/>
                  <a:gd name="connsiteY4" fmla="*/ 6149379 h 6857998"/>
                  <a:gd name="connsiteX5" fmla="*/ 5778719 w 6509657"/>
                  <a:gd name="connsiteY5" fmla="*/ 6133722 h 6857998"/>
                  <a:gd name="connsiteX6" fmla="*/ 5757500 w 6509657"/>
                  <a:gd name="connsiteY6" fmla="*/ 6118149 h 6857998"/>
                  <a:gd name="connsiteX7" fmla="*/ 5665657 w 6509657"/>
                  <a:gd name="connsiteY7" fmla="*/ 4941372 h 6857998"/>
                  <a:gd name="connsiteX8" fmla="*/ 5668987 w 6509657"/>
                  <a:gd name="connsiteY8" fmla="*/ 4950869 h 6857998"/>
                  <a:gd name="connsiteX9" fmla="*/ 5678672 w 6509657"/>
                  <a:gd name="connsiteY9" fmla="*/ 4991382 h 6857998"/>
                  <a:gd name="connsiteX10" fmla="*/ 5668987 w 6509657"/>
                  <a:gd name="connsiteY10" fmla="*/ 4950868 h 6857998"/>
                  <a:gd name="connsiteX11" fmla="*/ 5669596 w 6509657"/>
                  <a:gd name="connsiteY11" fmla="*/ 4749807 h 6857998"/>
                  <a:gd name="connsiteX12" fmla="*/ 5654889 w 6509657"/>
                  <a:gd name="connsiteY12" fmla="*/ 4799797 h 6857998"/>
                  <a:gd name="connsiteX13" fmla="*/ 5669596 w 6509657"/>
                  <a:gd name="connsiteY13" fmla="*/ 4749807 h 6857998"/>
                  <a:gd name="connsiteX14" fmla="*/ 5687394 w 6509657"/>
                  <a:gd name="connsiteY14" fmla="*/ 4543185 h 6857998"/>
                  <a:gd name="connsiteX15" fmla="*/ 5692800 w 6509657"/>
                  <a:gd name="connsiteY15" fmla="*/ 4557092 h 6857998"/>
                  <a:gd name="connsiteX16" fmla="*/ 5719165 w 6509657"/>
                  <a:gd name="connsiteY16" fmla="*/ 4602021 h 6857998"/>
                  <a:gd name="connsiteX17" fmla="*/ 5692800 w 6509657"/>
                  <a:gd name="connsiteY17" fmla="*/ 4557091 h 6857998"/>
                  <a:gd name="connsiteX18" fmla="*/ 6153612 w 6509657"/>
                  <a:gd name="connsiteY18" fmla="*/ 2819253 h 6857998"/>
                  <a:gd name="connsiteX19" fmla="*/ 6165256 w 6509657"/>
                  <a:gd name="connsiteY19" fmla="*/ 2827484 h 6857998"/>
                  <a:gd name="connsiteX20" fmla="*/ 6165258 w 6509657"/>
                  <a:gd name="connsiteY20" fmla="*/ 2827486 h 6857998"/>
                  <a:gd name="connsiteX21" fmla="*/ 6193761 w 6509657"/>
                  <a:gd name="connsiteY21" fmla="*/ 2861156 h 6857998"/>
                  <a:gd name="connsiteX22" fmla="*/ 6184107 w 6509657"/>
                  <a:gd name="connsiteY22" fmla="*/ 2842392 h 6857998"/>
                  <a:gd name="connsiteX23" fmla="*/ 6165258 w 6509657"/>
                  <a:gd name="connsiteY23" fmla="*/ 2827486 h 6857998"/>
                  <a:gd name="connsiteX24" fmla="*/ 6165256 w 6509657"/>
                  <a:gd name="connsiteY24" fmla="*/ 2827483 h 6857998"/>
                  <a:gd name="connsiteX25" fmla="*/ 6083958 w 6509657"/>
                  <a:gd name="connsiteY25" fmla="*/ 1974015 h 6857998"/>
                  <a:gd name="connsiteX26" fmla="*/ 6077444 w 6509657"/>
                  <a:gd name="connsiteY26" fmla="*/ 1999763 h 6857998"/>
                  <a:gd name="connsiteX27" fmla="*/ 6059716 w 6509657"/>
                  <a:gd name="connsiteY27" fmla="*/ 2023547 h 6857998"/>
                  <a:gd name="connsiteX28" fmla="*/ 6083958 w 6509657"/>
                  <a:gd name="connsiteY28" fmla="*/ 1974015 h 6857998"/>
                  <a:gd name="connsiteX29" fmla="*/ 6066764 w 6509657"/>
                  <a:gd name="connsiteY29" fmla="*/ 1768838 h 6857998"/>
                  <a:gd name="connsiteX30" fmla="*/ 6058162 w 6509657"/>
                  <a:gd name="connsiteY30" fmla="*/ 1785412 h 6857998"/>
                  <a:gd name="connsiteX31" fmla="*/ 6057382 w 6509657"/>
                  <a:gd name="connsiteY31" fmla="*/ 1801558 h 6857998"/>
                  <a:gd name="connsiteX32" fmla="*/ 6066764 w 6509657"/>
                  <a:gd name="connsiteY32" fmla="*/ 1768838 h 6857998"/>
                  <a:gd name="connsiteX33" fmla="*/ 6176353 w 6509657"/>
                  <a:gd name="connsiteY33" fmla="*/ 520953 h 6857998"/>
                  <a:gd name="connsiteX34" fmla="*/ 6169625 w 6509657"/>
                  <a:gd name="connsiteY34" fmla="*/ 549926 h 6857998"/>
                  <a:gd name="connsiteX35" fmla="*/ 6163371 w 6509657"/>
                  <a:gd name="connsiteY35" fmla="*/ 566616 h 6857998"/>
                  <a:gd name="connsiteX36" fmla="*/ 6157421 w 6509657"/>
                  <a:gd name="connsiteY36" fmla="*/ 581804 h 6857998"/>
                  <a:gd name="connsiteX37" fmla="*/ 6157002 w 6509657"/>
                  <a:gd name="connsiteY37" fmla="*/ 583595 h 6857998"/>
                  <a:gd name="connsiteX38" fmla="*/ 6154828 w 6509657"/>
                  <a:gd name="connsiteY38" fmla="*/ 589388 h 6857998"/>
                  <a:gd name="connsiteX39" fmla="*/ 6150205 w 6509657"/>
                  <a:gd name="connsiteY39" fmla="*/ 612658 h 6857998"/>
                  <a:gd name="connsiteX40" fmla="*/ 6157002 w 6509657"/>
                  <a:gd name="connsiteY40" fmla="*/ 583595 h 6857998"/>
                  <a:gd name="connsiteX41" fmla="*/ 6163319 w 6509657"/>
                  <a:gd name="connsiteY41" fmla="*/ 566754 h 6857998"/>
                  <a:gd name="connsiteX42" fmla="*/ 6163371 w 6509657"/>
                  <a:gd name="connsiteY42" fmla="*/ 566616 h 6857998"/>
                  <a:gd name="connsiteX43" fmla="*/ 6169209 w 6509657"/>
                  <a:gd name="connsiteY43" fmla="*/ 551717 h 6857998"/>
                  <a:gd name="connsiteX44" fmla="*/ 6169625 w 6509657"/>
                  <a:gd name="connsiteY44" fmla="*/ 549926 h 6857998"/>
                  <a:gd name="connsiteX45" fmla="*/ 6171790 w 6509657"/>
                  <a:gd name="connsiteY45" fmla="*/ 544146 h 6857998"/>
                  <a:gd name="connsiteX46" fmla="*/ 6176353 w 6509657"/>
                  <a:gd name="connsiteY46" fmla="*/ 520953 h 6857998"/>
                  <a:gd name="connsiteX47" fmla="*/ 6125250 w 6509657"/>
                  <a:gd name="connsiteY47" fmla="*/ 268794 h 6857998"/>
                  <a:gd name="connsiteX48" fmla="*/ 6120374 w 6509657"/>
                  <a:gd name="connsiteY48" fmla="*/ 299164 h 6857998"/>
                  <a:gd name="connsiteX49" fmla="*/ 6121819 w 6509657"/>
                  <a:gd name="connsiteY49" fmla="*/ 328017 h 6857998"/>
                  <a:gd name="connsiteX50" fmla="*/ 0 w 6509657"/>
                  <a:gd name="connsiteY50" fmla="*/ 0 h 6857998"/>
                  <a:gd name="connsiteX51" fmla="*/ 6442666 w 6509657"/>
                  <a:gd name="connsiteY51" fmla="*/ 0 h 6857998"/>
                  <a:gd name="connsiteX52" fmla="*/ 6438451 w 6509657"/>
                  <a:gd name="connsiteY52" fmla="*/ 24480 h 6857998"/>
                  <a:gd name="connsiteX53" fmla="*/ 6426440 w 6509657"/>
                  <a:gd name="connsiteY53" fmla="*/ 47806 h 6857998"/>
                  <a:gd name="connsiteX54" fmla="*/ 6417296 w 6509657"/>
                  <a:gd name="connsiteY54" fmla="*/ 105718 h 6857998"/>
                  <a:gd name="connsiteX55" fmla="*/ 6418631 w 6509657"/>
                  <a:gd name="connsiteY55" fmla="*/ 152584 h 6857998"/>
                  <a:gd name="connsiteX56" fmla="*/ 6420344 w 6509657"/>
                  <a:gd name="connsiteY56" fmla="*/ 234883 h 6857998"/>
                  <a:gd name="connsiteX57" fmla="*/ 6424727 w 6509657"/>
                  <a:gd name="connsiteY57" fmla="*/ 261173 h 6857998"/>
                  <a:gd name="connsiteX58" fmla="*/ 6412152 w 6509657"/>
                  <a:gd name="connsiteY58" fmla="*/ 380050 h 6857998"/>
                  <a:gd name="connsiteX59" fmla="*/ 6411200 w 6509657"/>
                  <a:gd name="connsiteY59" fmla="*/ 447870 h 6857998"/>
                  <a:gd name="connsiteX60" fmla="*/ 6395577 w 6509657"/>
                  <a:gd name="connsiteY60" fmla="*/ 524262 h 6857998"/>
                  <a:gd name="connsiteX61" fmla="*/ 6396339 w 6509657"/>
                  <a:gd name="connsiteY61" fmla="*/ 546552 h 6857998"/>
                  <a:gd name="connsiteX62" fmla="*/ 6397674 w 6509657"/>
                  <a:gd name="connsiteY62" fmla="*/ 571508 h 6857998"/>
                  <a:gd name="connsiteX63" fmla="*/ 6398818 w 6509657"/>
                  <a:gd name="connsiteY63" fmla="*/ 648092 h 6857998"/>
                  <a:gd name="connsiteX64" fmla="*/ 6404531 w 6509657"/>
                  <a:gd name="connsiteY64" fmla="*/ 694576 h 6857998"/>
                  <a:gd name="connsiteX65" fmla="*/ 6401104 w 6509657"/>
                  <a:gd name="connsiteY65" fmla="*/ 783158 h 6857998"/>
                  <a:gd name="connsiteX66" fmla="*/ 6406056 w 6509657"/>
                  <a:gd name="connsiteY66" fmla="*/ 815929 h 6857998"/>
                  <a:gd name="connsiteX67" fmla="*/ 6406628 w 6509657"/>
                  <a:gd name="connsiteY67" fmla="*/ 898797 h 6857998"/>
                  <a:gd name="connsiteX68" fmla="*/ 6403770 w 6509657"/>
                  <a:gd name="connsiteY68" fmla="*/ 973095 h 6857998"/>
                  <a:gd name="connsiteX69" fmla="*/ 6405294 w 6509657"/>
                  <a:gd name="connsiteY69" fmla="*/ 1044725 h 6857998"/>
                  <a:gd name="connsiteX70" fmla="*/ 6411580 w 6509657"/>
                  <a:gd name="connsiteY70" fmla="*/ 1095972 h 6857998"/>
                  <a:gd name="connsiteX71" fmla="*/ 6415391 w 6509657"/>
                  <a:gd name="connsiteY71" fmla="*/ 1151600 h 6857998"/>
                  <a:gd name="connsiteX72" fmla="*/ 6438060 w 6509657"/>
                  <a:gd name="connsiteY72" fmla="*/ 1304955 h 6857998"/>
                  <a:gd name="connsiteX73" fmla="*/ 6432537 w 6509657"/>
                  <a:gd name="connsiteY73" fmla="*/ 1333341 h 6857998"/>
                  <a:gd name="connsiteX74" fmla="*/ 6427393 w 6509657"/>
                  <a:gd name="connsiteY74" fmla="*/ 1494509 h 6857998"/>
                  <a:gd name="connsiteX75" fmla="*/ 6427775 w 6509657"/>
                  <a:gd name="connsiteY75" fmla="*/ 1529563 h 6857998"/>
                  <a:gd name="connsiteX76" fmla="*/ 6405294 w 6509657"/>
                  <a:gd name="connsiteY76" fmla="*/ 1623675 h 6857998"/>
                  <a:gd name="connsiteX77" fmla="*/ 6440919 w 6509657"/>
                  <a:gd name="connsiteY77" fmla="*/ 1768838 h 6857998"/>
                  <a:gd name="connsiteX78" fmla="*/ 6485496 w 6509657"/>
                  <a:gd name="connsiteY78" fmla="*/ 1904673 h 6857998"/>
                  <a:gd name="connsiteX79" fmla="*/ 6491212 w 6509657"/>
                  <a:gd name="connsiteY79" fmla="*/ 1921817 h 6857998"/>
                  <a:gd name="connsiteX80" fmla="*/ 6500928 w 6509657"/>
                  <a:gd name="connsiteY80" fmla="*/ 1970586 h 6857998"/>
                  <a:gd name="connsiteX81" fmla="*/ 6504358 w 6509657"/>
                  <a:gd name="connsiteY81" fmla="*/ 2030977 h 6857998"/>
                  <a:gd name="connsiteX82" fmla="*/ 6509406 w 6509657"/>
                  <a:gd name="connsiteY82" fmla="*/ 2069340 h 6857998"/>
                  <a:gd name="connsiteX83" fmla="*/ 6509657 w 6509657"/>
                  <a:gd name="connsiteY83" fmla="*/ 2072225 h 6857998"/>
                  <a:gd name="connsiteX84" fmla="*/ 6509657 w 6509657"/>
                  <a:gd name="connsiteY84" fmla="*/ 2131532 h 6857998"/>
                  <a:gd name="connsiteX85" fmla="*/ 6508786 w 6509657"/>
                  <a:gd name="connsiteY85" fmla="*/ 2138304 h 6857998"/>
                  <a:gd name="connsiteX86" fmla="*/ 6502262 w 6509657"/>
                  <a:gd name="connsiteY86" fmla="*/ 2168903 h 6857998"/>
                  <a:gd name="connsiteX87" fmla="*/ 6486640 w 6509657"/>
                  <a:gd name="connsiteY87" fmla="*/ 2254633 h 6857998"/>
                  <a:gd name="connsiteX88" fmla="*/ 6471780 w 6509657"/>
                  <a:gd name="connsiteY88" fmla="*/ 2335405 h 6857998"/>
                  <a:gd name="connsiteX89" fmla="*/ 6489306 w 6509657"/>
                  <a:gd name="connsiteY89" fmla="*/ 2360933 h 6857998"/>
                  <a:gd name="connsiteX90" fmla="*/ 6504547 w 6509657"/>
                  <a:gd name="connsiteY90" fmla="*/ 2400369 h 6857998"/>
                  <a:gd name="connsiteX91" fmla="*/ 6486258 w 6509657"/>
                  <a:gd name="connsiteY91" fmla="*/ 2444184 h 6857998"/>
                  <a:gd name="connsiteX92" fmla="*/ 6448350 w 6509657"/>
                  <a:gd name="connsiteY92" fmla="*/ 2546678 h 6857998"/>
                  <a:gd name="connsiteX93" fmla="*/ 6446633 w 6509657"/>
                  <a:gd name="connsiteY93" fmla="*/ 2611450 h 6857998"/>
                  <a:gd name="connsiteX94" fmla="*/ 6430441 w 6509657"/>
                  <a:gd name="connsiteY94" fmla="*/ 2752235 h 6857998"/>
                  <a:gd name="connsiteX95" fmla="*/ 6407389 w 6509657"/>
                  <a:gd name="connsiteY95" fmla="*/ 2844248 h 6857998"/>
                  <a:gd name="connsiteX96" fmla="*/ 6381291 w 6509657"/>
                  <a:gd name="connsiteY96" fmla="*/ 2910353 h 6857998"/>
                  <a:gd name="connsiteX97" fmla="*/ 6347189 w 6509657"/>
                  <a:gd name="connsiteY97" fmla="*/ 3005035 h 6857998"/>
                  <a:gd name="connsiteX98" fmla="*/ 6329473 w 6509657"/>
                  <a:gd name="connsiteY98" fmla="*/ 3100099 h 6857998"/>
                  <a:gd name="connsiteX99" fmla="*/ 6307182 w 6509657"/>
                  <a:gd name="connsiteY99" fmla="*/ 3168870 h 6857998"/>
                  <a:gd name="connsiteX100" fmla="*/ 6291942 w 6509657"/>
                  <a:gd name="connsiteY100" fmla="*/ 3252885 h 6857998"/>
                  <a:gd name="connsiteX101" fmla="*/ 6291371 w 6509657"/>
                  <a:gd name="connsiteY101" fmla="*/ 3323372 h 6857998"/>
                  <a:gd name="connsiteX102" fmla="*/ 6294039 w 6509657"/>
                  <a:gd name="connsiteY102" fmla="*/ 3433866 h 6857998"/>
                  <a:gd name="connsiteX103" fmla="*/ 6247937 w 6509657"/>
                  <a:gd name="connsiteY103" fmla="*/ 3569124 h 6857998"/>
                  <a:gd name="connsiteX104" fmla="*/ 6237648 w 6509657"/>
                  <a:gd name="connsiteY104" fmla="*/ 3623799 h 6857998"/>
                  <a:gd name="connsiteX105" fmla="*/ 6232886 w 6509657"/>
                  <a:gd name="connsiteY105" fmla="*/ 3675238 h 6857998"/>
                  <a:gd name="connsiteX106" fmla="*/ 6202214 w 6509657"/>
                  <a:gd name="connsiteY106" fmla="*/ 3784397 h 6857998"/>
                  <a:gd name="connsiteX107" fmla="*/ 6192116 w 6509657"/>
                  <a:gd name="connsiteY107" fmla="*/ 3828785 h 6857998"/>
                  <a:gd name="connsiteX108" fmla="*/ 6192308 w 6509657"/>
                  <a:gd name="connsiteY108" fmla="*/ 3890891 h 6857998"/>
                  <a:gd name="connsiteX109" fmla="*/ 6178210 w 6509657"/>
                  <a:gd name="connsiteY109" fmla="*/ 4003861 h 6857998"/>
                  <a:gd name="connsiteX110" fmla="*/ 6137060 w 6509657"/>
                  <a:gd name="connsiteY110" fmla="*/ 4116641 h 6857998"/>
                  <a:gd name="connsiteX111" fmla="*/ 6141062 w 6509657"/>
                  <a:gd name="connsiteY111" fmla="*/ 4164458 h 6857998"/>
                  <a:gd name="connsiteX112" fmla="*/ 6140110 w 6509657"/>
                  <a:gd name="connsiteY112" fmla="*/ 4181603 h 6857998"/>
                  <a:gd name="connsiteX113" fmla="*/ 6117439 w 6509657"/>
                  <a:gd name="connsiteY113" fmla="*/ 4335722 h 6857998"/>
                  <a:gd name="connsiteX114" fmla="*/ 6114962 w 6509657"/>
                  <a:gd name="connsiteY114" fmla="*/ 4351154 h 6857998"/>
                  <a:gd name="connsiteX115" fmla="*/ 6094769 w 6509657"/>
                  <a:gd name="connsiteY115" fmla="*/ 4423545 h 6857998"/>
                  <a:gd name="connsiteX116" fmla="*/ 6082195 w 6509657"/>
                  <a:gd name="connsiteY116" fmla="*/ 4606053 h 6857998"/>
                  <a:gd name="connsiteX117" fmla="*/ 6080672 w 6509657"/>
                  <a:gd name="connsiteY117" fmla="*/ 4617291 h 6857998"/>
                  <a:gd name="connsiteX118" fmla="*/ 6090768 w 6509657"/>
                  <a:gd name="connsiteY118" fmla="*/ 4678445 h 6857998"/>
                  <a:gd name="connsiteX119" fmla="*/ 6105056 w 6509657"/>
                  <a:gd name="connsiteY119" fmla="*/ 4708734 h 6857998"/>
                  <a:gd name="connsiteX120" fmla="*/ 6119916 w 6509657"/>
                  <a:gd name="connsiteY120" fmla="*/ 4755980 h 6857998"/>
                  <a:gd name="connsiteX121" fmla="*/ 6125441 w 6509657"/>
                  <a:gd name="connsiteY121" fmla="*/ 4803988 h 6857998"/>
                  <a:gd name="connsiteX122" fmla="*/ 6102960 w 6509657"/>
                  <a:gd name="connsiteY122" fmla="*/ 4884572 h 6857998"/>
                  <a:gd name="connsiteX123" fmla="*/ 6100674 w 6509657"/>
                  <a:gd name="connsiteY123" fmla="*/ 4913909 h 6857998"/>
                  <a:gd name="connsiteX124" fmla="*/ 6089816 w 6509657"/>
                  <a:gd name="connsiteY124" fmla="*/ 4979253 h 6857998"/>
                  <a:gd name="connsiteX125" fmla="*/ 6090577 w 6509657"/>
                  <a:gd name="connsiteY125" fmla="*/ 5036405 h 6857998"/>
                  <a:gd name="connsiteX126" fmla="*/ 6107914 w 6509657"/>
                  <a:gd name="connsiteY126" fmla="*/ 5082317 h 6857998"/>
                  <a:gd name="connsiteX127" fmla="*/ 6111342 w 6509657"/>
                  <a:gd name="connsiteY127" fmla="*/ 5148995 h 6857998"/>
                  <a:gd name="connsiteX128" fmla="*/ 6098770 w 6509657"/>
                  <a:gd name="connsiteY128" fmla="*/ 5192051 h 6857998"/>
                  <a:gd name="connsiteX129" fmla="*/ 6097056 w 6509657"/>
                  <a:gd name="connsiteY129" fmla="*/ 5200813 h 6857998"/>
                  <a:gd name="connsiteX130" fmla="*/ 6096291 w 6509657"/>
                  <a:gd name="connsiteY130" fmla="*/ 5313403 h 6857998"/>
                  <a:gd name="connsiteX131" fmla="*/ 6134203 w 6509657"/>
                  <a:gd name="connsiteY131" fmla="*/ 5453995 h 6857998"/>
                  <a:gd name="connsiteX132" fmla="*/ 6142206 w 6509657"/>
                  <a:gd name="connsiteY132" fmla="*/ 5477239 h 6857998"/>
                  <a:gd name="connsiteX133" fmla="*/ 6156112 w 6509657"/>
                  <a:gd name="connsiteY133" fmla="*/ 5590590 h 6857998"/>
                  <a:gd name="connsiteX134" fmla="*/ 6170210 w 6509657"/>
                  <a:gd name="connsiteY134" fmla="*/ 5651360 h 6857998"/>
                  <a:gd name="connsiteX135" fmla="*/ 6170972 w 6509657"/>
                  <a:gd name="connsiteY135" fmla="*/ 5695178 h 6857998"/>
                  <a:gd name="connsiteX136" fmla="*/ 6195927 w 6509657"/>
                  <a:gd name="connsiteY136" fmla="*/ 5748136 h 6857998"/>
                  <a:gd name="connsiteX137" fmla="*/ 6206787 w 6509657"/>
                  <a:gd name="connsiteY137" fmla="*/ 5765474 h 6857998"/>
                  <a:gd name="connsiteX138" fmla="*/ 6213264 w 6509657"/>
                  <a:gd name="connsiteY138" fmla="*/ 5786239 h 6857998"/>
                  <a:gd name="connsiteX139" fmla="*/ 6233839 w 6509657"/>
                  <a:gd name="connsiteY139" fmla="*/ 5880348 h 6857998"/>
                  <a:gd name="connsiteX140" fmla="*/ 6245457 w 6509657"/>
                  <a:gd name="connsiteY140" fmla="*/ 5897114 h 6857998"/>
                  <a:gd name="connsiteX141" fmla="*/ 6252699 w 6509657"/>
                  <a:gd name="connsiteY141" fmla="*/ 5908355 h 6857998"/>
                  <a:gd name="connsiteX142" fmla="*/ 6264891 w 6509657"/>
                  <a:gd name="connsiteY142" fmla="*/ 5999796 h 6857998"/>
                  <a:gd name="connsiteX143" fmla="*/ 6299372 w 6509657"/>
                  <a:gd name="connsiteY143" fmla="*/ 6056948 h 6857998"/>
                  <a:gd name="connsiteX144" fmla="*/ 6314041 w 6509657"/>
                  <a:gd name="connsiteY144" fmla="*/ 6072569 h 6857998"/>
                  <a:gd name="connsiteX145" fmla="*/ 6336139 w 6509657"/>
                  <a:gd name="connsiteY145" fmla="*/ 6127247 h 6857998"/>
                  <a:gd name="connsiteX146" fmla="*/ 6378623 w 6509657"/>
                  <a:gd name="connsiteY146" fmla="*/ 6311084 h 6857998"/>
                  <a:gd name="connsiteX147" fmla="*/ 6363571 w 6509657"/>
                  <a:gd name="connsiteY147" fmla="*/ 6363664 h 6857998"/>
                  <a:gd name="connsiteX148" fmla="*/ 6403960 w 6509657"/>
                  <a:gd name="connsiteY148" fmla="*/ 6463490 h 6857998"/>
                  <a:gd name="connsiteX149" fmla="*/ 6426820 w 6509657"/>
                  <a:gd name="connsiteY149" fmla="*/ 6550742 h 6857998"/>
                  <a:gd name="connsiteX150" fmla="*/ 6432347 w 6509657"/>
                  <a:gd name="connsiteY150" fmla="*/ 6583128 h 6857998"/>
                  <a:gd name="connsiteX151" fmla="*/ 6442443 w 6509657"/>
                  <a:gd name="connsiteY151" fmla="*/ 6685617 h 6857998"/>
                  <a:gd name="connsiteX152" fmla="*/ 6465303 w 6509657"/>
                  <a:gd name="connsiteY152" fmla="*/ 6738388 h 6857998"/>
                  <a:gd name="connsiteX153" fmla="*/ 6482807 w 6509657"/>
                  <a:gd name="connsiteY153" fmla="*/ 6796804 h 6857998"/>
                  <a:gd name="connsiteX154" fmla="*/ 6487578 w 6509657"/>
                  <a:gd name="connsiteY154" fmla="*/ 6857457 h 6857998"/>
                  <a:gd name="connsiteX155" fmla="*/ 6360339 w 6509657"/>
                  <a:gd name="connsiteY155" fmla="*/ 6857457 h 6857998"/>
                  <a:gd name="connsiteX156" fmla="*/ 6360339 w 6509657"/>
                  <a:gd name="connsiteY156" fmla="*/ 6857998 h 6857998"/>
                  <a:gd name="connsiteX157" fmla="*/ 0 w 6509657"/>
                  <a:gd name="connsiteY157" fmla="*/ 685799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6509657" h="6857998">
                    <a:moveTo>
                      <a:pt x="5757500" y="6118149"/>
                    </a:moveTo>
                    <a:cubicBezTo>
                      <a:pt x="5764049" y="6124102"/>
                      <a:pt x="5771670" y="6129341"/>
                      <a:pt x="5778719" y="6133723"/>
                    </a:cubicBezTo>
                    <a:cubicBezTo>
                      <a:pt x="5785863" y="6138152"/>
                      <a:pt x="5791209" y="6143474"/>
                      <a:pt x="5794879" y="6149380"/>
                    </a:cubicBezTo>
                    <a:lnTo>
                      <a:pt x="5800355" y="6166562"/>
                    </a:lnTo>
                    <a:lnTo>
                      <a:pt x="5794879" y="6149379"/>
                    </a:lnTo>
                    <a:cubicBezTo>
                      <a:pt x="5791209" y="6143474"/>
                      <a:pt x="5785863" y="6138152"/>
                      <a:pt x="5778719" y="6133722"/>
                    </a:cubicBezTo>
                    <a:cubicBezTo>
                      <a:pt x="5771670" y="6129341"/>
                      <a:pt x="5764049" y="6124102"/>
                      <a:pt x="5757500" y="6118149"/>
                    </a:cubicBezTo>
                    <a:close/>
                    <a:moveTo>
                      <a:pt x="5665657" y="4941372"/>
                    </a:moveTo>
                    <a:lnTo>
                      <a:pt x="5668987" y="4950869"/>
                    </a:lnTo>
                    <a:lnTo>
                      <a:pt x="5678672" y="4991382"/>
                    </a:lnTo>
                    <a:lnTo>
                      <a:pt x="5668987" y="4950868"/>
                    </a:lnTo>
                    <a:close/>
                    <a:moveTo>
                      <a:pt x="5669596" y="4749807"/>
                    </a:moveTo>
                    <a:cubicBezTo>
                      <a:pt x="5657460" y="4762826"/>
                      <a:pt x="5656603" y="4781365"/>
                      <a:pt x="5654889" y="4799797"/>
                    </a:cubicBezTo>
                    <a:cubicBezTo>
                      <a:pt x="5656603" y="4781365"/>
                      <a:pt x="5657460" y="4762827"/>
                      <a:pt x="5669596" y="4749807"/>
                    </a:cubicBezTo>
                    <a:close/>
                    <a:moveTo>
                      <a:pt x="5687394" y="4543185"/>
                    </a:moveTo>
                    <a:cubicBezTo>
                      <a:pt x="5688372" y="4548281"/>
                      <a:pt x="5690419" y="4553662"/>
                      <a:pt x="5692800" y="4557092"/>
                    </a:cubicBezTo>
                    <a:cubicBezTo>
                      <a:pt x="5704421" y="4573618"/>
                      <a:pt x="5713208" y="4588275"/>
                      <a:pt x="5719165" y="4602021"/>
                    </a:cubicBezTo>
                    <a:cubicBezTo>
                      <a:pt x="5713208" y="4588275"/>
                      <a:pt x="5704421" y="4573618"/>
                      <a:pt x="5692800" y="4557091"/>
                    </a:cubicBezTo>
                    <a:close/>
                    <a:moveTo>
                      <a:pt x="6153612" y="2819253"/>
                    </a:moveTo>
                    <a:lnTo>
                      <a:pt x="6165256" y="2827484"/>
                    </a:lnTo>
                    <a:lnTo>
                      <a:pt x="6165258" y="2827486"/>
                    </a:lnTo>
                    <a:lnTo>
                      <a:pt x="6193761" y="2861156"/>
                    </a:lnTo>
                    <a:lnTo>
                      <a:pt x="6184107" y="2842392"/>
                    </a:lnTo>
                    <a:lnTo>
                      <a:pt x="6165258" y="2827486"/>
                    </a:lnTo>
                    <a:lnTo>
                      <a:pt x="6165256" y="2827483"/>
                    </a:lnTo>
                    <a:close/>
                    <a:moveTo>
                      <a:pt x="6083958" y="1974015"/>
                    </a:moveTo>
                    <a:lnTo>
                      <a:pt x="6077444" y="1999763"/>
                    </a:lnTo>
                    <a:cubicBezTo>
                      <a:pt x="6073635" y="2008056"/>
                      <a:pt x="6067955" y="2016020"/>
                      <a:pt x="6059716" y="2023547"/>
                    </a:cubicBezTo>
                    <a:cubicBezTo>
                      <a:pt x="6076195" y="2008497"/>
                      <a:pt x="6082433" y="1991685"/>
                      <a:pt x="6083958" y="1974015"/>
                    </a:cubicBezTo>
                    <a:close/>
                    <a:moveTo>
                      <a:pt x="6066764" y="1768838"/>
                    </a:moveTo>
                    <a:cubicBezTo>
                      <a:pt x="6062383" y="1774411"/>
                      <a:pt x="6059620" y="1779948"/>
                      <a:pt x="6058162" y="1785412"/>
                    </a:cubicBezTo>
                    <a:lnTo>
                      <a:pt x="6057382" y="1801558"/>
                    </a:lnTo>
                    <a:cubicBezTo>
                      <a:pt x="6055715" y="1790986"/>
                      <a:pt x="6058001" y="1779981"/>
                      <a:pt x="6066764" y="1768838"/>
                    </a:cubicBezTo>
                    <a:close/>
                    <a:moveTo>
                      <a:pt x="6176353" y="520953"/>
                    </a:moveTo>
                    <a:lnTo>
                      <a:pt x="6169625" y="549926"/>
                    </a:lnTo>
                    <a:lnTo>
                      <a:pt x="6163371" y="566616"/>
                    </a:lnTo>
                    <a:lnTo>
                      <a:pt x="6157421" y="581804"/>
                    </a:lnTo>
                    <a:lnTo>
                      <a:pt x="6157002" y="583595"/>
                    </a:lnTo>
                    <a:lnTo>
                      <a:pt x="6154828" y="589388"/>
                    </a:lnTo>
                    <a:cubicBezTo>
                      <a:pt x="6152427" y="597005"/>
                      <a:pt x="6150670" y="604728"/>
                      <a:pt x="6150205" y="612658"/>
                    </a:cubicBezTo>
                    <a:lnTo>
                      <a:pt x="6157002" y="583595"/>
                    </a:lnTo>
                    <a:lnTo>
                      <a:pt x="6163319" y="566754"/>
                    </a:lnTo>
                    <a:lnTo>
                      <a:pt x="6163371" y="566616"/>
                    </a:lnTo>
                    <a:lnTo>
                      <a:pt x="6169209" y="551717"/>
                    </a:lnTo>
                    <a:lnTo>
                      <a:pt x="6169625" y="549926"/>
                    </a:lnTo>
                    <a:lnTo>
                      <a:pt x="6171790" y="544146"/>
                    </a:lnTo>
                    <a:cubicBezTo>
                      <a:pt x="6174177" y="536547"/>
                      <a:pt x="6175914" y="528850"/>
                      <a:pt x="6176353" y="520953"/>
                    </a:cubicBezTo>
                    <a:close/>
                    <a:moveTo>
                      <a:pt x="6125250" y="268794"/>
                    </a:moveTo>
                    <a:cubicBezTo>
                      <a:pt x="6122725" y="279176"/>
                      <a:pt x="6121022" y="289296"/>
                      <a:pt x="6120374" y="299164"/>
                    </a:cubicBezTo>
                    <a:cubicBezTo>
                      <a:pt x="6119725" y="309031"/>
                      <a:pt x="6120130" y="318646"/>
                      <a:pt x="6121819" y="328017"/>
                    </a:cubicBezTo>
                    <a:close/>
                    <a:moveTo>
                      <a:pt x="0" y="0"/>
                    </a:moveTo>
                    <a:lnTo>
                      <a:pt x="6442666" y="0"/>
                    </a:lnTo>
                    <a:lnTo>
                      <a:pt x="6438451" y="24480"/>
                    </a:lnTo>
                    <a:cubicBezTo>
                      <a:pt x="6435966" y="32636"/>
                      <a:pt x="6432204" y="40471"/>
                      <a:pt x="6426440" y="47806"/>
                    </a:cubicBezTo>
                    <a:cubicBezTo>
                      <a:pt x="6411580" y="66857"/>
                      <a:pt x="6415009" y="85336"/>
                      <a:pt x="6417296" y="105718"/>
                    </a:cubicBezTo>
                    <a:cubicBezTo>
                      <a:pt x="6419010" y="121150"/>
                      <a:pt x="6418439" y="136963"/>
                      <a:pt x="6418631" y="152584"/>
                    </a:cubicBezTo>
                    <a:cubicBezTo>
                      <a:pt x="6419200" y="180017"/>
                      <a:pt x="6419391" y="207450"/>
                      <a:pt x="6420344" y="234883"/>
                    </a:cubicBezTo>
                    <a:cubicBezTo>
                      <a:pt x="6420724" y="243648"/>
                      <a:pt x="6425489" y="252600"/>
                      <a:pt x="6424727" y="261173"/>
                    </a:cubicBezTo>
                    <a:cubicBezTo>
                      <a:pt x="6421106" y="300800"/>
                      <a:pt x="6415391" y="340425"/>
                      <a:pt x="6412152" y="380050"/>
                    </a:cubicBezTo>
                    <a:cubicBezTo>
                      <a:pt x="6410248" y="402529"/>
                      <a:pt x="6413865" y="425581"/>
                      <a:pt x="6411200" y="447870"/>
                    </a:cubicBezTo>
                    <a:cubicBezTo>
                      <a:pt x="6408152" y="473587"/>
                      <a:pt x="6400342" y="498733"/>
                      <a:pt x="6395577" y="524262"/>
                    </a:cubicBezTo>
                    <a:cubicBezTo>
                      <a:pt x="6394245" y="531310"/>
                      <a:pt x="6395960" y="539121"/>
                      <a:pt x="6396339" y="546552"/>
                    </a:cubicBezTo>
                    <a:cubicBezTo>
                      <a:pt x="6396721" y="554933"/>
                      <a:pt x="6397483" y="563125"/>
                      <a:pt x="6397674" y="571508"/>
                    </a:cubicBezTo>
                    <a:cubicBezTo>
                      <a:pt x="6398056" y="597037"/>
                      <a:pt x="6397483" y="622564"/>
                      <a:pt x="6398818" y="648092"/>
                    </a:cubicBezTo>
                    <a:cubicBezTo>
                      <a:pt x="6399579" y="663713"/>
                      <a:pt x="6407389" y="680096"/>
                      <a:pt x="6404531" y="694576"/>
                    </a:cubicBezTo>
                    <a:cubicBezTo>
                      <a:pt x="6399008" y="724104"/>
                      <a:pt x="6411390" y="753633"/>
                      <a:pt x="6401104" y="783158"/>
                    </a:cubicBezTo>
                    <a:cubicBezTo>
                      <a:pt x="6398056" y="792306"/>
                      <a:pt x="6405676" y="804877"/>
                      <a:pt x="6406056" y="815929"/>
                    </a:cubicBezTo>
                    <a:cubicBezTo>
                      <a:pt x="6407008" y="843552"/>
                      <a:pt x="6406818" y="871173"/>
                      <a:pt x="6406628" y="898797"/>
                    </a:cubicBezTo>
                    <a:cubicBezTo>
                      <a:pt x="6406438" y="923562"/>
                      <a:pt x="6409104" y="949281"/>
                      <a:pt x="6403770" y="973095"/>
                    </a:cubicBezTo>
                    <a:cubicBezTo>
                      <a:pt x="6398056" y="998052"/>
                      <a:pt x="6398818" y="1020529"/>
                      <a:pt x="6405294" y="1044725"/>
                    </a:cubicBezTo>
                    <a:cubicBezTo>
                      <a:pt x="6409676" y="1061298"/>
                      <a:pt x="6410248" y="1078826"/>
                      <a:pt x="6411580" y="1095972"/>
                    </a:cubicBezTo>
                    <a:cubicBezTo>
                      <a:pt x="6413104" y="1114449"/>
                      <a:pt x="6409104" y="1134834"/>
                      <a:pt x="6415391" y="1151600"/>
                    </a:cubicBezTo>
                    <a:cubicBezTo>
                      <a:pt x="6434060" y="1201512"/>
                      <a:pt x="6438060" y="1252757"/>
                      <a:pt x="6438060" y="1304955"/>
                    </a:cubicBezTo>
                    <a:cubicBezTo>
                      <a:pt x="6438060" y="1314483"/>
                      <a:pt x="6435395" y="1324198"/>
                      <a:pt x="6432537" y="1333341"/>
                    </a:cubicBezTo>
                    <a:cubicBezTo>
                      <a:pt x="6415391" y="1386684"/>
                      <a:pt x="6416914" y="1440216"/>
                      <a:pt x="6427393" y="1494509"/>
                    </a:cubicBezTo>
                    <a:cubicBezTo>
                      <a:pt x="6429679" y="1505751"/>
                      <a:pt x="6430060" y="1518324"/>
                      <a:pt x="6427775" y="1529563"/>
                    </a:cubicBezTo>
                    <a:cubicBezTo>
                      <a:pt x="6421106" y="1561189"/>
                      <a:pt x="6410056" y="1591859"/>
                      <a:pt x="6405294" y="1623675"/>
                    </a:cubicBezTo>
                    <a:cubicBezTo>
                      <a:pt x="6397483" y="1676253"/>
                      <a:pt x="6423771" y="1721785"/>
                      <a:pt x="6440919" y="1768838"/>
                    </a:cubicBezTo>
                    <a:cubicBezTo>
                      <a:pt x="6457112" y="1813610"/>
                      <a:pt x="6493689" y="1851709"/>
                      <a:pt x="6485496" y="1904673"/>
                    </a:cubicBezTo>
                    <a:cubicBezTo>
                      <a:pt x="6484735" y="1910004"/>
                      <a:pt x="6489878" y="1915912"/>
                      <a:pt x="6491212" y="1921817"/>
                    </a:cubicBezTo>
                    <a:cubicBezTo>
                      <a:pt x="6494833" y="1938009"/>
                      <a:pt x="6499211" y="1954202"/>
                      <a:pt x="6500928" y="1970586"/>
                    </a:cubicBezTo>
                    <a:cubicBezTo>
                      <a:pt x="6503215" y="1990589"/>
                      <a:pt x="6502454" y="2010974"/>
                      <a:pt x="6504358" y="2030977"/>
                    </a:cubicBezTo>
                    <a:cubicBezTo>
                      <a:pt x="6505501" y="2043835"/>
                      <a:pt x="6507596" y="2056600"/>
                      <a:pt x="6509406" y="2069340"/>
                    </a:cubicBezTo>
                    <a:lnTo>
                      <a:pt x="6509657" y="2072225"/>
                    </a:lnTo>
                    <a:lnTo>
                      <a:pt x="6509657" y="2131532"/>
                    </a:lnTo>
                    <a:lnTo>
                      <a:pt x="6508786" y="2138304"/>
                    </a:lnTo>
                    <a:cubicBezTo>
                      <a:pt x="6506595" y="2148519"/>
                      <a:pt x="6503977" y="2158712"/>
                      <a:pt x="6502262" y="2168903"/>
                    </a:cubicBezTo>
                    <a:cubicBezTo>
                      <a:pt x="6497499" y="2197670"/>
                      <a:pt x="6498833" y="2229296"/>
                      <a:pt x="6486640" y="2254633"/>
                    </a:cubicBezTo>
                    <a:cubicBezTo>
                      <a:pt x="6473686" y="2281683"/>
                      <a:pt x="6467780" y="2307402"/>
                      <a:pt x="6471780" y="2335405"/>
                    </a:cubicBezTo>
                    <a:cubicBezTo>
                      <a:pt x="6473114" y="2344741"/>
                      <a:pt x="6481116" y="2356744"/>
                      <a:pt x="6489306" y="2360933"/>
                    </a:cubicBezTo>
                    <a:cubicBezTo>
                      <a:pt x="6507595" y="2370270"/>
                      <a:pt x="6510835" y="2383032"/>
                      <a:pt x="6504547" y="2400369"/>
                    </a:cubicBezTo>
                    <a:cubicBezTo>
                      <a:pt x="6499211" y="2415420"/>
                      <a:pt x="6496546" y="2433897"/>
                      <a:pt x="6486258" y="2444184"/>
                    </a:cubicBezTo>
                    <a:cubicBezTo>
                      <a:pt x="6457112" y="2473333"/>
                      <a:pt x="6456160" y="2510483"/>
                      <a:pt x="6448350" y="2546678"/>
                    </a:cubicBezTo>
                    <a:cubicBezTo>
                      <a:pt x="6443585" y="2568774"/>
                      <a:pt x="6443395" y="2589352"/>
                      <a:pt x="6446633" y="2611450"/>
                    </a:cubicBezTo>
                    <a:cubicBezTo>
                      <a:pt x="6453872" y="2659455"/>
                      <a:pt x="6443585" y="2706131"/>
                      <a:pt x="6430441" y="2752235"/>
                    </a:cubicBezTo>
                    <a:cubicBezTo>
                      <a:pt x="6421679" y="2782716"/>
                      <a:pt x="6416344" y="2813958"/>
                      <a:pt x="6407389" y="2844248"/>
                    </a:cubicBezTo>
                    <a:cubicBezTo>
                      <a:pt x="6400531" y="2866918"/>
                      <a:pt x="6392339" y="2889587"/>
                      <a:pt x="6381291" y="2910353"/>
                    </a:cubicBezTo>
                    <a:cubicBezTo>
                      <a:pt x="6365097" y="2940455"/>
                      <a:pt x="6340712" y="2966742"/>
                      <a:pt x="6347189" y="3005035"/>
                    </a:cubicBezTo>
                    <a:cubicBezTo>
                      <a:pt x="6352904" y="3038756"/>
                      <a:pt x="6340904" y="3069235"/>
                      <a:pt x="6329473" y="3100099"/>
                    </a:cubicBezTo>
                    <a:cubicBezTo>
                      <a:pt x="6321091" y="3122770"/>
                      <a:pt x="6312516" y="3145436"/>
                      <a:pt x="6307182" y="3168870"/>
                    </a:cubicBezTo>
                    <a:cubicBezTo>
                      <a:pt x="6300896" y="3196686"/>
                      <a:pt x="6303564" y="3228119"/>
                      <a:pt x="6291942" y="3252885"/>
                    </a:cubicBezTo>
                    <a:cubicBezTo>
                      <a:pt x="6279750" y="3278795"/>
                      <a:pt x="6287942" y="3300319"/>
                      <a:pt x="6291371" y="3323372"/>
                    </a:cubicBezTo>
                    <a:cubicBezTo>
                      <a:pt x="6296706" y="3360139"/>
                      <a:pt x="6306612" y="3396719"/>
                      <a:pt x="6294039" y="3433866"/>
                    </a:cubicBezTo>
                    <a:cubicBezTo>
                      <a:pt x="6278798" y="3479015"/>
                      <a:pt x="6262414" y="3523785"/>
                      <a:pt x="6247937" y="3569124"/>
                    </a:cubicBezTo>
                    <a:cubicBezTo>
                      <a:pt x="6242410" y="3586653"/>
                      <a:pt x="6240124" y="3605509"/>
                      <a:pt x="6237648" y="3623799"/>
                    </a:cubicBezTo>
                    <a:cubicBezTo>
                      <a:pt x="6235551" y="3641134"/>
                      <a:pt x="6240887" y="3661899"/>
                      <a:pt x="6232886" y="3675238"/>
                    </a:cubicBezTo>
                    <a:cubicBezTo>
                      <a:pt x="6212312" y="3709529"/>
                      <a:pt x="6202214" y="3744770"/>
                      <a:pt x="6202214" y="3784397"/>
                    </a:cubicBezTo>
                    <a:cubicBezTo>
                      <a:pt x="6202214" y="3799258"/>
                      <a:pt x="6193641" y="3813737"/>
                      <a:pt x="6192116" y="3828785"/>
                    </a:cubicBezTo>
                    <a:cubicBezTo>
                      <a:pt x="6190212" y="3849362"/>
                      <a:pt x="6185068" y="3872985"/>
                      <a:pt x="6192308" y="3890891"/>
                    </a:cubicBezTo>
                    <a:cubicBezTo>
                      <a:pt x="6209454" y="3932993"/>
                      <a:pt x="6195163" y="3967091"/>
                      <a:pt x="6178210" y="4003861"/>
                    </a:cubicBezTo>
                    <a:cubicBezTo>
                      <a:pt x="6161446" y="4040058"/>
                      <a:pt x="6148111" y="4078159"/>
                      <a:pt x="6137060" y="4116641"/>
                    </a:cubicBezTo>
                    <a:cubicBezTo>
                      <a:pt x="6133060" y="4131119"/>
                      <a:pt x="6139729" y="4148453"/>
                      <a:pt x="6141062" y="4164458"/>
                    </a:cubicBezTo>
                    <a:cubicBezTo>
                      <a:pt x="6141443" y="4170174"/>
                      <a:pt x="6142014" y="4176461"/>
                      <a:pt x="6140110" y="4181603"/>
                    </a:cubicBezTo>
                    <a:cubicBezTo>
                      <a:pt x="6121819" y="4231324"/>
                      <a:pt x="6107914" y="4281810"/>
                      <a:pt x="6117439" y="4335722"/>
                    </a:cubicBezTo>
                    <a:cubicBezTo>
                      <a:pt x="6118392" y="4340674"/>
                      <a:pt x="6116295" y="4346201"/>
                      <a:pt x="6114962" y="4351154"/>
                    </a:cubicBezTo>
                    <a:cubicBezTo>
                      <a:pt x="6108104" y="4375349"/>
                      <a:pt x="6097246" y="4398972"/>
                      <a:pt x="6094769" y="4423545"/>
                    </a:cubicBezTo>
                    <a:cubicBezTo>
                      <a:pt x="6088673" y="4484127"/>
                      <a:pt x="6086195" y="4545086"/>
                      <a:pt x="6082195" y="4606053"/>
                    </a:cubicBezTo>
                    <a:cubicBezTo>
                      <a:pt x="6082006" y="4609863"/>
                      <a:pt x="6082006" y="4613864"/>
                      <a:pt x="6080672" y="4617291"/>
                    </a:cubicBezTo>
                    <a:cubicBezTo>
                      <a:pt x="6072479" y="4639772"/>
                      <a:pt x="6075148" y="4659393"/>
                      <a:pt x="6090768" y="4678445"/>
                    </a:cubicBezTo>
                    <a:cubicBezTo>
                      <a:pt x="6097626" y="4686828"/>
                      <a:pt x="6101246" y="4698258"/>
                      <a:pt x="6105056" y="4708734"/>
                    </a:cubicBezTo>
                    <a:cubicBezTo>
                      <a:pt x="6110772" y="4724167"/>
                      <a:pt x="6116295" y="4739978"/>
                      <a:pt x="6119916" y="4755980"/>
                    </a:cubicBezTo>
                    <a:cubicBezTo>
                      <a:pt x="6123345" y="4771793"/>
                      <a:pt x="6128106" y="4788747"/>
                      <a:pt x="6125441" y="4803988"/>
                    </a:cubicBezTo>
                    <a:cubicBezTo>
                      <a:pt x="6120679" y="4831420"/>
                      <a:pt x="6110010" y="4857522"/>
                      <a:pt x="6102960" y="4884572"/>
                    </a:cubicBezTo>
                    <a:cubicBezTo>
                      <a:pt x="6100482" y="4893907"/>
                      <a:pt x="6100866" y="4904195"/>
                      <a:pt x="6100674" y="4913909"/>
                    </a:cubicBezTo>
                    <a:cubicBezTo>
                      <a:pt x="6100104" y="4936201"/>
                      <a:pt x="6105628" y="4959061"/>
                      <a:pt x="6089816" y="4979253"/>
                    </a:cubicBezTo>
                    <a:cubicBezTo>
                      <a:pt x="6074956" y="4997922"/>
                      <a:pt x="6079337" y="5016785"/>
                      <a:pt x="6090577" y="5036405"/>
                    </a:cubicBezTo>
                    <a:cubicBezTo>
                      <a:pt x="6098579" y="5050504"/>
                      <a:pt x="6104866" y="5066505"/>
                      <a:pt x="6107914" y="5082317"/>
                    </a:cubicBezTo>
                    <a:cubicBezTo>
                      <a:pt x="6112104" y="5104036"/>
                      <a:pt x="6113820" y="5125562"/>
                      <a:pt x="6111342" y="5148995"/>
                    </a:cubicBezTo>
                    <a:cubicBezTo>
                      <a:pt x="6109628" y="5165570"/>
                      <a:pt x="6108866" y="5179097"/>
                      <a:pt x="6098770" y="5192051"/>
                    </a:cubicBezTo>
                    <a:cubicBezTo>
                      <a:pt x="6097246" y="5194145"/>
                      <a:pt x="6096864" y="5197955"/>
                      <a:pt x="6097056" y="5200813"/>
                    </a:cubicBezTo>
                    <a:cubicBezTo>
                      <a:pt x="6100294" y="5238343"/>
                      <a:pt x="6098579" y="5275491"/>
                      <a:pt x="6096291" y="5313403"/>
                    </a:cubicBezTo>
                    <a:cubicBezTo>
                      <a:pt x="6093247" y="5361598"/>
                      <a:pt x="6102198" y="5412276"/>
                      <a:pt x="6134203" y="5453995"/>
                    </a:cubicBezTo>
                    <a:cubicBezTo>
                      <a:pt x="6138967" y="5460092"/>
                      <a:pt x="6141062" y="5469236"/>
                      <a:pt x="6142206" y="5477239"/>
                    </a:cubicBezTo>
                    <a:cubicBezTo>
                      <a:pt x="6147158" y="5514957"/>
                      <a:pt x="6150587" y="5552869"/>
                      <a:pt x="6156112" y="5590590"/>
                    </a:cubicBezTo>
                    <a:cubicBezTo>
                      <a:pt x="6159160" y="5611164"/>
                      <a:pt x="6161827" y="5632691"/>
                      <a:pt x="6170210" y="5651360"/>
                    </a:cubicBezTo>
                    <a:cubicBezTo>
                      <a:pt x="6178400" y="5669647"/>
                      <a:pt x="6188116" y="5684320"/>
                      <a:pt x="6170972" y="5695178"/>
                    </a:cubicBezTo>
                    <a:cubicBezTo>
                      <a:pt x="6180116" y="5714607"/>
                      <a:pt x="6187737" y="5731564"/>
                      <a:pt x="6195927" y="5748136"/>
                    </a:cubicBezTo>
                    <a:cubicBezTo>
                      <a:pt x="6198974" y="5754234"/>
                      <a:pt x="6203929" y="5759378"/>
                      <a:pt x="6206787" y="5765474"/>
                    </a:cubicBezTo>
                    <a:cubicBezTo>
                      <a:pt x="6209834" y="5771953"/>
                      <a:pt x="6211739" y="5779191"/>
                      <a:pt x="6213264" y="5786239"/>
                    </a:cubicBezTo>
                    <a:cubicBezTo>
                      <a:pt x="6220122" y="5817674"/>
                      <a:pt x="6226408" y="5849107"/>
                      <a:pt x="6233839" y="5880348"/>
                    </a:cubicBezTo>
                    <a:cubicBezTo>
                      <a:pt x="6235362" y="5886447"/>
                      <a:pt x="6241458" y="5891590"/>
                      <a:pt x="6245457" y="5897114"/>
                    </a:cubicBezTo>
                    <a:cubicBezTo>
                      <a:pt x="6248126" y="5900735"/>
                      <a:pt x="6252127" y="5904353"/>
                      <a:pt x="6252699" y="5908355"/>
                    </a:cubicBezTo>
                    <a:cubicBezTo>
                      <a:pt x="6257271" y="5938836"/>
                      <a:pt x="6262606" y="5969124"/>
                      <a:pt x="6264891" y="5999796"/>
                    </a:cubicBezTo>
                    <a:cubicBezTo>
                      <a:pt x="6266794" y="6025515"/>
                      <a:pt x="6266225" y="6050282"/>
                      <a:pt x="6299372" y="6056948"/>
                    </a:cubicBezTo>
                    <a:cubicBezTo>
                      <a:pt x="6305088" y="6058092"/>
                      <a:pt x="6311185" y="6066284"/>
                      <a:pt x="6314041" y="6072569"/>
                    </a:cubicBezTo>
                    <a:cubicBezTo>
                      <a:pt x="6322233" y="6090477"/>
                      <a:pt x="6327758" y="6109530"/>
                      <a:pt x="6336139" y="6127247"/>
                    </a:cubicBezTo>
                    <a:cubicBezTo>
                      <a:pt x="6364144" y="6185351"/>
                      <a:pt x="6381862" y="6246121"/>
                      <a:pt x="6378623" y="6311084"/>
                    </a:cubicBezTo>
                    <a:cubicBezTo>
                      <a:pt x="6377671" y="6331277"/>
                      <a:pt x="6367382" y="6350899"/>
                      <a:pt x="6363571" y="6363664"/>
                    </a:cubicBezTo>
                    <a:cubicBezTo>
                      <a:pt x="6378623" y="6400429"/>
                      <a:pt x="6393101" y="6431292"/>
                      <a:pt x="6403960" y="6463490"/>
                    </a:cubicBezTo>
                    <a:cubicBezTo>
                      <a:pt x="6413676" y="6491874"/>
                      <a:pt x="6419772" y="6521593"/>
                      <a:pt x="6426820" y="6550742"/>
                    </a:cubicBezTo>
                    <a:cubicBezTo>
                      <a:pt x="6429489" y="6561411"/>
                      <a:pt x="6431012" y="6572269"/>
                      <a:pt x="6432347" y="6583128"/>
                    </a:cubicBezTo>
                    <a:cubicBezTo>
                      <a:pt x="6436537" y="6617036"/>
                      <a:pt x="6426440" y="6652472"/>
                      <a:pt x="6442443" y="6685617"/>
                    </a:cubicBezTo>
                    <a:cubicBezTo>
                      <a:pt x="6450825" y="6702955"/>
                      <a:pt x="6460921" y="6720103"/>
                      <a:pt x="6465303" y="6738388"/>
                    </a:cubicBezTo>
                    <a:cubicBezTo>
                      <a:pt x="6470066" y="6758011"/>
                      <a:pt x="6477496" y="6777207"/>
                      <a:pt x="6482807" y="6796804"/>
                    </a:cubicBezTo>
                    <a:lnTo>
                      <a:pt x="6487578" y="6857457"/>
                    </a:lnTo>
                    <a:lnTo>
                      <a:pt x="6360339" y="6857457"/>
                    </a:lnTo>
                    <a:lnTo>
                      <a:pt x="6360339" y="6857998"/>
                    </a:lnTo>
                    <a:lnTo>
                      <a:pt x="0" y="6857998"/>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D2063333-816F-442C-A0E6-238F0678B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682343" y="2"/>
                <a:ext cx="6509657" cy="6857998"/>
              </a:xfrm>
              <a:custGeom>
                <a:avLst/>
                <a:gdLst>
                  <a:gd name="connsiteX0" fmla="*/ 5757500 w 6509657"/>
                  <a:gd name="connsiteY0" fmla="*/ 6118149 h 6857998"/>
                  <a:gd name="connsiteX1" fmla="*/ 5778719 w 6509657"/>
                  <a:gd name="connsiteY1" fmla="*/ 6133723 h 6857998"/>
                  <a:gd name="connsiteX2" fmla="*/ 5794879 w 6509657"/>
                  <a:gd name="connsiteY2" fmla="*/ 6149380 h 6857998"/>
                  <a:gd name="connsiteX3" fmla="*/ 5800355 w 6509657"/>
                  <a:gd name="connsiteY3" fmla="*/ 6166562 h 6857998"/>
                  <a:gd name="connsiteX4" fmla="*/ 5794879 w 6509657"/>
                  <a:gd name="connsiteY4" fmla="*/ 6149379 h 6857998"/>
                  <a:gd name="connsiteX5" fmla="*/ 5778719 w 6509657"/>
                  <a:gd name="connsiteY5" fmla="*/ 6133722 h 6857998"/>
                  <a:gd name="connsiteX6" fmla="*/ 5757500 w 6509657"/>
                  <a:gd name="connsiteY6" fmla="*/ 6118149 h 6857998"/>
                  <a:gd name="connsiteX7" fmla="*/ 5665657 w 6509657"/>
                  <a:gd name="connsiteY7" fmla="*/ 4941372 h 6857998"/>
                  <a:gd name="connsiteX8" fmla="*/ 5668987 w 6509657"/>
                  <a:gd name="connsiteY8" fmla="*/ 4950869 h 6857998"/>
                  <a:gd name="connsiteX9" fmla="*/ 5678672 w 6509657"/>
                  <a:gd name="connsiteY9" fmla="*/ 4991382 h 6857998"/>
                  <a:gd name="connsiteX10" fmla="*/ 5668987 w 6509657"/>
                  <a:gd name="connsiteY10" fmla="*/ 4950868 h 6857998"/>
                  <a:gd name="connsiteX11" fmla="*/ 5669596 w 6509657"/>
                  <a:gd name="connsiteY11" fmla="*/ 4749807 h 6857998"/>
                  <a:gd name="connsiteX12" fmla="*/ 5654889 w 6509657"/>
                  <a:gd name="connsiteY12" fmla="*/ 4799797 h 6857998"/>
                  <a:gd name="connsiteX13" fmla="*/ 5669596 w 6509657"/>
                  <a:gd name="connsiteY13" fmla="*/ 4749807 h 6857998"/>
                  <a:gd name="connsiteX14" fmla="*/ 5687394 w 6509657"/>
                  <a:gd name="connsiteY14" fmla="*/ 4543185 h 6857998"/>
                  <a:gd name="connsiteX15" fmla="*/ 5692800 w 6509657"/>
                  <a:gd name="connsiteY15" fmla="*/ 4557092 h 6857998"/>
                  <a:gd name="connsiteX16" fmla="*/ 5719165 w 6509657"/>
                  <a:gd name="connsiteY16" fmla="*/ 4602021 h 6857998"/>
                  <a:gd name="connsiteX17" fmla="*/ 5692800 w 6509657"/>
                  <a:gd name="connsiteY17" fmla="*/ 4557091 h 6857998"/>
                  <a:gd name="connsiteX18" fmla="*/ 6153612 w 6509657"/>
                  <a:gd name="connsiteY18" fmla="*/ 2819253 h 6857998"/>
                  <a:gd name="connsiteX19" fmla="*/ 6165256 w 6509657"/>
                  <a:gd name="connsiteY19" fmla="*/ 2827484 h 6857998"/>
                  <a:gd name="connsiteX20" fmla="*/ 6165258 w 6509657"/>
                  <a:gd name="connsiteY20" fmla="*/ 2827486 h 6857998"/>
                  <a:gd name="connsiteX21" fmla="*/ 6193761 w 6509657"/>
                  <a:gd name="connsiteY21" fmla="*/ 2861156 h 6857998"/>
                  <a:gd name="connsiteX22" fmla="*/ 6184107 w 6509657"/>
                  <a:gd name="connsiteY22" fmla="*/ 2842392 h 6857998"/>
                  <a:gd name="connsiteX23" fmla="*/ 6165258 w 6509657"/>
                  <a:gd name="connsiteY23" fmla="*/ 2827486 h 6857998"/>
                  <a:gd name="connsiteX24" fmla="*/ 6165256 w 6509657"/>
                  <a:gd name="connsiteY24" fmla="*/ 2827483 h 6857998"/>
                  <a:gd name="connsiteX25" fmla="*/ 6083958 w 6509657"/>
                  <a:gd name="connsiteY25" fmla="*/ 1974015 h 6857998"/>
                  <a:gd name="connsiteX26" fmla="*/ 6077444 w 6509657"/>
                  <a:gd name="connsiteY26" fmla="*/ 1999763 h 6857998"/>
                  <a:gd name="connsiteX27" fmla="*/ 6059716 w 6509657"/>
                  <a:gd name="connsiteY27" fmla="*/ 2023547 h 6857998"/>
                  <a:gd name="connsiteX28" fmla="*/ 6083958 w 6509657"/>
                  <a:gd name="connsiteY28" fmla="*/ 1974015 h 6857998"/>
                  <a:gd name="connsiteX29" fmla="*/ 6066764 w 6509657"/>
                  <a:gd name="connsiteY29" fmla="*/ 1768838 h 6857998"/>
                  <a:gd name="connsiteX30" fmla="*/ 6058162 w 6509657"/>
                  <a:gd name="connsiteY30" fmla="*/ 1785412 h 6857998"/>
                  <a:gd name="connsiteX31" fmla="*/ 6057382 w 6509657"/>
                  <a:gd name="connsiteY31" fmla="*/ 1801558 h 6857998"/>
                  <a:gd name="connsiteX32" fmla="*/ 6066764 w 6509657"/>
                  <a:gd name="connsiteY32" fmla="*/ 1768838 h 6857998"/>
                  <a:gd name="connsiteX33" fmla="*/ 6176353 w 6509657"/>
                  <a:gd name="connsiteY33" fmla="*/ 520953 h 6857998"/>
                  <a:gd name="connsiteX34" fmla="*/ 6169625 w 6509657"/>
                  <a:gd name="connsiteY34" fmla="*/ 549926 h 6857998"/>
                  <a:gd name="connsiteX35" fmla="*/ 6163371 w 6509657"/>
                  <a:gd name="connsiteY35" fmla="*/ 566616 h 6857998"/>
                  <a:gd name="connsiteX36" fmla="*/ 6157421 w 6509657"/>
                  <a:gd name="connsiteY36" fmla="*/ 581804 h 6857998"/>
                  <a:gd name="connsiteX37" fmla="*/ 6157002 w 6509657"/>
                  <a:gd name="connsiteY37" fmla="*/ 583595 h 6857998"/>
                  <a:gd name="connsiteX38" fmla="*/ 6154828 w 6509657"/>
                  <a:gd name="connsiteY38" fmla="*/ 589388 h 6857998"/>
                  <a:gd name="connsiteX39" fmla="*/ 6150205 w 6509657"/>
                  <a:gd name="connsiteY39" fmla="*/ 612658 h 6857998"/>
                  <a:gd name="connsiteX40" fmla="*/ 6157002 w 6509657"/>
                  <a:gd name="connsiteY40" fmla="*/ 583595 h 6857998"/>
                  <a:gd name="connsiteX41" fmla="*/ 6163319 w 6509657"/>
                  <a:gd name="connsiteY41" fmla="*/ 566754 h 6857998"/>
                  <a:gd name="connsiteX42" fmla="*/ 6163371 w 6509657"/>
                  <a:gd name="connsiteY42" fmla="*/ 566616 h 6857998"/>
                  <a:gd name="connsiteX43" fmla="*/ 6169209 w 6509657"/>
                  <a:gd name="connsiteY43" fmla="*/ 551717 h 6857998"/>
                  <a:gd name="connsiteX44" fmla="*/ 6169625 w 6509657"/>
                  <a:gd name="connsiteY44" fmla="*/ 549926 h 6857998"/>
                  <a:gd name="connsiteX45" fmla="*/ 6171790 w 6509657"/>
                  <a:gd name="connsiteY45" fmla="*/ 544146 h 6857998"/>
                  <a:gd name="connsiteX46" fmla="*/ 6176353 w 6509657"/>
                  <a:gd name="connsiteY46" fmla="*/ 520953 h 6857998"/>
                  <a:gd name="connsiteX47" fmla="*/ 6125250 w 6509657"/>
                  <a:gd name="connsiteY47" fmla="*/ 268794 h 6857998"/>
                  <a:gd name="connsiteX48" fmla="*/ 6120374 w 6509657"/>
                  <a:gd name="connsiteY48" fmla="*/ 299164 h 6857998"/>
                  <a:gd name="connsiteX49" fmla="*/ 6121819 w 6509657"/>
                  <a:gd name="connsiteY49" fmla="*/ 328017 h 6857998"/>
                  <a:gd name="connsiteX50" fmla="*/ 0 w 6509657"/>
                  <a:gd name="connsiteY50" fmla="*/ 0 h 6857998"/>
                  <a:gd name="connsiteX51" fmla="*/ 6442666 w 6509657"/>
                  <a:gd name="connsiteY51" fmla="*/ 0 h 6857998"/>
                  <a:gd name="connsiteX52" fmla="*/ 6438451 w 6509657"/>
                  <a:gd name="connsiteY52" fmla="*/ 24480 h 6857998"/>
                  <a:gd name="connsiteX53" fmla="*/ 6426440 w 6509657"/>
                  <a:gd name="connsiteY53" fmla="*/ 47806 h 6857998"/>
                  <a:gd name="connsiteX54" fmla="*/ 6417296 w 6509657"/>
                  <a:gd name="connsiteY54" fmla="*/ 105718 h 6857998"/>
                  <a:gd name="connsiteX55" fmla="*/ 6418631 w 6509657"/>
                  <a:gd name="connsiteY55" fmla="*/ 152584 h 6857998"/>
                  <a:gd name="connsiteX56" fmla="*/ 6420344 w 6509657"/>
                  <a:gd name="connsiteY56" fmla="*/ 234883 h 6857998"/>
                  <a:gd name="connsiteX57" fmla="*/ 6424727 w 6509657"/>
                  <a:gd name="connsiteY57" fmla="*/ 261173 h 6857998"/>
                  <a:gd name="connsiteX58" fmla="*/ 6412152 w 6509657"/>
                  <a:gd name="connsiteY58" fmla="*/ 380050 h 6857998"/>
                  <a:gd name="connsiteX59" fmla="*/ 6411200 w 6509657"/>
                  <a:gd name="connsiteY59" fmla="*/ 447870 h 6857998"/>
                  <a:gd name="connsiteX60" fmla="*/ 6395577 w 6509657"/>
                  <a:gd name="connsiteY60" fmla="*/ 524262 h 6857998"/>
                  <a:gd name="connsiteX61" fmla="*/ 6396339 w 6509657"/>
                  <a:gd name="connsiteY61" fmla="*/ 546552 h 6857998"/>
                  <a:gd name="connsiteX62" fmla="*/ 6397674 w 6509657"/>
                  <a:gd name="connsiteY62" fmla="*/ 571508 h 6857998"/>
                  <a:gd name="connsiteX63" fmla="*/ 6398818 w 6509657"/>
                  <a:gd name="connsiteY63" fmla="*/ 648092 h 6857998"/>
                  <a:gd name="connsiteX64" fmla="*/ 6404531 w 6509657"/>
                  <a:gd name="connsiteY64" fmla="*/ 694576 h 6857998"/>
                  <a:gd name="connsiteX65" fmla="*/ 6401104 w 6509657"/>
                  <a:gd name="connsiteY65" fmla="*/ 783158 h 6857998"/>
                  <a:gd name="connsiteX66" fmla="*/ 6406056 w 6509657"/>
                  <a:gd name="connsiteY66" fmla="*/ 815929 h 6857998"/>
                  <a:gd name="connsiteX67" fmla="*/ 6406628 w 6509657"/>
                  <a:gd name="connsiteY67" fmla="*/ 898797 h 6857998"/>
                  <a:gd name="connsiteX68" fmla="*/ 6403770 w 6509657"/>
                  <a:gd name="connsiteY68" fmla="*/ 973095 h 6857998"/>
                  <a:gd name="connsiteX69" fmla="*/ 6405294 w 6509657"/>
                  <a:gd name="connsiteY69" fmla="*/ 1044725 h 6857998"/>
                  <a:gd name="connsiteX70" fmla="*/ 6411580 w 6509657"/>
                  <a:gd name="connsiteY70" fmla="*/ 1095972 h 6857998"/>
                  <a:gd name="connsiteX71" fmla="*/ 6415391 w 6509657"/>
                  <a:gd name="connsiteY71" fmla="*/ 1151600 h 6857998"/>
                  <a:gd name="connsiteX72" fmla="*/ 6438060 w 6509657"/>
                  <a:gd name="connsiteY72" fmla="*/ 1304955 h 6857998"/>
                  <a:gd name="connsiteX73" fmla="*/ 6432537 w 6509657"/>
                  <a:gd name="connsiteY73" fmla="*/ 1333341 h 6857998"/>
                  <a:gd name="connsiteX74" fmla="*/ 6427393 w 6509657"/>
                  <a:gd name="connsiteY74" fmla="*/ 1494509 h 6857998"/>
                  <a:gd name="connsiteX75" fmla="*/ 6427775 w 6509657"/>
                  <a:gd name="connsiteY75" fmla="*/ 1529563 h 6857998"/>
                  <a:gd name="connsiteX76" fmla="*/ 6405294 w 6509657"/>
                  <a:gd name="connsiteY76" fmla="*/ 1623675 h 6857998"/>
                  <a:gd name="connsiteX77" fmla="*/ 6440919 w 6509657"/>
                  <a:gd name="connsiteY77" fmla="*/ 1768838 h 6857998"/>
                  <a:gd name="connsiteX78" fmla="*/ 6485496 w 6509657"/>
                  <a:gd name="connsiteY78" fmla="*/ 1904673 h 6857998"/>
                  <a:gd name="connsiteX79" fmla="*/ 6491212 w 6509657"/>
                  <a:gd name="connsiteY79" fmla="*/ 1921817 h 6857998"/>
                  <a:gd name="connsiteX80" fmla="*/ 6500928 w 6509657"/>
                  <a:gd name="connsiteY80" fmla="*/ 1970586 h 6857998"/>
                  <a:gd name="connsiteX81" fmla="*/ 6504358 w 6509657"/>
                  <a:gd name="connsiteY81" fmla="*/ 2030977 h 6857998"/>
                  <a:gd name="connsiteX82" fmla="*/ 6509406 w 6509657"/>
                  <a:gd name="connsiteY82" fmla="*/ 2069340 h 6857998"/>
                  <a:gd name="connsiteX83" fmla="*/ 6509657 w 6509657"/>
                  <a:gd name="connsiteY83" fmla="*/ 2072225 h 6857998"/>
                  <a:gd name="connsiteX84" fmla="*/ 6509657 w 6509657"/>
                  <a:gd name="connsiteY84" fmla="*/ 2131532 h 6857998"/>
                  <a:gd name="connsiteX85" fmla="*/ 6508786 w 6509657"/>
                  <a:gd name="connsiteY85" fmla="*/ 2138304 h 6857998"/>
                  <a:gd name="connsiteX86" fmla="*/ 6502262 w 6509657"/>
                  <a:gd name="connsiteY86" fmla="*/ 2168903 h 6857998"/>
                  <a:gd name="connsiteX87" fmla="*/ 6486640 w 6509657"/>
                  <a:gd name="connsiteY87" fmla="*/ 2254633 h 6857998"/>
                  <a:gd name="connsiteX88" fmla="*/ 6471780 w 6509657"/>
                  <a:gd name="connsiteY88" fmla="*/ 2335405 h 6857998"/>
                  <a:gd name="connsiteX89" fmla="*/ 6489306 w 6509657"/>
                  <a:gd name="connsiteY89" fmla="*/ 2360933 h 6857998"/>
                  <a:gd name="connsiteX90" fmla="*/ 6504547 w 6509657"/>
                  <a:gd name="connsiteY90" fmla="*/ 2400369 h 6857998"/>
                  <a:gd name="connsiteX91" fmla="*/ 6486258 w 6509657"/>
                  <a:gd name="connsiteY91" fmla="*/ 2444184 h 6857998"/>
                  <a:gd name="connsiteX92" fmla="*/ 6448350 w 6509657"/>
                  <a:gd name="connsiteY92" fmla="*/ 2546678 h 6857998"/>
                  <a:gd name="connsiteX93" fmla="*/ 6446633 w 6509657"/>
                  <a:gd name="connsiteY93" fmla="*/ 2611450 h 6857998"/>
                  <a:gd name="connsiteX94" fmla="*/ 6430441 w 6509657"/>
                  <a:gd name="connsiteY94" fmla="*/ 2752235 h 6857998"/>
                  <a:gd name="connsiteX95" fmla="*/ 6407389 w 6509657"/>
                  <a:gd name="connsiteY95" fmla="*/ 2844248 h 6857998"/>
                  <a:gd name="connsiteX96" fmla="*/ 6381291 w 6509657"/>
                  <a:gd name="connsiteY96" fmla="*/ 2910353 h 6857998"/>
                  <a:gd name="connsiteX97" fmla="*/ 6347189 w 6509657"/>
                  <a:gd name="connsiteY97" fmla="*/ 3005035 h 6857998"/>
                  <a:gd name="connsiteX98" fmla="*/ 6329473 w 6509657"/>
                  <a:gd name="connsiteY98" fmla="*/ 3100099 h 6857998"/>
                  <a:gd name="connsiteX99" fmla="*/ 6307182 w 6509657"/>
                  <a:gd name="connsiteY99" fmla="*/ 3168870 h 6857998"/>
                  <a:gd name="connsiteX100" fmla="*/ 6291942 w 6509657"/>
                  <a:gd name="connsiteY100" fmla="*/ 3252885 h 6857998"/>
                  <a:gd name="connsiteX101" fmla="*/ 6291371 w 6509657"/>
                  <a:gd name="connsiteY101" fmla="*/ 3323372 h 6857998"/>
                  <a:gd name="connsiteX102" fmla="*/ 6294039 w 6509657"/>
                  <a:gd name="connsiteY102" fmla="*/ 3433866 h 6857998"/>
                  <a:gd name="connsiteX103" fmla="*/ 6247937 w 6509657"/>
                  <a:gd name="connsiteY103" fmla="*/ 3569124 h 6857998"/>
                  <a:gd name="connsiteX104" fmla="*/ 6237648 w 6509657"/>
                  <a:gd name="connsiteY104" fmla="*/ 3623799 h 6857998"/>
                  <a:gd name="connsiteX105" fmla="*/ 6232886 w 6509657"/>
                  <a:gd name="connsiteY105" fmla="*/ 3675238 h 6857998"/>
                  <a:gd name="connsiteX106" fmla="*/ 6202214 w 6509657"/>
                  <a:gd name="connsiteY106" fmla="*/ 3784397 h 6857998"/>
                  <a:gd name="connsiteX107" fmla="*/ 6192116 w 6509657"/>
                  <a:gd name="connsiteY107" fmla="*/ 3828785 h 6857998"/>
                  <a:gd name="connsiteX108" fmla="*/ 6192308 w 6509657"/>
                  <a:gd name="connsiteY108" fmla="*/ 3890891 h 6857998"/>
                  <a:gd name="connsiteX109" fmla="*/ 6178210 w 6509657"/>
                  <a:gd name="connsiteY109" fmla="*/ 4003861 h 6857998"/>
                  <a:gd name="connsiteX110" fmla="*/ 6137060 w 6509657"/>
                  <a:gd name="connsiteY110" fmla="*/ 4116641 h 6857998"/>
                  <a:gd name="connsiteX111" fmla="*/ 6141062 w 6509657"/>
                  <a:gd name="connsiteY111" fmla="*/ 4164458 h 6857998"/>
                  <a:gd name="connsiteX112" fmla="*/ 6140110 w 6509657"/>
                  <a:gd name="connsiteY112" fmla="*/ 4181603 h 6857998"/>
                  <a:gd name="connsiteX113" fmla="*/ 6117439 w 6509657"/>
                  <a:gd name="connsiteY113" fmla="*/ 4335722 h 6857998"/>
                  <a:gd name="connsiteX114" fmla="*/ 6114962 w 6509657"/>
                  <a:gd name="connsiteY114" fmla="*/ 4351154 h 6857998"/>
                  <a:gd name="connsiteX115" fmla="*/ 6094769 w 6509657"/>
                  <a:gd name="connsiteY115" fmla="*/ 4423545 h 6857998"/>
                  <a:gd name="connsiteX116" fmla="*/ 6082195 w 6509657"/>
                  <a:gd name="connsiteY116" fmla="*/ 4606053 h 6857998"/>
                  <a:gd name="connsiteX117" fmla="*/ 6080672 w 6509657"/>
                  <a:gd name="connsiteY117" fmla="*/ 4617291 h 6857998"/>
                  <a:gd name="connsiteX118" fmla="*/ 6090768 w 6509657"/>
                  <a:gd name="connsiteY118" fmla="*/ 4678445 h 6857998"/>
                  <a:gd name="connsiteX119" fmla="*/ 6105056 w 6509657"/>
                  <a:gd name="connsiteY119" fmla="*/ 4708734 h 6857998"/>
                  <a:gd name="connsiteX120" fmla="*/ 6119916 w 6509657"/>
                  <a:gd name="connsiteY120" fmla="*/ 4755980 h 6857998"/>
                  <a:gd name="connsiteX121" fmla="*/ 6125441 w 6509657"/>
                  <a:gd name="connsiteY121" fmla="*/ 4803988 h 6857998"/>
                  <a:gd name="connsiteX122" fmla="*/ 6102960 w 6509657"/>
                  <a:gd name="connsiteY122" fmla="*/ 4884572 h 6857998"/>
                  <a:gd name="connsiteX123" fmla="*/ 6100674 w 6509657"/>
                  <a:gd name="connsiteY123" fmla="*/ 4913909 h 6857998"/>
                  <a:gd name="connsiteX124" fmla="*/ 6089816 w 6509657"/>
                  <a:gd name="connsiteY124" fmla="*/ 4979253 h 6857998"/>
                  <a:gd name="connsiteX125" fmla="*/ 6090577 w 6509657"/>
                  <a:gd name="connsiteY125" fmla="*/ 5036405 h 6857998"/>
                  <a:gd name="connsiteX126" fmla="*/ 6107914 w 6509657"/>
                  <a:gd name="connsiteY126" fmla="*/ 5082317 h 6857998"/>
                  <a:gd name="connsiteX127" fmla="*/ 6111342 w 6509657"/>
                  <a:gd name="connsiteY127" fmla="*/ 5148995 h 6857998"/>
                  <a:gd name="connsiteX128" fmla="*/ 6098770 w 6509657"/>
                  <a:gd name="connsiteY128" fmla="*/ 5192051 h 6857998"/>
                  <a:gd name="connsiteX129" fmla="*/ 6097056 w 6509657"/>
                  <a:gd name="connsiteY129" fmla="*/ 5200813 h 6857998"/>
                  <a:gd name="connsiteX130" fmla="*/ 6096291 w 6509657"/>
                  <a:gd name="connsiteY130" fmla="*/ 5313403 h 6857998"/>
                  <a:gd name="connsiteX131" fmla="*/ 6134203 w 6509657"/>
                  <a:gd name="connsiteY131" fmla="*/ 5453995 h 6857998"/>
                  <a:gd name="connsiteX132" fmla="*/ 6142206 w 6509657"/>
                  <a:gd name="connsiteY132" fmla="*/ 5477239 h 6857998"/>
                  <a:gd name="connsiteX133" fmla="*/ 6156112 w 6509657"/>
                  <a:gd name="connsiteY133" fmla="*/ 5590590 h 6857998"/>
                  <a:gd name="connsiteX134" fmla="*/ 6170210 w 6509657"/>
                  <a:gd name="connsiteY134" fmla="*/ 5651360 h 6857998"/>
                  <a:gd name="connsiteX135" fmla="*/ 6170972 w 6509657"/>
                  <a:gd name="connsiteY135" fmla="*/ 5695178 h 6857998"/>
                  <a:gd name="connsiteX136" fmla="*/ 6195927 w 6509657"/>
                  <a:gd name="connsiteY136" fmla="*/ 5748136 h 6857998"/>
                  <a:gd name="connsiteX137" fmla="*/ 6206787 w 6509657"/>
                  <a:gd name="connsiteY137" fmla="*/ 5765474 h 6857998"/>
                  <a:gd name="connsiteX138" fmla="*/ 6213264 w 6509657"/>
                  <a:gd name="connsiteY138" fmla="*/ 5786239 h 6857998"/>
                  <a:gd name="connsiteX139" fmla="*/ 6233839 w 6509657"/>
                  <a:gd name="connsiteY139" fmla="*/ 5880348 h 6857998"/>
                  <a:gd name="connsiteX140" fmla="*/ 6245457 w 6509657"/>
                  <a:gd name="connsiteY140" fmla="*/ 5897114 h 6857998"/>
                  <a:gd name="connsiteX141" fmla="*/ 6252699 w 6509657"/>
                  <a:gd name="connsiteY141" fmla="*/ 5908355 h 6857998"/>
                  <a:gd name="connsiteX142" fmla="*/ 6264891 w 6509657"/>
                  <a:gd name="connsiteY142" fmla="*/ 5999796 h 6857998"/>
                  <a:gd name="connsiteX143" fmla="*/ 6299372 w 6509657"/>
                  <a:gd name="connsiteY143" fmla="*/ 6056948 h 6857998"/>
                  <a:gd name="connsiteX144" fmla="*/ 6314041 w 6509657"/>
                  <a:gd name="connsiteY144" fmla="*/ 6072569 h 6857998"/>
                  <a:gd name="connsiteX145" fmla="*/ 6336139 w 6509657"/>
                  <a:gd name="connsiteY145" fmla="*/ 6127247 h 6857998"/>
                  <a:gd name="connsiteX146" fmla="*/ 6378623 w 6509657"/>
                  <a:gd name="connsiteY146" fmla="*/ 6311084 h 6857998"/>
                  <a:gd name="connsiteX147" fmla="*/ 6363571 w 6509657"/>
                  <a:gd name="connsiteY147" fmla="*/ 6363664 h 6857998"/>
                  <a:gd name="connsiteX148" fmla="*/ 6403960 w 6509657"/>
                  <a:gd name="connsiteY148" fmla="*/ 6463490 h 6857998"/>
                  <a:gd name="connsiteX149" fmla="*/ 6426820 w 6509657"/>
                  <a:gd name="connsiteY149" fmla="*/ 6550742 h 6857998"/>
                  <a:gd name="connsiteX150" fmla="*/ 6432347 w 6509657"/>
                  <a:gd name="connsiteY150" fmla="*/ 6583128 h 6857998"/>
                  <a:gd name="connsiteX151" fmla="*/ 6442443 w 6509657"/>
                  <a:gd name="connsiteY151" fmla="*/ 6685617 h 6857998"/>
                  <a:gd name="connsiteX152" fmla="*/ 6465303 w 6509657"/>
                  <a:gd name="connsiteY152" fmla="*/ 6738388 h 6857998"/>
                  <a:gd name="connsiteX153" fmla="*/ 6482807 w 6509657"/>
                  <a:gd name="connsiteY153" fmla="*/ 6796804 h 6857998"/>
                  <a:gd name="connsiteX154" fmla="*/ 6487578 w 6509657"/>
                  <a:gd name="connsiteY154" fmla="*/ 6857457 h 6857998"/>
                  <a:gd name="connsiteX155" fmla="*/ 6360339 w 6509657"/>
                  <a:gd name="connsiteY155" fmla="*/ 6857457 h 6857998"/>
                  <a:gd name="connsiteX156" fmla="*/ 6360339 w 6509657"/>
                  <a:gd name="connsiteY156" fmla="*/ 6857998 h 6857998"/>
                  <a:gd name="connsiteX157" fmla="*/ 0 w 6509657"/>
                  <a:gd name="connsiteY157" fmla="*/ 685799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6509657" h="6857998">
                    <a:moveTo>
                      <a:pt x="5757500" y="6118149"/>
                    </a:moveTo>
                    <a:cubicBezTo>
                      <a:pt x="5764049" y="6124102"/>
                      <a:pt x="5771670" y="6129341"/>
                      <a:pt x="5778719" y="6133723"/>
                    </a:cubicBezTo>
                    <a:cubicBezTo>
                      <a:pt x="5785863" y="6138152"/>
                      <a:pt x="5791209" y="6143474"/>
                      <a:pt x="5794879" y="6149380"/>
                    </a:cubicBezTo>
                    <a:lnTo>
                      <a:pt x="5800355" y="6166562"/>
                    </a:lnTo>
                    <a:lnTo>
                      <a:pt x="5794879" y="6149379"/>
                    </a:lnTo>
                    <a:cubicBezTo>
                      <a:pt x="5791209" y="6143474"/>
                      <a:pt x="5785863" y="6138152"/>
                      <a:pt x="5778719" y="6133722"/>
                    </a:cubicBezTo>
                    <a:cubicBezTo>
                      <a:pt x="5771670" y="6129341"/>
                      <a:pt x="5764049" y="6124102"/>
                      <a:pt x="5757500" y="6118149"/>
                    </a:cubicBezTo>
                    <a:close/>
                    <a:moveTo>
                      <a:pt x="5665657" y="4941372"/>
                    </a:moveTo>
                    <a:lnTo>
                      <a:pt x="5668987" y="4950869"/>
                    </a:lnTo>
                    <a:lnTo>
                      <a:pt x="5678672" y="4991382"/>
                    </a:lnTo>
                    <a:lnTo>
                      <a:pt x="5668987" y="4950868"/>
                    </a:lnTo>
                    <a:close/>
                    <a:moveTo>
                      <a:pt x="5669596" y="4749807"/>
                    </a:moveTo>
                    <a:cubicBezTo>
                      <a:pt x="5657460" y="4762826"/>
                      <a:pt x="5656603" y="4781365"/>
                      <a:pt x="5654889" y="4799797"/>
                    </a:cubicBezTo>
                    <a:cubicBezTo>
                      <a:pt x="5656603" y="4781365"/>
                      <a:pt x="5657460" y="4762827"/>
                      <a:pt x="5669596" y="4749807"/>
                    </a:cubicBezTo>
                    <a:close/>
                    <a:moveTo>
                      <a:pt x="5687394" y="4543185"/>
                    </a:moveTo>
                    <a:cubicBezTo>
                      <a:pt x="5688372" y="4548281"/>
                      <a:pt x="5690419" y="4553662"/>
                      <a:pt x="5692800" y="4557092"/>
                    </a:cubicBezTo>
                    <a:cubicBezTo>
                      <a:pt x="5704421" y="4573618"/>
                      <a:pt x="5713208" y="4588275"/>
                      <a:pt x="5719165" y="4602021"/>
                    </a:cubicBezTo>
                    <a:cubicBezTo>
                      <a:pt x="5713208" y="4588275"/>
                      <a:pt x="5704421" y="4573618"/>
                      <a:pt x="5692800" y="4557091"/>
                    </a:cubicBezTo>
                    <a:close/>
                    <a:moveTo>
                      <a:pt x="6153612" y="2819253"/>
                    </a:moveTo>
                    <a:lnTo>
                      <a:pt x="6165256" y="2827484"/>
                    </a:lnTo>
                    <a:lnTo>
                      <a:pt x="6165258" y="2827486"/>
                    </a:lnTo>
                    <a:lnTo>
                      <a:pt x="6193761" y="2861156"/>
                    </a:lnTo>
                    <a:lnTo>
                      <a:pt x="6184107" y="2842392"/>
                    </a:lnTo>
                    <a:lnTo>
                      <a:pt x="6165258" y="2827486"/>
                    </a:lnTo>
                    <a:lnTo>
                      <a:pt x="6165256" y="2827483"/>
                    </a:lnTo>
                    <a:close/>
                    <a:moveTo>
                      <a:pt x="6083958" y="1974015"/>
                    </a:moveTo>
                    <a:lnTo>
                      <a:pt x="6077444" y="1999763"/>
                    </a:lnTo>
                    <a:cubicBezTo>
                      <a:pt x="6073635" y="2008056"/>
                      <a:pt x="6067955" y="2016020"/>
                      <a:pt x="6059716" y="2023547"/>
                    </a:cubicBezTo>
                    <a:cubicBezTo>
                      <a:pt x="6076195" y="2008497"/>
                      <a:pt x="6082433" y="1991685"/>
                      <a:pt x="6083958" y="1974015"/>
                    </a:cubicBezTo>
                    <a:close/>
                    <a:moveTo>
                      <a:pt x="6066764" y="1768838"/>
                    </a:moveTo>
                    <a:cubicBezTo>
                      <a:pt x="6062383" y="1774411"/>
                      <a:pt x="6059620" y="1779948"/>
                      <a:pt x="6058162" y="1785412"/>
                    </a:cubicBezTo>
                    <a:lnTo>
                      <a:pt x="6057382" y="1801558"/>
                    </a:lnTo>
                    <a:cubicBezTo>
                      <a:pt x="6055715" y="1790986"/>
                      <a:pt x="6058001" y="1779981"/>
                      <a:pt x="6066764" y="1768838"/>
                    </a:cubicBezTo>
                    <a:close/>
                    <a:moveTo>
                      <a:pt x="6176353" y="520953"/>
                    </a:moveTo>
                    <a:lnTo>
                      <a:pt x="6169625" y="549926"/>
                    </a:lnTo>
                    <a:lnTo>
                      <a:pt x="6163371" y="566616"/>
                    </a:lnTo>
                    <a:lnTo>
                      <a:pt x="6157421" y="581804"/>
                    </a:lnTo>
                    <a:lnTo>
                      <a:pt x="6157002" y="583595"/>
                    </a:lnTo>
                    <a:lnTo>
                      <a:pt x="6154828" y="589388"/>
                    </a:lnTo>
                    <a:cubicBezTo>
                      <a:pt x="6152427" y="597005"/>
                      <a:pt x="6150670" y="604728"/>
                      <a:pt x="6150205" y="612658"/>
                    </a:cubicBezTo>
                    <a:lnTo>
                      <a:pt x="6157002" y="583595"/>
                    </a:lnTo>
                    <a:lnTo>
                      <a:pt x="6163319" y="566754"/>
                    </a:lnTo>
                    <a:lnTo>
                      <a:pt x="6163371" y="566616"/>
                    </a:lnTo>
                    <a:lnTo>
                      <a:pt x="6169209" y="551717"/>
                    </a:lnTo>
                    <a:lnTo>
                      <a:pt x="6169625" y="549926"/>
                    </a:lnTo>
                    <a:lnTo>
                      <a:pt x="6171790" y="544146"/>
                    </a:lnTo>
                    <a:cubicBezTo>
                      <a:pt x="6174177" y="536547"/>
                      <a:pt x="6175914" y="528850"/>
                      <a:pt x="6176353" y="520953"/>
                    </a:cubicBezTo>
                    <a:close/>
                    <a:moveTo>
                      <a:pt x="6125250" y="268794"/>
                    </a:moveTo>
                    <a:cubicBezTo>
                      <a:pt x="6122725" y="279176"/>
                      <a:pt x="6121022" y="289296"/>
                      <a:pt x="6120374" y="299164"/>
                    </a:cubicBezTo>
                    <a:cubicBezTo>
                      <a:pt x="6119725" y="309031"/>
                      <a:pt x="6120130" y="318646"/>
                      <a:pt x="6121819" y="328017"/>
                    </a:cubicBezTo>
                    <a:close/>
                    <a:moveTo>
                      <a:pt x="0" y="0"/>
                    </a:moveTo>
                    <a:lnTo>
                      <a:pt x="6442666" y="0"/>
                    </a:lnTo>
                    <a:lnTo>
                      <a:pt x="6438451" y="24480"/>
                    </a:lnTo>
                    <a:cubicBezTo>
                      <a:pt x="6435966" y="32636"/>
                      <a:pt x="6432204" y="40471"/>
                      <a:pt x="6426440" y="47806"/>
                    </a:cubicBezTo>
                    <a:cubicBezTo>
                      <a:pt x="6411580" y="66857"/>
                      <a:pt x="6415009" y="85336"/>
                      <a:pt x="6417296" y="105718"/>
                    </a:cubicBezTo>
                    <a:cubicBezTo>
                      <a:pt x="6419010" y="121150"/>
                      <a:pt x="6418439" y="136963"/>
                      <a:pt x="6418631" y="152584"/>
                    </a:cubicBezTo>
                    <a:cubicBezTo>
                      <a:pt x="6419200" y="180017"/>
                      <a:pt x="6419391" y="207450"/>
                      <a:pt x="6420344" y="234883"/>
                    </a:cubicBezTo>
                    <a:cubicBezTo>
                      <a:pt x="6420724" y="243648"/>
                      <a:pt x="6425489" y="252600"/>
                      <a:pt x="6424727" y="261173"/>
                    </a:cubicBezTo>
                    <a:cubicBezTo>
                      <a:pt x="6421106" y="300800"/>
                      <a:pt x="6415391" y="340425"/>
                      <a:pt x="6412152" y="380050"/>
                    </a:cubicBezTo>
                    <a:cubicBezTo>
                      <a:pt x="6410248" y="402529"/>
                      <a:pt x="6413865" y="425581"/>
                      <a:pt x="6411200" y="447870"/>
                    </a:cubicBezTo>
                    <a:cubicBezTo>
                      <a:pt x="6408152" y="473587"/>
                      <a:pt x="6400342" y="498733"/>
                      <a:pt x="6395577" y="524262"/>
                    </a:cubicBezTo>
                    <a:cubicBezTo>
                      <a:pt x="6394245" y="531310"/>
                      <a:pt x="6395960" y="539121"/>
                      <a:pt x="6396339" y="546552"/>
                    </a:cubicBezTo>
                    <a:cubicBezTo>
                      <a:pt x="6396721" y="554933"/>
                      <a:pt x="6397483" y="563125"/>
                      <a:pt x="6397674" y="571508"/>
                    </a:cubicBezTo>
                    <a:cubicBezTo>
                      <a:pt x="6398056" y="597037"/>
                      <a:pt x="6397483" y="622564"/>
                      <a:pt x="6398818" y="648092"/>
                    </a:cubicBezTo>
                    <a:cubicBezTo>
                      <a:pt x="6399579" y="663713"/>
                      <a:pt x="6407389" y="680096"/>
                      <a:pt x="6404531" y="694576"/>
                    </a:cubicBezTo>
                    <a:cubicBezTo>
                      <a:pt x="6399008" y="724104"/>
                      <a:pt x="6411390" y="753633"/>
                      <a:pt x="6401104" y="783158"/>
                    </a:cubicBezTo>
                    <a:cubicBezTo>
                      <a:pt x="6398056" y="792306"/>
                      <a:pt x="6405676" y="804877"/>
                      <a:pt x="6406056" y="815929"/>
                    </a:cubicBezTo>
                    <a:cubicBezTo>
                      <a:pt x="6407008" y="843552"/>
                      <a:pt x="6406818" y="871173"/>
                      <a:pt x="6406628" y="898797"/>
                    </a:cubicBezTo>
                    <a:cubicBezTo>
                      <a:pt x="6406438" y="923562"/>
                      <a:pt x="6409104" y="949281"/>
                      <a:pt x="6403770" y="973095"/>
                    </a:cubicBezTo>
                    <a:cubicBezTo>
                      <a:pt x="6398056" y="998052"/>
                      <a:pt x="6398818" y="1020529"/>
                      <a:pt x="6405294" y="1044725"/>
                    </a:cubicBezTo>
                    <a:cubicBezTo>
                      <a:pt x="6409676" y="1061298"/>
                      <a:pt x="6410248" y="1078826"/>
                      <a:pt x="6411580" y="1095972"/>
                    </a:cubicBezTo>
                    <a:cubicBezTo>
                      <a:pt x="6413104" y="1114449"/>
                      <a:pt x="6409104" y="1134834"/>
                      <a:pt x="6415391" y="1151600"/>
                    </a:cubicBezTo>
                    <a:cubicBezTo>
                      <a:pt x="6434060" y="1201512"/>
                      <a:pt x="6438060" y="1252757"/>
                      <a:pt x="6438060" y="1304955"/>
                    </a:cubicBezTo>
                    <a:cubicBezTo>
                      <a:pt x="6438060" y="1314483"/>
                      <a:pt x="6435395" y="1324198"/>
                      <a:pt x="6432537" y="1333341"/>
                    </a:cubicBezTo>
                    <a:cubicBezTo>
                      <a:pt x="6415391" y="1386684"/>
                      <a:pt x="6416914" y="1440216"/>
                      <a:pt x="6427393" y="1494509"/>
                    </a:cubicBezTo>
                    <a:cubicBezTo>
                      <a:pt x="6429679" y="1505751"/>
                      <a:pt x="6430060" y="1518324"/>
                      <a:pt x="6427775" y="1529563"/>
                    </a:cubicBezTo>
                    <a:cubicBezTo>
                      <a:pt x="6421106" y="1561189"/>
                      <a:pt x="6410056" y="1591859"/>
                      <a:pt x="6405294" y="1623675"/>
                    </a:cubicBezTo>
                    <a:cubicBezTo>
                      <a:pt x="6397483" y="1676253"/>
                      <a:pt x="6423771" y="1721785"/>
                      <a:pt x="6440919" y="1768838"/>
                    </a:cubicBezTo>
                    <a:cubicBezTo>
                      <a:pt x="6457112" y="1813610"/>
                      <a:pt x="6493689" y="1851709"/>
                      <a:pt x="6485496" y="1904673"/>
                    </a:cubicBezTo>
                    <a:cubicBezTo>
                      <a:pt x="6484735" y="1910004"/>
                      <a:pt x="6489878" y="1915912"/>
                      <a:pt x="6491212" y="1921817"/>
                    </a:cubicBezTo>
                    <a:cubicBezTo>
                      <a:pt x="6494833" y="1938009"/>
                      <a:pt x="6499211" y="1954202"/>
                      <a:pt x="6500928" y="1970586"/>
                    </a:cubicBezTo>
                    <a:cubicBezTo>
                      <a:pt x="6503215" y="1990589"/>
                      <a:pt x="6502454" y="2010974"/>
                      <a:pt x="6504358" y="2030977"/>
                    </a:cubicBezTo>
                    <a:cubicBezTo>
                      <a:pt x="6505501" y="2043835"/>
                      <a:pt x="6507596" y="2056600"/>
                      <a:pt x="6509406" y="2069340"/>
                    </a:cubicBezTo>
                    <a:lnTo>
                      <a:pt x="6509657" y="2072225"/>
                    </a:lnTo>
                    <a:lnTo>
                      <a:pt x="6509657" y="2131532"/>
                    </a:lnTo>
                    <a:lnTo>
                      <a:pt x="6508786" y="2138304"/>
                    </a:lnTo>
                    <a:cubicBezTo>
                      <a:pt x="6506595" y="2148519"/>
                      <a:pt x="6503977" y="2158712"/>
                      <a:pt x="6502262" y="2168903"/>
                    </a:cubicBezTo>
                    <a:cubicBezTo>
                      <a:pt x="6497499" y="2197670"/>
                      <a:pt x="6498833" y="2229296"/>
                      <a:pt x="6486640" y="2254633"/>
                    </a:cubicBezTo>
                    <a:cubicBezTo>
                      <a:pt x="6473686" y="2281683"/>
                      <a:pt x="6467780" y="2307402"/>
                      <a:pt x="6471780" y="2335405"/>
                    </a:cubicBezTo>
                    <a:cubicBezTo>
                      <a:pt x="6473114" y="2344741"/>
                      <a:pt x="6481116" y="2356744"/>
                      <a:pt x="6489306" y="2360933"/>
                    </a:cubicBezTo>
                    <a:cubicBezTo>
                      <a:pt x="6507595" y="2370270"/>
                      <a:pt x="6510835" y="2383032"/>
                      <a:pt x="6504547" y="2400369"/>
                    </a:cubicBezTo>
                    <a:cubicBezTo>
                      <a:pt x="6499211" y="2415420"/>
                      <a:pt x="6496546" y="2433897"/>
                      <a:pt x="6486258" y="2444184"/>
                    </a:cubicBezTo>
                    <a:cubicBezTo>
                      <a:pt x="6457112" y="2473333"/>
                      <a:pt x="6456160" y="2510483"/>
                      <a:pt x="6448350" y="2546678"/>
                    </a:cubicBezTo>
                    <a:cubicBezTo>
                      <a:pt x="6443585" y="2568774"/>
                      <a:pt x="6443395" y="2589352"/>
                      <a:pt x="6446633" y="2611450"/>
                    </a:cubicBezTo>
                    <a:cubicBezTo>
                      <a:pt x="6453872" y="2659455"/>
                      <a:pt x="6443585" y="2706131"/>
                      <a:pt x="6430441" y="2752235"/>
                    </a:cubicBezTo>
                    <a:cubicBezTo>
                      <a:pt x="6421679" y="2782716"/>
                      <a:pt x="6416344" y="2813958"/>
                      <a:pt x="6407389" y="2844248"/>
                    </a:cubicBezTo>
                    <a:cubicBezTo>
                      <a:pt x="6400531" y="2866918"/>
                      <a:pt x="6392339" y="2889587"/>
                      <a:pt x="6381291" y="2910353"/>
                    </a:cubicBezTo>
                    <a:cubicBezTo>
                      <a:pt x="6365097" y="2940455"/>
                      <a:pt x="6340712" y="2966742"/>
                      <a:pt x="6347189" y="3005035"/>
                    </a:cubicBezTo>
                    <a:cubicBezTo>
                      <a:pt x="6352904" y="3038756"/>
                      <a:pt x="6340904" y="3069235"/>
                      <a:pt x="6329473" y="3100099"/>
                    </a:cubicBezTo>
                    <a:cubicBezTo>
                      <a:pt x="6321091" y="3122770"/>
                      <a:pt x="6312516" y="3145436"/>
                      <a:pt x="6307182" y="3168870"/>
                    </a:cubicBezTo>
                    <a:cubicBezTo>
                      <a:pt x="6300896" y="3196686"/>
                      <a:pt x="6303564" y="3228119"/>
                      <a:pt x="6291942" y="3252885"/>
                    </a:cubicBezTo>
                    <a:cubicBezTo>
                      <a:pt x="6279750" y="3278795"/>
                      <a:pt x="6287942" y="3300319"/>
                      <a:pt x="6291371" y="3323372"/>
                    </a:cubicBezTo>
                    <a:cubicBezTo>
                      <a:pt x="6296706" y="3360139"/>
                      <a:pt x="6306612" y="3396719"/>
                      <a:pt x="6294039" y="3433866"/>
                    </a:cubicBezTo>
                    <a:cubicBezTo>
                      <a:pt x="6278798" y="3479015"/>
                      <a:pt x="6262414" y="3523785"/>
                      <a:pt x="6247937" y="3569124"/>
                    </a:cubicBezTo>
                    <a:cubicBezTo>
                      <a:pt x="6242410" y="3586653"/>
                      <a:pt x="6240124" y="3605509"/>
                      <a:pt x="6237648" y="3623799"/>
                    </a:cubicBezTo>
                    <a:cubicBezTo>
                      <a:pt x="6235551" y="3641134"/>
                      <a:pt x="6240887" y="3661899"/>
                      <a:pt x="6232886" y="3675238"/>
                    </a:cubicBezTo>
                    <a:cubicBezTo>
                      <a:pt x="6212312" y="3709529"/>
                      <a:pt x="6202214" y="3744770"/>
                      <a:pt x="6202214" y="3784397"/>
                    </a:cubicBezTo>
                    <a:cubicBezTo>
                      <a:pt x="6202214" y="3799258"/>
                      <a:pt x="6193641" y="3813737"/>
                      <a:pt x="6192116" y="3828785"/>
                    </a:cubicBezTo>
                    <a:cubicBezTo>
                      <a:pt x="6190212" y="3849362"/>
                      <a:pt x="6185068" y="3872985"/>
                      <a:pt x="6192308" y="3890891"/>
                    </a:cubicBezTo>
                    <a:cubicBezTo>
                      <a:pt x="6209454" y="3932993"/>
                      <a:pt x="6195163" y="3967091"/>
                      <a:pt x="6178210" y="4003861"/>
                    </a:cubicBezTo>
                    <a:cubicBezTo>
                      <a:pt x="6161446" y="4040058"/>
                      <a:pt x="6148111" y="4078159"/>
                      <a:pt x="6137060" y="4116641"/>
                    </a:cubicBezTo>
                    <a:cubicBezTo>
                      <a:pt x="6133060" y="4131119"/>
                      <a:pt x="6139729" y="4148453"/>
                      <a:pt x="6141062" y="4164458"/>
                    </a:cubicBezTo>
                    <a:cubicBezTo>
                      <a:pt x="6141443" y="4170174"/>
                      <a:pt x="6142014" y="4176461"/>
                      <a:pt x="6140110" y="4181603"/>
                    </a:cubicBezTo>
                    <a:cubicBezTo>
                      <a:pt x="6121819" y="4231324"/>
                      <a:pt x="6107914" y="4281810"/>
                      <a:pt x="6117439" y="4335722"/>
                    </a:cubicBezTo>
                    <a:cubicBezTo>
                      <a:pt x="6118392" y="4340674"/>
                      <a:pt x="6116295" y="4346201"/>
                      <a:pt x="6114962" y="4351154"/>
                    </a:cubicBezTo>
                    <a:cubicBezTo>
                      <a:pt x="6108104" y="4375349"/>
                      <a:pt x="6097246" y="4398972"/>
                      <a:pt x="6094769" y="4423545"/>
                    </a:cubicBezTo>
                    <a:cubicBezTo>
                      <a:pt x="6088673" y="4484127"/>
                      <a:pt x="6086195" y="4545086"/>
                      <a:pt x="6082195" y="4606053"/>
                    </a:cubicBezTo>
                    <a:cubicBezTo>
                      <a:pt x="6082006" y="4609863"/>
                      <a:pt x="6082006" y="4613864"/>
                      <a:pt x="6080672" y="4617291"/>
                    </a:cubicBezTo>
                    <a:cubicBezTo>
                      <a:pt x="6072479" y="4639772"/>
                      <a:pt x="6075148" y="4659393"/>
                      <a:pt x="6090768" y="4678445"/>
                    </a:cubicBezTo>
                    <a:cubicBezTo>
                      <a:pt x="6097626" y="4686828"/>
                      <a:pt x="6101246" y="4698258"/>
                      <a:pt x="6105056" y="4708734"/>
                    </a:cubicBezTo>
                    <a:cubicBezTo>
                      <a:pt x="6110772" y="4724167"/>
                      <a:pt x="6116295" y="4739978"/>
                      <a:pt x="6119916" y="4755980"/>
                    </a:cubicBezTo>
                    <a:cubicBezTo>
                      <a:pt x="6123345" y="4771793"/>
                      <a:pt x="6128106" y="4788747"/>
                      <a:pt x="6125441" y="4803988"/>
                    </a:cubicBezTo>
                    <a:cubicBezTo>
                      <a:pt x="6120679" y="4831420"/>
                      <a:pt x="6110010" y="4857522"/>
                      <a:pt x="6102960" y="4884572"/>
                    </a:cubicBezTo>
                    <a:cubicBezTo>
                      <a:pt x="6100482" y="4893907"/>
                      <a:pt x="6100866" y="4904195"/>
                      <a:pt x="6100674" y="4913909"/>
                    </a:cubicBezTo>
                    <a:cubicBezTo>
                      <a:pt x="6100104" y="4936201"/>
                      <a:pt x="6105628" y="4959061"/>
                      <a:pt x="6089816" y="4979253"/>
                    </a:cubicBezTo>
                    <a:cubicBezTo>
                      <a:pt x="6074956" y="4997922"/>
                      <a:pt x="6079337" y="5016785"/>
                      <a:pt x="6090577" y="5036405"/>
                    </a:cubicBezTo>
                    <a:cubicBezTo>
                      <a:pt x="6098579" y="5050504"/>
                      <a:pt x="6104866" y="5066505"/>
                      <a:pt x="6107914" y="5082317"/>
                    </a:cubicBezTo>
                    <a:cubicBezTo>
                      <a:pt x="6112104" y="5104036"/>
                      <a:pt x="6113820" y="5125562"/>
                      <a:pt x="6111342" y="5148995"/>
                    </a:cubicBezTo>
                    <a:cubicBezTo>
                      <a:pt x="6109628" y="5165570"/>
                      <a:pt x="6108866" y="5179097"/>
                      <a:pt x="6098770" y="5192051"/>
                    </a:cubicBezTo>
                    <a:cubicBezTo>
                      <a:pt x="6097246" y="5194145"/>
                      <a:pt x="6096864" y="5197955"/>
                      <a:pt x="6097056" y="5200813"/>
                    </a:cubicBezTo>
                    <a:cubicBezTo>
                      <a:pt x="6100294" y="5238343"/>
                      <a:pt x="6098579" y="5275491"/>
                      <a:pt x="6096291" y="5313403"/>
                    </a:cubicBezTo>
                    <a:cubicBezTo>
                      <a:pt x="6093247" y="5361598"/>
                      <a:pt x="6102198" y="5412276"/>
                      <a:pt x="6134203" y="5453995"/>
                    </a:cubicBezTo>
                    <a:cubicBezTo>
                      <a:pt x="6138967" y="5460092"/>
                      <a:pt x="6141062" y="5469236"/>
                      <a:pt x="6142206" y="5477239"/>
                    </a:cubicBezTo>
                    <a:cubicBezTo>
                      <a:pt x="6147158" y="5514957"/>
                      <a:pt x="6150587" y="5552869"/>
                      <a:pt x="6156112" y="5590590"/>
                    </a:cubicBezTo>
                    <a:cubicBezTo>
                      <a:pt x="6159160" y="5611164"/>
                      <a:pt x="6161827" y="5632691"/>
                      <a:pt x="6170210" y="5651360"/>
                    </a:cubicBezTo>
                    <a:cubicBezTo>
                      <a:pt x="6178400" y="5669647"/>
                      <a:pt x="6188116" y="5684320"/>
                      <a:pt x="6170972" y="5695178"/>
                    </a:cubicBezTo>
                    <a:cubicBezTo>
                      <a:pt x="6180116" y="5714607"/>
                      <a:pt x="6187737" y="5731564"/>
                      <a:pt x="6195927" y="5748136"/>
                    </a:cubicBezTo>
                    <a:cubicBezTo>
                      <a:pt x="6198974" y="5754234"/>
                      <a:pt x="6203929" y="5759378"/>
                      <a:pt x="6206787" y="5765474"/>
                    </a:cubicBezTo>
                    <a:cubicBezTo>
                      <a:pt x="6209834" y="5771953"/>
                      <a:pt x="6211739" y="5779191"/>
                      <a:pt x="6213264" y="5786239"/>
                    </a:cubicBezTo>
                    <a:cubicBezTo>
                      <a:pt x="6220122" y="5817674"/>
                      <a:pt x="6226408" y="5849107"/>
                      <a:pt x="6233839" y="5880348"/>
                    </a:cubicBezTo>
                    <a:cubicBezTo>
                      <a:pt x="6235362" y="5886447"/>
                      <a:pt x="6241458" y="5891590"/>
                      <a:pt x="6245457" y="5897114"/>
                    </a:cubicBezTo>
                    <a:cubicBezTo>
                      <a:pt x="6248126" y="5900735"/>
                      <a:pt x="6252127" y="5904353"/>
                      <a:pt x="6252699" y="5908355"/>
                    </a:cubicBezTo>
                    <a:cubicBezTo>
                      <a:pt x="6257271" y="5938836"/>
                      <a:pt x="6262606" y="5969124"/>
                      <a:pt x="6264891" y="5999796"/>
                    </a:cubicBezTo>
                    <a:cubicBezTo>
                      <a:pt x="6266794" y="6025515"/>
                      <a:pt x="6266225" y="6050282"/>
                      <a:pt x="6299372" y="6056948"/>
                    </a:cubicBezTo>
                    <a:cubicBezTo>
                      <a:pt x="6305088" y="6058092"/>
                      <a:pt x="6311185" y="6066284"/>
                      <a:pt x="6314041" y="6072569"/>
                    </a:cubicBezTo>
                    <a:cubicBezTo>
                      <a:pt x="6322233" y="6090477"/>
                      <a:pt x="6327758" y="6109530"/>
                      <a:pt x="6336139" y="6127247"/>
                    </a:cubicBezTo>
                    <a:cubicBezTo>
                      <a:pt x="6364144" y="6185351"/>
                      <a:pt x="6381862" y="6246121"/>
                      <a:pt x="6378623" y="6311084"/>
                    </a:cubicBezTo>
                    <a:cubicBezTo>
                      <a:pt x="6377671" y="6331277"/>
                      <a:pt x="6367382" y="6350899"/>
                      <a:pt x="6363571" y="6363664"/>
                    </a:cubicBezTo>
                    <a:cubicBezTo>
                      <a:pt x="6378623" y="6400429"/>
                      <a:pt x="6393101" y="6431292"/>
                      <a:pt x="6403960" y="6463490"/>
                    </a:cubicBezTo>
                    <a:cubicBezTo>
                      <a:pt x="6413676" y="6491874"/>
                      <a:pt x="6419772" y="6521593"/>
                      <a:pt x="6426820" y="6550742"/>
                    </a:cubicBezTo>
                    <a:cubicBezTo>
                      <a:pt x="6429489" y="6561411"/>
                      <a:pt x="6431012" y="6572269"/>
                      <a:pt x="6432347" y="6583128"/>
                    </a:cubicBezTo>
                    <a:cubicBezTo>
                      <a:pt x="6436537" y="6617036"/>
                      <a:pt x="6426440" y="6652472"/>
                      <a:pt x="6442443" y="6685617"/>
                    </a:cubicBezTo>
                    <a:cubicBezTo>
                      <a:pt x="6450825" y="6702955"/>
                      <a:pt x="6460921" y="6720103"/>
                      <a:pt x="6465303" y="6738388"/>
                    </a:cubicBezTo>
                    <a:cubicBezTo>
                      <a:pt x="6470066" y="6758011"/>
                      <a:pt x="6477496" y="6777207"/>
                      <a:pt x="6482807" y="6796804"/>
                    </a:cubicBezTo>
                    <a:lnTo>
                      <a:pt x="6487578" y="6857457"/>
                    </a:lnTo>
                    <a:lnTo>
                      <a:pt x="6360339" y="6857457"/>
                    </a:lnTo>
                    <a:lnTo>
                      <a:pt x="6360339" y="6857998"/>
                    </a:lnTo>
                    <a:lnTo>
                      <a:pt x="0" y="6857998"/>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28" name="Group 27">
              <a:extLst>
                <a:ext uri="{FF2B5EF4-FFF2-40B4-BE49-F238E27FC236}">
                  <a16:creationId xmlns:a16="http://schemas.microsoft.com/office/drawing/2014/main" id="{C9921A5F-4D4C-42B7-98D9-645B73D4BC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632356" y="0"/>
              <a:ext cx="874718" cy="6857455"/>
              <a:chOff x="5632356" y="0"/>
              <a:chExt cx="874718" cy="6857455"/>
            </a:xfrm>
          </p:grpSpPr>
          <p:sp>
            <p:nvSpPr>
              <p:cNvPr id="29" name="Freeform: Shape 28">
                <a:extLst>
                  <a:ext uri="{FF2B5EF4-FFF2-40B4-BE49-F238E27FC236}">
                    <a16:creationId xmlns:a16="http://schemas.microsoft.com/office/drawing/2014/main" id="{0FA6116F-BE83-42B4-8BDA-6EAC8FA162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EEA09B1D-9740-4D06-93FD-71978CC5E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17" name="Subtitle 2">
            <a:extLst>
              <a:ext uri="{FF2B5EF4-FFF2-40B4-BE49-F238E27FC236}">
                <a16:creationId xmlns:a16="http://schemas.microsoft.com/office/drawing/2014/main" id="{3B302C82-02AB-893D-1645-2D8B5DAA8803}"/>
              </a:ext>
            </a:extLst>
          </p:cNvPr>
          <p:cNvSpPr txBox="1">
            <a:spLocks/>
          </p:cNvSpPr>
          <p:nvPr/>
        </p:nvSpPr>
        <p:spPr>
          <a:xfrm>
            <a:off x="22110" y="101600"/>
            <a:ext cx="5819890" cy="675640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400" kern="1200" dirty="0">
                <a:solidFill>
                  <a:srgbClr val="FFFFFF"/>
                </a:solidFill>
                <a:latin typeface="+mj-lt"/>
                <a:ea typeface="+mj-ea"/>
                <a:cs typeface="+mj-cs"/>
              </a:rPr>
              <a:t>Key Products	</a:t>
            </a:r>
            <a:br>
              <a:rPr lang="en-US" sz="4400" kern="1200" dirty="0">
                <a:solidFill>
                  <a:srgbClr val="FFFFFF"/>
                </a:solidFill>
                <a:latin typeface="+mj-lt"/>
                <a:ea typeface="+mj-ea"/>
                <a:cs typeface="+mj-cs"/>
              </a:rPr>
            </a:br>
            <a:r>
              <a:rPr lang="en-US" sz="4400" dirty="0">
                <a:solidFill>
                  <a:srgbClr val="FFFFFF"/>
                </a:solidFill>
              </a:rPr>
              <a:t>that drive</a:t>
            </a:r>
            <a:br>
              <a:rPr lang="en-US" sz="4400" kern="1200" dirty="0">
                <a:solidFill>
                  <a:srgbClr val="FFFFFF"/>
                </a:solidFill>
                <a:latin typeface="+mj-lt"/>
                <a:ea typeface="+mj-ea"/>
                <a:cs typeface="+mj-cs"/>
              </a:rPr>
            </a:br>
            <a:r>
              <a:rPr lang="en-US" sz="4400" dirty="0">
                <a:solidFill>
                  <a:srgbClr val="FFFFFF"/>
                </a:solidFill>
              </a:rPr>
              <a:t>Performance</a:t>
            </a:r>
          </a:p>
          <a:p>
            <a:pPr marL="0" indent="0">
              <a:buNone/>
            </a:pPr>
            <a:endParaRPr lang="en-US" sz="4400" dirty="0">
              <a:solidFill>
                <a:srgbClr val="FFFFFF"/>
              </a:solidFill>
            </a:endParaRPr>
          </a:p>
          <a:p>
            <a:pPr marL="0" indent="0">
              <a:buNone/>
            </a:pPr>
            <a:r>
              <a:rPr lang="en-GB" sz="4400" dirty="0">
                <a:solidFill>
                  <a:srgbClr val="FFFFFF"/>
                </a:solidFill>
              </a:rPr>
              <a:t>Computers, Camera/Camcorders &amp;</a:t>
            </a:r>
          </a:p>
          <a:p>
            <a:pPr marL="0" indent="0">
              <a:buNone/>
            </a:pPr>
            <a:r>
              <a:rPr lang="en-GB" sz="4400" dirty="0">
                <a:solidFill>
                  <a:srgbClr val="FFFFFF"/>
                </a:solidFill>
              </a:rPr>
              <a:t>TV/Videos </a:t>
            </a:r>
            <a:r>
              <a:rPr lang="en-US" sz="4400" dirty="0">
                <a:solidFill>
                  <a:srgbClr val="FFFFFF"/>
                </a:solidFill>
              </a:rPr>
              <a:t>are the top products and key drivers of Performance</a:t>
            </a:r>
          </a:p>
        </p:txBody>
      </p:sp>
      <p:sp>
        <p:nvSpPr>
          <p:cNvPr id="18" name="Subtitle 2">
            <a:extLst>
              <a:ext uri="{FF2B5EF4-FFF2-40B4-BE49-F238E27FC236}">
                <a16:creationId xmlns:a16="http://schemas.microsoft.com/office/drawing/2014/main" id="{7DF171BD-C600-549C-632C-2C26C7245920}"/>
              </a:ext>
            </a:extLst>
          </p:cNvPr>
          <p:cNvSpPr txBox="1">
            <a:spLocks/>
          </p:cNvSpPr>
          <p:nvPr/>
        </p:nvSpPr>
        <p:spPr>
          <a:xfrm>
            <a:off x="6557058" y="233680"/>
            <a:ext cx="5234468" cy="675640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4400" kern="1200" dirty="0">
              <a:solidFill>
                <a:srgbClr val="FFFFFF"/>
              </a:solidFill>
              <a:latin typeface="+mj-lt"/>
              <a:ea typeface="+mj-ea"/>
              <a:cs typeface="+mj-cs"/>
            </a:endParaRPr>
          </a:p>
          <a:p>
            <a:pPr marL="0" indent="0">
              <a:buNone/>
            </a:pPr>
            <a:endParaRPr lang="en-US" sz="4400" dirty="0">
              <a:solidFill>
                <a:srgbClr val="FFFFFF"/>
              </a:solidFill>
              <a:latin typeface="+mj-lt"/>
              <a:ea typeface="+mj-ea"/>
              <a:cs typeface="+mj-cs"/>
            </a:endParaRPr>
          </a:p>
          <a:p>
            <a:pPr marL="0" indent="0">
              <a:buNone/>
            </a:pPr>
            <a:r>
              <a:rPr lang="en-US" sz="4400" kern="1200" dirty="0">
                <a:solidFill>
                  <a:srgbClr val="FFFFFF"/>
                </a:solidFill>
                <a:latin typeface="+mj-lt"/>
                <a:ea typeface="+mj-ea"/>
                <a:cs typeface="+mj-cs"/>
              </a:rPr>
              <a:t>Music, Movies and Audio Books are two products that can be discontinued due to poor performances.</a:t>
            </a:r>
            <a:endParaRPr lang="en-US" sz="4400" dirty="0">
              <a:solidFill>
                <a:srgbClr val="FFFFFF"/>
              </a:solidFill>
            </a:endParaRPr>
          </a:p>
        </p:txBody>
      </p:sp>
    </p:spTree>
    <p:extLst>
      <p:ext uri="{BB962C8B-B14F-4D97-AF65-F5344CB8AC3E}">
        <p14:creationId xmlns:p14="http://schemas.microsoft.com/office/powerpoint/2010/main" val="394350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5E62178-5DE6-44C8-AE62-8B9F37AC0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09FC78-FF8F-A72B-90E7-B663F05492EA}"/>
              </a:ext>
            </a:extLst>
          </p:cNvPr>
          <p:cNvSpPr>
            <a:spLocks noGrp="1"/>
          </p:cNvSpPr>
          <p:nvPr>
            <p:ph type="title"/>
          </p:nvPr>
        </p:nvSpPr>
        <p:spPr>
          <a:xfrm>
            <a:off x="137770" y="812799"/>
            <a:ext cx="5356815" cy="5943600"/>
          </a:xfrm>
        </p:spPr>
        <p:txBody>
          <a:bodyPr vert="horz" lIns="91440" tIns="45720" rIns="91440" bIns="45720" rtlCol="0" anchor="b">
            <a:normAutofit/>
          </a:bodyPr>
          <a:lstStyle/>
          <a:p>
            <a:r>
              <a:rPr lang="en-US" sz="1800" dirty="0">
                <a:solidFill>
                  <a:schemeClr val="bg1"/>
                </a:solidFill>
              </a:rPr>
              <a:t>Computers had the highest profit margin with 2888.15</a:t>
            </a:r>
            <a:br>
              <a:rPr lang="en-US" sz="1800" dirty="0">
                <a:solidFill>
                  <a:schemeClr val="bg1"/>
                </a:solidFill>
              </a:rPr>
            </a:br>
            <a:br>
              <a:rPr lang="en-US" sz="1800" dirty="0">
                <a:solidFill>
                  <a:schemeClr val="bg1"/>
                </a:solidFill>
              </a:rPr>
            </a:br>
            <a:br>
              <a:rPr lang="en-US" sz="1800" dirty="0">
                <a:solidFill>
                  <a:schemeClr val="bg1"/>
                </a:solidFill>
              </a:rPr>
            </a:br>
            <a:r>
              <a:rPr lang="en-US" sz="1800" dirty="0">
                <a:solidFill>
                  <a:schemeClr val="bg1"/>
                </a:solidFill>
              </a:rPr>
              <a:t>Audio generated the lowest profit margin with 391.12</a:t>
            </a:r>
            <a:br>
              <a:rPr lang="en-US" sz="1800" dirty="0">
                <a:solidFill>
                  <a:schemeClr val="bg1"/>
                </a:solidFill>
              </a:rPr>
            </a:br>
            <a:br>
              <a:rPr lang="en-US" sz="1800" dirty="0">
                <a:solidFill>
                  <a:schemeClr val="bg1"/>
                </a:solidFill>
              </a:rPr>
            </a:br>
            <a:br>
              <a:rPr lang="en-US" sz="1800" dirty="0">
                <a:solidFill>
                  <a:schemeClr val="bg1"/>
                </a:solidFill>
              </a:rPr>
            </a:br>
            <a:br>
              <a:rPr lang="en-US" sz="1800" dirty="0">
                <a:solidFill>
                  <a:schemeClr val="bg1"/>
                </a:solidFill>
              </a:rPr>
            </a:br>
            <a:br>
              <a:rPr lang="en-US" sz="1800" dirty="0">
                <a:solidFill>
                  <a:schemeClr val="bg1"/>
                </a:solidFill>
              </a:rPr>
            </a:br>
            <a:br>
              <a:rPr lang="en-US" sz="1800" dirty="0">
                <a:solidFill>
                  <a:schemeClr val="bg1"/>
                </a:solidFill>
              </a:rPr>
            </a:br>
            <a:br>
              <a:rPr lang="en-US" sz="1800" dirty="0">
                <a:solidFill>
                  <a:schemeClr val="bg1"/>
                </a:solidFill>
              </a:rPr>
            </a:br>
            <a:br>
              <a:rPr lang="en-US" sz="1800" dirty="0">
                <a:solidFill>
                  <a:schemeClr val="bg1"/>
                </a:solidFill>
              </a:rPr>
            </a:br>
            <a:br>
              <a:rPr lang="en-US" sz="1800" dirty="0">
                <a:solidFill>
                  <a:schemeClr val="bg1"/>
                </a:solidFill>
              </a:rPr>
            </a:br>
            <a:br>
              <a:rPr lang="en-US" sz="1800" dirty="0">
                <a:solidFill>
                  <a:schemeClr val="bg1"/>
                </a:solidFill>
              </a:rPr>
            </a:br>
            <a:br>
              <a:rPr lang="en-US" sz="1800" dirty="0">
                <a:solidFill>
                  <a:schemeClr val="bg1"/>
                </a:solidFill>
              </a:rPr>
            </a:br>
            <a:br>
              <a:rPr lang="en-US" sz="1800" dirty="0">
                <a:solidFill>
                  <a:schemeClr val="bg1"/>
                </a:solidFill>
              </a:rPr>
            </a:br>
            <a:br>
              <a:rPr lang="en-US" sz="1800" dirty="0">
                <a:solidFill>
                  <a:schemeClr val="bg1"/>
                </a:solidFill>
              </a:rPr>
            </a:br>
            <a:br>
              <a:rPr lang="en-US" sz="1800" dirty="0">
                <a:solidFill>
                  <a:schemeClr val="bg1"/>
                </a:solidFill>
              </a:rPr>
            </a:br>
            <a:br>
              <a:rPr lang="en-US" sz="1800" dirty="0">
                <a:solidFill>
                  <a:schemeClr val="bg1"/>
                </a:solidFill>
              </a:rPr>
            </a:br>
            <a:br>
              <a:rPr lang="en-US" sz="1800" dirty="0">
                <a:solidFill>
                  <a:schemeClr val="bg1"/>
                </a:solidFill>
              </a:rPr>
            </a:br>
            <a:endParaRPr lang="en-US" sz="1800" dirty="0">
              <a:solidFill>
                <a:schemeClr val="bg1"/>
              </a:solidFill>
            </a:endParaRPr>
          </a:p>
        </p:txBody>
      </p:sp>
      <p:grpSp>
        <p:nvGrpSpPr>
          <p:cNvPr id="26" name="Group 25">
            <a:extLst>
              <a:ext uri="{FF2B5EF4-FFF2-40B4-BE49-F238E27FC236}">
                <a16:creationId xmlns:a16="http://schemas.microsoft.com/office/drawing/2014/main" id="{6C9B5098-7722-4D8E-A5A6-44E6AA2EEA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2356" y="0"/>
            <a:ext cx="6559644" cy="6858000"/>
            <a:chOff x="5632356" y="0"/>
            <a:chExt cx="6559644" cy="6858000"/>
          </a:xfrm>
          <a:effectLst>
            <a:outerShdw blurRad="381000" dist="152400" dir="10800000" algn="ctr" rotWithShape="0">
              <a:srgbClr val="000000">
                <a:alpha val="10000"/>
              </a:srgbClr>
            </a:outerShdw>
          </a:effectLst>
        </p:grpSpPr>
        <p:grpSp>
          <p:nvGrpSpPr>
            <p:cNvPr id="27" name="Group 26">
              <a:extLst>
                <a:ext uri="{FF2B5EF4-FFF2-40B4-BE49-F238E27FC236}">
                  <a16:creationId xmlns:a16="http://schemas.microsoft.com/office/drawing/2014/main" id="{1C5DE6B4-C26A-40A1-9695-34DA0FA1634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682343" y="2"/>
              <a:ext cx="6509657" cy="6857998"/>
              <a:chOff x="5682343" y="2"/>
              <a:chExt cx="6509657" cy="6857998"/>
            </a:xfrm>
          </p:grpSpPr>
          <p:sp>
            <p:nvSpPr>
              <p:cNvPr id="31" name="Freeform: Shape 30">
                <a:extLst>
                  <a:ext uri="{FF2B5EF4-FFF2-40B4-BE49-F238E27FC236}">
                    <a16:creationId xmlns:a16="http://schemas.microsoft.com/office/drawing/2014/main" id="{23377864-4099-4A86-A171-A3F354F9E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682343" y="2"/>
                <a:ext cx="6509657" cy="6857998"/>
              </a:xfrm>
              <a:custGeom>
                <a:avLst/>
                <a:gdLst>
                  <a:gd name="connsiteX0" fmla="*/ 5757500 w 6509657"/>
                  <a:gd name="connsiteY0" fmla="*/ 6118149 h 6857998"/>
                  <a:gd name="connsiteX1" fmla="*/ 5778719 w 6509657"/>
                  <a:gd name="connsiteY1" fmla="*/ 6133723 h 6857998"/>
                  <a:gd name="connsiteX2" fmla="*/ 5794879 w 6509657"/>
                  <a:gd name="connsiteY2" fmla="*/ 6149380 h 6857998"/>
                  <a:gd name="connsiteX3" fmla="*/ 5800355 w 6509657"/>
                  <a:gd name="connsiteY3" fmla="*/ 6166562 h 6857998"/>
                  <a:gd name="connsiteX4" fmla="*/ 5794879 w 6509657"/>
                  <a:gd name="connsiteY4" fmla="*/ 6149379 h 6857998"/>
                  <a:gd name="connsiteX5" fmla="*/ 5778719 w 6509657"/>
                  <a:gd name="connsiteY5" fmla="*/ 6133722 h 6857998"/>
                  <a:gd name="connsiteX6" fmla="*/ 5757500 w 6509657"/>
                  <a:gd name="connsiteY6" fmla="*/ 6118149 h 6857998"/>
                  <a:gd name="connsiteX7" fmla="*/ 5665657 w 6509657"/>
                  <a:gd name="connsiteY7" fmla="*/ 4941372 h 6857998"/>
                  <a:gd name="connsiteX8" fmla="*/ 5668987 w 6509657"/>
                  <a:gd name="connsiteY8" fmla="*/ 4950869 h 6857998"/>
                  <a:gd name="connsiteX9" fmla="*/ 5678672 w 6509657"/>
                  <a:gd name="connsiteY9" fmla="*/ 4991382 h 6857998"/>
                  <a:gd name="connsiteX10" fmla="*/ 5668987 w 6509657"/>
                  <a:gd name="connsiteY10" fmla="*/ 4950868 h 6857998"/>
                  <a:gd name="connsiteX11" fmla="*/ 5669596 w 6509657"/>
                  <a:gd name="connsiteY11" fmla="*/ 4749807 h 6857998"/>
                  <a:gd name="connsiteX12" fmla="*/ 5654889 w 6509657"/>
                  <a:gd name="connsiteY12" fmla="*/ 4799797 h 6857998"/>
                  <a:gd name="connsiteX13" fmla="*/ 5669596 w 6509657"/>
                  <a:gd name="connsiteY13" fmla="*/ 4749807 h 6857998"/>
                  <a:gd name="connsiteX14" fmla="*/ 5687394 w 6509657"/>
                  <a:gd name="connsiteY14" fmla="*/ 4543185 h 6857998"/>
                  <a:gd name="connsiteX15" fmla="*/ 5692800 w 6509657"/>
                  <a:gd name="connsiteY15" fmla="*/ 4557092 h 6857998"/>
                  <a:gd name="connsiteX16" fmla="*/ 5719165 w 6509657"/>
                  <a:gd name="connsiteY16" fmla="*/ 4602021 h 6857998"/>
                  <a:gd name="connsiteX17" fmla="*/ 5692800 w 6509657"/>
                  <a:gd name="connsiteY17" fmla="*/ 4557091 h 6857998"/>
                  <a:gd name="connsiteX18" fmla="*/ 6153612 w 6509657"/>
                  <a:gd name="connsiteY18" fmla="*/ 2819253 h 6857998"/>
                  <a:gd name="connsiteX19" fmla="*/ 6165256 w 6509657"/>
                  <a:gd name="connsiteY19" fmla="*/ 2827484 h 6857998"/>
                  <a:gd name="connsiteX20" fmla="*/ 6165258 w 6509657"/>
                  <a:gd name="connsiteY20" fmla="*/ 2827486 h 6857998"/>
                  <a:gd name="connsiteX21" fmla="*/ 6193761 w 6509657"/>
                  <a:gd name="connsiteY21" fmla="*/ 2861156 h 6857998"/>
                  <a:gd name="connsiteX22" fmla="*/ 6184107 w 6509657"/>
                  <a:gd name="connsiteY22" fmla="*/ 2842392 h 6857998"/>
                  <a:gd name="connsiteX23" fmla="*/ 6165258 w 6509657"/>
                  <a:gd name="connsiteY23" fmla="*/ 2827486 h 6857998"/>
                  <a:gd name="connsiteX24" fmla="*/ 6165256 w 6509657"/>
                  <a:gd name="connsiteY24" fmla="*/ 2827483 h 6857998"/>
                  <a:gd name="connsiteX25" fmla="*/ 6083958 w 6509657"/>
                  <a:gd name="connsiteY25" fmla="*/ 1974015 h 6857998"/>
                  <a:gd name="connsiteX26" fmla="*/ 6077444 w 6509657"/>
                  <a:gd name="connsiteY26" fmla="*/ 1999763 h 6857998"/>
                  <a:gd name="connsiteX27" fmla="*/ 6059716 w 6509657"/>
                  <a:gd name="connsiteY27" fmla="*/ 2023547 h 6857998"/>
                  <a:gd name="connsiteX28" fmla="*/ 6083958 w 6509657"/>
                  <a:gd name="connsiteY28" fmla="*/ 1974015 h 6857998"/>
                  <a:gd name="connsiteX29" fmla="*/ 6066764 w 6509657"/>
                  <a:gd name="connsiteY29" fmla="*/ 1768838 h 6857998"/>
                  <a:gd name="connsiteX30" fmla="*/ 6058162 w 6509657"/>
                  <a:gd name="connsiteY30" fmla="*/ 1785412 h 6857998"/>
                  <a:gd name="connsiteX31" fmla="*/ 6057382 w 6509657"/>
                  <a:gd name="connsiteY31" fmla="*/ 1801558 h 6857998"/>
                  <a:gd name="connsiteX32" fmla="*/ 6066764 w 6509657"/>
                  <a:gd name="connsiteY32" fmla="*/ 1768838 h 6857998"/>
                  <a:gd name="connsiteX33" fmla="*/ 6176353 w 6509657"/>
                  <a:gd name="connsiteY33" fmla="*/ 520953 h 6857998"/>
                  <a:gd name="connsiteX34" fmla="*/ 6169625 w 6509657"/>
                  <a:gd name="connsiteY34" fmla="*/ 549926 h 6857998"/>
                  <a:gd name="connsiteX35" fmla="*/ 6163371 w 6509657"/>
                  <a:gd name="connsiteY35" fmla="*/ 566616 h 6857998"/>
                  <a:gd name="connsiteX36" fmla="*/ 6157421 w 6509657"/>
                  <a:gd name="connsiteY36" fmla="*/ 581804 h 6857998"/>
                  <a:gd name="connsiteX37" fmla="*/ 6157002 w 6509657"/>
                  <a:gd name="connsiteY37" fmla="*/ 583595 h 6857998"/>
                  <a:gd name="connsiteX38" fmla="*/ 6154828 w 6509657"/>
                  <a:gd name="connsiteY38" fmla="*/ 589388 h 6857998"/>
                  <a:gd name="connsiteX39" fmla="*/ 6150205 w 6509657"/>
                  <a:gd name="connsiteY39" fmla="*/ 612658 h 6857998"/>
                  <a:gd name="connsiteX40" fmla="*/ 6157002 w 6509657"/>
                  <a:gd name="connsiteY40" fmla="*/ 583595 h 6857998"/>
                  <a:gd name="connsiteX41" fmla="*/ 6163319 w 6509657"/>
                  <a:gd name="connsiteY41" fmla="*/ 566754 h 6857998"/>
                  <a:gd name="connsiteX42" fmla="*/ 6163371 w 6509657"/>
                  <a:gd name="connsiteY42" fmla="*/ 566616 h 6857998"/>
                  <a:gd name="connsiteX43" fmla="*/ 6169209 w 6509657"/>
                  <a:gd name="connsiteY43" fmla="*/ 551717 h 6857998"/>
                  <a:gd name="connsiteX44" fmla="*/ 6169625 w 6509657"/>
                  <a:gd name="connsiteY44" fmla="*/ 549926 h 6857998"/>
                  <a:gd name="connsiteX45" fmla="*/ 6171790 w 6509657"/>
                  <a:gd name="connsiteY45" fmla="*/ 544146 h 6857998"/>
                  <a:gd name="connsiteX46" fmla="*/ 6176353 w 6509657"/>
                  <a:gd name="connsiteY46" fmla="*/ 520953 h 6857998"/>
                  <a:gd name="connsiteX47" fmla="*/ 6125250 w 6509657"/>
                  <a:gd name="connsiteY47" fmla="*/ 268794 h 6857998"/>
                  <a:gd name="connsiteX48" fmla="*/ 6120374 w 6509657"/>
                  <a:gd name="connsiteY48" fmla="*/ 299164 h 6857998"/>
                  <a:gd name="connsiteX49" fmla="*/ 6121819 w 6509657"/>
                  <a:gd name="connsiteY49" fmla="*/ 328017 h 6857998"/>
                  <a:gd name="connsiteX50" fmla="*/ 0 w 6509657"/>
                  <a:gd name="connsiteY50" fmla="*/ 0 h 6857998"/>
                  <a:gd name="connsiteX51" fmla="*/ 6442666 w 6509657"/>
                  <a:gd name="connsiteY51" fmla="*/ 0 h 6857998"/>
                  <a:gd name="connsiteX52" fmla="*/ 6438451 w 6509657"/>
                  <a:gd name="connsiteY52" fmla="*/ 24480 h 6857998"/>
                  <a:gd name="connsiteX53" fmla="*/ 6426440 w 6509657"/>
                  <a:gd name="connsiteY53" fmla="*/ 47806 h 6857998"/>
                  <a:gd name="connsiteX54" fmla="*/ 6417296 w 6509657"/>
                  <a:gd name="connsiteY54" fmla="*/ 105718 h 6857998"/>
                  <a:gd name="connsiteX55" fmla="*/ 6418631 w 6509657"/>
                  <a:gd name="connsiteY55" fmla="*/ 152584 h 6857998"/>
                  <a:gd name="connsiteX56" fmla="*/ 6420344 w 6509657"/>
                  <a:gd name="connsiteY56" fmla="*/ 234883 h 6857998"/>
                  <a:gd name="connsiteX57" fmla="*/ 6424727 w 6509657"/>
                  <a:gd name="connsiteY57" fmla="*/ 261173 h 6857998"/>
                  <a:gd name="connsiteX58" fmla="*/ 6412152 w 6509657"/>
                  <a:gd name="connsiteY58" fmla="*/ 380050 h 6857998"/>
                  <a:gd name="connsiteX59" fmla="*/ 6411200 w 6509657"/>
                  <a:gd name="connsiteY59" fmla="*/ 447870 h 6857998"/>
                  <a:gd name="connsiteX60" fmla="*/ 6395577 w 6509657"/>
                  <a:gd name="connsiteY60" fmla="*/ 524262 h 6857998"/>
                  <a:gd name="connsiteX61" fmla="*/ 6396339 w 6509657"/>
                  <a:gd name="connsiteY61" fmla="*/ 546552 h 6857998"/>
                  <a:gd name="connsiteX62" fmla="*/ 6397674 w 6509657"/>
                  <a:gd name="connsiteY62" fmla="*/ 571508 h 6857998"/>
                  <a:gd name="connsiteX63" fmla="*/ 6398818 w 6509657"/>
                  <a:gd name="connsiteY63" fmla="*/ 648092 h 6857998"/>
                  <a:gd name="connsiteX64" fmla="*/ 6404531 w 6509657"/>
                  <a:gd name="connsiteY64" fmla="*/ 694576 h 6857998"/>
                  <a:gd name="connsiteX65" fmla="*/ 6401104 w 6509657"/>
                  <a:gd name="connsiteY65" fmla="*/ 783158 h 6857998"/>
                  <a:gd name="connsiteX66" fmla="*/ 6406056 w 6509657"/>
                  <a:gd name="connsiteY66" fmla="*/ 815929 h 6857998"/>
                  <a:gd name="connsiteX67" fmla="*/ 6406628 w 6509657"/>
                  <a:gd name="connsiteY67" fmla="*/ 898797 h 6857998"/>
                  <a:gd name="connsiteX68" fmla="*/ 6403770 w 6509657"/>
                  <a:gd name="connsiteY68" fmla="*/ 973095 h 6857998"/>
                  <a:gd name="connsiteX69" fmla="*/ 6405294 w 6509657"/>
                  <a:gd name="connsiteY69" fmla="*/ 1044725 h 6857998"/>
                  <a:gd name="connsiteX70" fmla="*/ 6411580 w 6509657"/>
                  <a:gd name="connsiteY70" fmla="*/ 1095972 h 6857998"/>
                  <a:gd name="connsiteX71" fmla="*/ 6415391 w 6509657"/>
                  <a:gd name="connsiteY71" fmla="*/ 1151600 h 6857998"/>
                  <a:gd name="connsiteX72" fmla="*/ 6438060 w 6509657"/>
                  <a:gd name="connsiteY72" fmla="*/ 1304955 h 6857998"/>
                  <a:gd name="connsiteX73" fmla="*/ 6432537 w 6509657"/>
                  <a:gd name="connsiteY73" fmla="*/ 1333341 h 6857998"/>
                  <a:gd name="connsiteX74" fmla="*/ 6427393 w 6509657"/>
                  <a:gd name="connsiteY74" fmla="*/ 1494509 h 6857998"/>
                  <a:gd name="connsiteX75" fmla="*/ 6427775 w 6509657"/>
                  <a:gd name="connsiteY75" fmla="*/ 1529563 h 6857998"/>
                  <a:gd name="connsiteX76" fmla="*/ 6405294 w 6509657"/>
                  <a:gd name="connsiteY76" fmla="*/ 1623675 h 6857998"/>
                  <a:gd name="connsiteX77" fmla="*/ 6440919 w 6509657"/>
                  <a:gd name="connsiteY77" fmla="*/ 1768838 h 6857998"/>
                  <a:gd name="connsiteX78" fmla="*/ 6485496 w 6509657"/>
                  <a:gd name="connsiteY78" fmla="*/ 1904673 h 6857998"/>
                  <a:gd name="connsiteX79" fmla="*/ 6491212 w 6509657"/>
                  <a:gd name="connsiteY79" fmla="*/ 1921817 h 6857998"/>
                  <a:gd name="connsiteX80" fmla="*/ 6500928 w 6509657"/>
                  <a:gd name="connsiteY80" fmla="*/ 1970586 h 6857998"/>
                  <a:gd name="connsiteX81" fmla="*/ 6504358 w 6509657"/>
                  <a:gd name="connsiteY81" fmla="*/ 2030977 h 6857998"/>
                  <a:gd name="connsiteX82" fmla="*/ 6509406 w 6509657"/>
                  <a:gd name="connsiteY82" fmla="*/ 2069340 h 6857998"/>
                  <a:gd name="connsiteX83" fmla="*/ 6509657 w 6509657"/>
                  <a:gd name="connsiteY83" fmla="*/ 2072225 h 6857998"/>
                  <a:gd name="connsiteX84" fmla="*/ 6509657 w 6509657"/>
                  <a:gd name="connsiteY84" fmla="*/ 2131532 h 6857998"/>
                  <a:gd name="connsiteX85" fmla="*/ 6508786 w 6509657"/>
                  <a:gd name="connsiteY85" fmla="*/ 2138304 h 6857998"/>
                  <a:gd name="connsiteX86" fmla="*/ 6502262 w 6509657"/>
                  <a:gd name="connsiteY86" fmla="*/ 2168903 h 6857998"/>
                  <a:gd name="connsiteX87" fmla="*/ 6486640 w 6509657"/>
                  <a:gd name="connsiteY87" fmla="*/ 2254633 h 6857998"/>
                  <a:gd name="connsiteX88" fmla="*/ 6471780 w 6509657"/>
                  <a:gd name="connsiteY88" fmla="*/ 2335405 h 6857998"/>
                  <a:gd name="connsiteX89" fmla="*/ 6489306 w 6509657"/>
                  <a:gd name="connsiteY89" fmla="*/ 2360933 h 6857998"/>
                  <a:gd name="connsiteX90" fmla="*/ 6504547 w 6509657"/>
                  <a:gd name="connsiteY90" fmla="*/ 2400369 h 6857998"/>
                  <a:gd name="connsiteX91" fmla="*/ 6486258 w 6509657"/>
                  <a:gd name="connsiteY91" fmla="*/ 2444184 h 6857998"/>
                  <a:gd name="connsiteX92" fmla="*/ 6448350 w 6509657"/>
                  <a:gd name="connsiteY92" fmla="*/ 2546678 h 6857998"/>
                  <a:gd name="connsiteX93" fmla="*/ 6446633 w 6509657"/>
                  <a:gd name="connsiteY93" fmla="*/ 2611450 h 6857998"/>
                  <a:gd name="connsiteX94" fmla="*/ 6430441 w 6509657"/>
                  <a:gd name="connsiteY94" fmla="*/ 2752235 h 6857998"/>
                  <a:gd name="connsiteX95" fmla="*/ 6407389 w 6509657"/>
                  <a:gd name="connsiteY95" fmla="*/ 2844248 h 6857998"/>
                  <a:gd name="connsiteX96" fmla="*/ 6381291 w 6509657"/>
                  <a:gd name="connsiteY96" fmla="*/ 2910353 h 6857998"/>
                  <a:gd name="connsiteX97" fmla="*/ 6347189 w 6509657"/>
                  <a:gd name="connsiteY97" fmla="*/ 3005035 h 6857998"/>
                  <a:gd name="connsiteX98" fmla="*/ 6329473 w 6509657"/>
                  <a:gd name="connsiteY98" fmla="*/ 3100099 h 6857998"/>
                  <a:gd name="connsiteX99" fmla="*/ 6307182 w 6509657"/>
                  <a:gd name="connsiteY99" fmla="*/ 3168870 h 6857998"/>
                  <a:gd name="connsiteX100" fmla="*/ 6291942 w 6509657"/>
                  <a:gd name="connsiteY100" fmla="*/ 3252885 h 6857998"/>
                  <a:gd name="connsiteX101" fmla="*/ 6291371 w 6509657"/>
                  <a:gd name="connsiteY101" fmla="*/ 3323372 h 6857998"/>
                  <a:gd name="connsiteX102" fmla="*/ 6294039 w 6509657"/>
                  <a:gd name="connsiteY102" fmla="*/ 3433866 h 6857998"/>
                  <a:gd name="connsiteX103" fmla="*/ 6247937 w 6509657"/>
                  <a:gd name="connsiteY103" fmla="*/ 3569124 h 6857998"/>
                  <a:gd name="connsiteX104" fmla="*/ 6237648 w 6509657"/>
                  <a:gd name="connsiteY104" fmla="*/ 3623799 h 6857998"/>
                  <a:gd name="connsiteX105" fmla="*/ 6232886 w 6509657"/>
                  <a:gd name="connsiteY105" fmla="*/ 3675238 h 6857998"/>
                  <a:gd name="connsiteX106" fmla="*/ 6202214 w 6509657"/>
                  <a:gd name="connsiteY106" fmla="*/ 3784397 h 6857998"/>
                  <a:gd name="connsiteX107" fmla="*/ 6192116 w 6509657"/>
                  <a:gd name="connsiteY107" fmla="*/ 3828785 h 6857998"/>
                  <a:gd name="connsiteX108" fmla="*/ 6192308 w 6509657"/>
                  <a:gd name="connsiteY108" fmla="*/ 3890891 h 6857998"/>
                  <a:gd name="connsiteX109" fmla="*/ 6178210 w 6509657"/>
                  <a:gd name="connsiteY109" fmla="*/ 4003861 h 6857998"/>
                  <a:gd name="connsiteX110" fmla="*/ 6137060 w 6509657"/>
                  <a:gd name="connsiteY110" fmla="*/ 4116641 h 6857998"/>
                  <a:gd name="connsiteX111" fmla="*/ 6141062 w 6509657"/>
                  <a:gd name="connsiteY111" fmla="*/ 4164458 h 6857998"/>
                  <a:gd name="connsiteX112" fmla="*/ 6140110 w 6509657"/>
                  <a:gd name="connsiteY112" fmla="*/ 4181603 h 6857998"/>
                  <a:gd name="connsiteX113" fmla="*/ 6117439 w 6509657"/>
                  <a:gd name="connsiteY113" fmla="*/ 4335722 h 6857998"/>
                  <a:gd name="connsiteX114" fmla="*/ 6114962 w 6509657"/>
                  <a:gd name="connsiteY114" fmla="*/ 4351154 h 6857998"/>
                  <a:gd name="connsiteX115" fmla="*/ 6094769 w 6509657"/>
                  <a:gd name="connsiteY115" fmla="*/ 4423545 h 6857998"/>
                  <a:gd name="connsiteX116" fmla="*/ 6082195 w 6509657"/>
                  <a:gd name="connsiteY116" fmla="*/ 4606053 h 6857998"/>
                  <a:gd name="connsiteX117" fmla="*/ 6080672 w 6509657"/>
                  <a:gd name="connsiteY117" fmla="*/ 4617291 h 6857998"/>
                  <a:gd name="connsiteX118" fmla="*/ 6090768 w 6509657"/>
                  <a:gd name="connsiteY118" fmla="*/ 4678445 h 6857998"/>
                  <a:gd name="connsiteX119" fmla="*/ 6105056 w 6509657"/>
                  <a:gd name="connsiteY119" fmla="*/ 4708734 h 6857998"/>
                  <a:gd name="connsiteX120" fmla="*/ 6119916 w 6509657"/>
                  <a:gd name="connsiteY120" fmla="*/ 4755980 h 6857998"/>
                  <a:gd name="connsiteX121" fmla="*/ 6125441 w 6509657"/>
                  <a:gd name="connsiteY121" fmla="*/ 4803988 h 6857998"/>
                  <a:gd name="connsiteX122" fmla="*/ 6102960 w 6509657"/>
                  <a:gd name="connsiteY122" fmla="*/ 4884572 h 6857998"/>
                  <a:gd name="connsiteX123" fmla="*/ 6100674 w 6509657"/>
                  <a:gd name="connsiteY123" fmla="*/ 4913909 h 6857998"/>
                  <a:gd name="connsiteX124" fmla="*/ 6089816 w 6509657"/>
                  <a:gd name="connsiteY124" fmla="*/ 4979253 h 6857998"/>
                  <a:gd name="connsiteX125" fmla="*/ 6090577 w 6509657"/>
                  <a:gd name="connsiteY125" fmla="*/ 5036405 h 6857998"/>
                  <a:gd name="connsiteX126" fmla="*/ 6107914 w 6509657"/>
                  <a:gd name="connsiteY126" fmla="*/ 5082317 h 6857998"/>
                  <a:gd name="connsiteX127" fmla="*/ 6111342 w 6509657"/>
                  <a:gd name="connsiteY127" fmla="*/ 5148995 h 6857998"/>
                  <a:gd name="connsiteX128" fmla="*/ 6098770 w 6509657"/>
                  <a:gd name="connsiteY128" fmla="*/ 5192051 h 6857998"/>
                  <a:gd name="connsiteX129" fmla="*/ 6097056 w 6509657"/>
                  <a:gd name="connsiteY129" fmla="*/ 5200813 h 6857998"/>
                  <a:gd name="connsiteX130" fmla="*/ 6096291 w 6509657"/>
                  <a:gd name="connsiteY130" fmla="*/ 5313403 h 6857998"/>
                  <a:gd name="connsiteX131" fmla="*/ 6134203 w 6509657"/>
                  <a:gd name="connsiteY131" fmla="*/ 5453995 h 6857998"/>
                  <a:gd name="connsiteX132" fmla="*/ 6142206 w 6509657"/>
                  <a:gd name="connsiteY132" fmla="*/ 5477239 h 6857998"/>
                  <a:gd name="connsiteX133" fmla="*/ 6156112 w 6509657"/>
                  <a:gd name="connsiteY133" fmla="*/ 5590590 h 6857998"/>
                  <a:gd name="connsiteX134" fmla="*/ 6170210 w 6509657"/>
                  <a:gd name="connsiteY134" fmla="*/ 5651360 h 6857998"/>
                  <a:gd name="connsiteX135" fmla="*/ 6170972 w 6509657"/>
                  <a:gd name="connsiteY135" fmla="*/ 5695178 h 6857998"/>
                  <a:gd name="connsiteX136" fmla="*/ 6195927 w 6509657"/>
                  <a:gd name="connsiteY136" fmla="*/ 5748136 h 6857998"/>
                  <a:gd name="connsiteX137" fmla="*/ 6206787 w 6509657"/>
                  <a:gd name="connsiteY137" fmla="*/ 5765474 h 6857998"/>
                  <a:gd name="connsiteX138" fmla="*/ 6213264 w 6509657"/>
                  <a:gd name="connsiteY138" fmla="*/ 5786239 h 6857998"/>
                  <a:gd name="connsiteX139" fmla="*/ 6233839 w 6509657"/>
                  <a:gd name="connsiteY139" fmla="*/ 5880348 h 6857998"/>
                  <a:gd name="connsiteX140" fmla="*/ 6245457 w 6509657"/>
                  <a:gd name="connsiteY140" fmla="*/ 5897114 h 6857998"/>
                  <a:gd name="connsiteX141" fmla="*/ 6252699 w 6509657"/>
                  <a:gd name="connsiteY141" fmla="*/ 5908355 h 6857998"/>
                  <a:gd name="connsiteX142" fmla="*/ 6264891 w 6509657"/>
                  <a:gd name="connsiteY142" fmla="*/ 5999796 h 6857998"/>
                  <a:gd name="connsiteX143" fmla="*/ 6299372 w 6509657"/>
                  <a:gd name="connsiteY143" fmla="*/ 6056948 h 6857998"/>
                  <a:gd name="connsiteX144" fmla="*/ 6314041 w 6509657"/>
                  <a:gd name="connsiteY144" fmla="*/ 6072569 h 6857998"/>
                  <a:gd name="connsiteX145" fmla="*/ 6336139 w 6509657"/>
                  <a:gd name="connsiteY145" fmla="*/ 6127247 h 6857998"/>
                  <a:gd name="connsiteX146" fmla="*/ 6378623 w 6509657"/>
                  <a:gd name="connsiteY146" fmla="*/ 6311084 h 6857998"/>
                  <a:gd name="connsiteX147" fmla="*/ 6363571 w 6509657"/>
                  <a:gd name="connsiteY147" fmla="*/ 6363664 h 6857998"/>
                  <a:gd name="connsiteX148" fmla="*/ 6403960 w 6509657"/>
                  <a:gd name="connsiteY148" fmla="*/ 6463490 h 6857998"/>
                  <a:gd name="connsiteX149" fmla="*/ 6426820 w 6509657"/>
                  <a:gd name="connsiteY149" fmla="*/ 6550742 h 6857998"/>
                  <a:gd name="connsiteX150" fmla="*/ 6432347 w 6509657"/>
                  <a:gd name="connsiteY150" fmla="*/ 6583128 h 6857998"/>
                  <a:gd name="connsiteX151" fmla="*/ 6442443 w 6509657"/>
                  <a:gd name="connsiteY151" fmla="*/ 6685617 h 6857998"/>
                  <a:gd name="connsiteX152" fmla="*/ 6465303 w 6509657"/>
                  <a:gd name="connsiteY152" fmla="*/ 6738388 h 6857998"/>
                  <a:gd name="connsiteX153" fmla="*/ 6482807 w 6509657"/>
                  <a:gd name="connsiteY153" fmla="*/ 6796804 h 6857998"/>
                  <a:gd name="connsiteX154" fmla="*/ 6487578 w 6509657"/>
                  <a:gd name="connsiteY154" fmla="*/ 6857457 h 6857998"/>
                  <a:gd name="connsiteX155" fmla="*/ 6360339 w 6509657"/>
                  <a:gd name="connsiteY155" fmla="*/ 6857457 h 6857998"/>
                  <a:gd name="connsiteX156" fmla="*/ 6360339 w 6509657"/>
                  <a:gd name="connsiteY156" fmla="*/ 6857998 h 6857998"/>
                  <a:gd name="connsiteX157" fmla="*/ 0 w 6509657"/>
                  <a:gd name="connsiteY157" fmla="*/ 685799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6509657" h="6857998">
                    <a:moveTo>
                      <a:pt x="5757500" y="6118149"/>
                    </a:moveTo>
                    <a:cubicBezTo>
                      <a:pt x="5764049" y="6124102"/>
                      <a:pt x="5771670" y="6129341"/>
                      <a:pt x="5778719" y="6133723"/>
                    </a:cubicBezTo>
                    <a:cubicBezTo>
                      <a:pt x="5785863" y="6138152"/>
                      <a:pt x="5791209" y="6143474"/>
                      <a:pt x="5794879" y="6149380"/>
                    </a:cubicBezTo>
                    <a:lnTo>
                      <a:pt x="5800355" y="6166562"/>
                    </a:lnTo>
                    <a:lnTo>
                      <a:pt x="5794879" y="6149379"/>
                    </a:lnTo>
                    <a:cubicBezTo>
                      <a:pt x="5791209" y="6143474"/>
                      <a:pt x="5785863" y="6138152"/>
                      <a:pt x="5778719" y="6133722"/>
                    </a:cubicBezTo>
                    <a:cubicBezTo>
                      <a:pt x="5771670" y="6129341"/>
                      <a:pt x="5764049" y="6124102"/>
                      <a:pt x="5757500" y="6118149"/>
                    </a:cubicBezTo>
                    <a:close/>
                    <a:moveTo>
                      <a:pt x="5665657" y="4941372"/>
                    </a:moveTo>
                    <a:lnTo>
                      <a:pt x="5668987" y="4950869"/>
                    </a:lnTo>
                    <a:lnTo>
                      <a:pt x="5678672" y="4991382"/>
                    </a:lnTo>
                    <a:lnTo>
                      <a:pt x="5668987" y="4950868"/>
                    </a:lnTo>
                    <a:close/>
                    <a:moveTo>
                      <a:pt x="5669596" y="4749807"/>
                    </a:moveTo>
                    <a:cubicBezTo>
                      <a:pt x="5657460" y="4762826"/>
                      <a:pt x="5656603" y="4781365"/>
                      <a:pt x="5654889" y="4799797"/>
                    </a:cubicBezTo>
                    <a:cubicBezTo>
                      <a:pt x="5656603" y="4781365"/>
                      <a:pt x="5657460" y="4762827"/>
                      <a:pt x="5669596" y="4749807"/>
                    </a:cubicBezTo>
                    <a:close/>
                    <a:moveTo>
                      <a:pt x="5687394" y="4543185"/>
                    </a:moveTo>
                    <a:cubicBezTo>
                      <a:pt x="5688372" y="4548281"/>
                      <a:pt x="5690419" y="4553662"/>
                      <a:pt x="5692800" y="4557092"/>
                    </a:cubicBezTo>
                    <a:cubicBezTo>
                      <a:pt x="5704421" y="4573618"/>
                      <a:pt x="5713208" y="4588275"/>
                      <a:pt x="5719165" y="4602021"/>
                    </a:cubicBezTo>
                    <a:cubicBezTo>
                      <a:pt x="5713208" y="4588275"/>
                      <a:pt x="5704421" y="4573618"/>
                      <a:pt x="5692800" y="4557091"/>
                    </a:cubicBezTo>
                    <a:close/>
                    <a:moveTo>
                      <a:pt x="6153612" y="2819253"/>
                    </a:moveTo>
                    <a:lnTo>
                      <a:pt x="6165256" y="2827484"/>
                    </a:lnTo>
                    <a:lnTo>
                      <a:pt x="6165258" y="2827486"/>
                    </a:lnTo>
                    <a:lnTo>
                      <a:pt x="6193761" y="2861156"/>
                    </a:lnTo>
                    <a:lnTo>
                      <a:pt x="6184107" y="2842392"/>
                    </a:lnTo>
                    <a:lnTo>
                      <a:pt x="6165258" y="2827486"/>
                    </a:lnTo>
                    <a:lnTo>
                      <a:pt x="6165256" y="2827483"/>
                    </a:lnTo>
                    <a:close/>
                    <a:moveTo>
                      <a:pt x="6083958" y="1974015"/>
                    </a:moveTo>
                    <a:lnTo>
                      <a:pt x="6077444" y="1999763"/>
                    </a:lnTo>
                    <a:cubicBezTo>
                      <a:pt x="6073635" y="2008056"/>
                      <a:pt x="6067955" y="2016020"/>
                      <a:pt x="6059716" y="2023547"/>
                    </a:cubicBezTo>
                    <a:cubicBezTo>
                      <a:pt x="6076195" y="2008497"/>
                      <a:pt x="6082433" y="1991685"/>
                      <a:pt x="6083958" y="1974015"/>
                    </a:cubicBezTo>
                    <a:close/>
                    <a:moveTo>
                      <a:pt x="6066764" y="1768838"/>
                    </a:moveTo>
                    <a:cubicBezTo>
                      <a:pt x="6062383" y="1774411"/>
                      <a:pt x="6059620" y="1779948"/>
                      <a:pt x="6058162" y="1785412"/>
                    </a:cubicBezTo>
                    <a:lnTo>
                      <a:pt x="6057382" y="1801558"/>
                    </a:lnTo>
                    <a:cubicBezTo>
                      <a:pt x="6055715" y="1790986"/>
                      <a:pt x="6058001" y="1779981"/>
                      <a:pt x="6066764" y="1768838"/>
                    </a:cubicBezTo>
                    <a:close/>
                    <a:moveTo>
                      <a:pt x="6176353" y="520953"/>
                    </a:moveTo>
                    <a:lnTo>
                      <a:pt x="6169625" y="549926"/>
                    </a:lnTo>
                    <a:lnTo>
                      <a:pt x="6163371" y="566616"/>
                    </a:lnTo>
                    <a:lnTo>
                      <a:pt x="6157421" y="581804"/>
                    </a:lnTo>
                    <a:lnTo>
                      <a:pt x="6157002" y="583595"/>
                    </a:lnTo>
                    <a:lnTo>
                      <a:pt x="6154828" y="589388"/>
                    </a:lnTo>
                    <a:cubicBezTo>
                      <a:pt x="6152427" y="597005"/>
                      <a:pt x="6150670" y="604728"/>
                      <a:pt x="6150205" y="612658"/>
                    </a:cubicBezTo>
                    <a:lnTo>
                      <a:pt x="6157002" y="583595"/>
                    </a:lnTo>
                    <a:lnTo>
                      <a:pt x="6163319" y="566754"/>
                    </a:lnTo>
                    <a:lnTo>
                      <a:pt x="6163371" y="566616"/>
                    </a:lnTo>
                    <a:lnTo>
                      <a:pt x="6169209" y="551717"/>
                    </a:lnTo>
                    <a:lnTo>
                      <a:pt x="6169625" y="549926"/>
                    </a:lnTo>
                    <a:lnTo>
                      <a:pt x="6171790" y="544146"/>
                    </a:lnTo>
                    <a:cubicBezTo>
                      <a:pt x="6174177" y="536547"/>
                      <a:pt x="6175914" y="528850"/>
                      <a:pt x="6176353" y="520953"/>
                    </a:cubicBezTo>
                    <a:close/>
                    <a:moveTo>
                      <a:pt x="6125250" y="268794"/>
                    </a:moveTo>
                    <a:cubicBezTo>
                      <a:pt x="6122725" y="279176"/>
                      <a:pt x="6121022" y="289296"/>
                      <a:pt x="6120374" y="299164"/>
                    </a:cubicBezTo>
                    <a:cubicBezTo>
                      <a:pt x="6119725" y="309031"/>
                      <a:pt x="6120130" y="318646"/>
                      <a:pt x="6121819" y="328017"/>
                    </a:cubicBezTo>
                    <a:close/>
                    <a:moveTo>
                      <a:pt x="0" y="0"/>
                    </a:moveTo>
                    <a:lnTo>
                      <a:pt x="6442666" y="0"/>
                    </a:lnTo>
                    <a:lnTo>
                      <a:pt x="6438451" y="24480"/>
                    </a:lnTo>
                    <a:cubicBezTo>
                      <a:pt x="6435966" y="32636"/>
                      <a:pt x="6432204" y="40471"/>
                      <a:pt x="6426440" y="47806"/>
                    </a:cubicBezTo>
                    <a:cubicBezTo>
                      <a:pt x="6411580" y="66857"/>
                      <a:pt x="6415009" y="85336"/>
                      <a:pt x="6417296" y="105718"/>
                    </a:cubicBezTo>
                    <a:cubicBezTo>
                      <a:pt x="6419010" y="121150"/>
                      <a:pt x="6418439" y="136963"/>
                      <a:pt x="6418631" y="152584"/>
                    </a:cubicBezTo>
                    <a:cubicBezTo>
                      <a:pt x="6419200" y="180017"/>
                      <a:pt x="6419391" y="207450"/>
                      <a:pt x="6420344" y="234883"/>
                    </a:cubicBezTo>
                    <a:cubicBezTo>
                      <a:pt x="6420724" y="243648"/>
                      <a:pt x="6425489" y="252600"/>
                      <a:pt x="6424727" y="261173"/>
                    </a:cubicBezTo>
                    <a:cubicBezTo>
                      <a:pt x="6421106" y="300800"/>
                      <a:pt x="6415391" y="340425"/>
                      <a:pt x="6412152" y="380050"/>
                    </a:cubicBezTo>
                    <a:cubicBezTo>
                      <a:pt x="6410248" y="402529"/>
                      <a:pt x="6413865" y="425581"/>
                      <a:pt x="6411200" y="447870"/>
                    </a:cubicBezTo>
                    <a:cubicBezTo>
                      <a:pt x="6408152" y="473587"/>
                      <a:pt x="6400342" y="498733"/>
                      <a:pt x="6395577" y="524262"/>
                    </a:cubicBezTo>
                    <a:cubicBezTo>
                      <a:pt x="6394245" y="531310"/>
                      <a:pt x="6395960" y="539121"/>
                      <a:pt x="6396339" y="546552"/>
                    </a:cubicBezTo>
                    <a:cubicBezTo>
                      <a:pt x="6396721" y="554933"/>
                      <a:pt x="6397483" y="563125"/>
                      <a:pt x="6397674" y="571508"/>
                    </a:cubicBezTo>
                    <a:cubicBezTo>
                      <a:pt x="6398056" y="597037"/>
                      <a:pt x="6397483" y="622564"/>
                      <a:pt x="6398818" y="648092"/>
                    </a:cubicBezTo>
                    <a:cubicBezTo>
                      <a:pt x="6399579" y="663713"/>
                      <a:pt x="6407389" y="680096"/>
                      <a:pt x="6404531" y="694576"/>
                    </a:cubicBezTo>
                    <a:cubicBezTo>
                      <a:pt x="6399008" y="724104"/>
                      <a:pt x="6411390" y="753633"/>
                      <a:pt x="6401104" y="783158"/>
                    </a:cubicBezTo>
                    <a:cubicBezTo>
                      <a:pt x="6398056" y="792306"/>
                      <a:pt x="6405676" y="804877"/>
                      <a:pt x="6406056" y="815929"/>
                    </a:cubicBezTo>
                    <a:cubicBezTo>
                      <a:pt x="6407008" y="843552"/>
                      <a:pt x="6406818" y="871173"/>
                      <a:pt x="6406628" y="898797"/>
                    </a:cubicBezTo>
                    <a:cubicBezTo>
                      <a:pt x="6406438" y="923562"/>
                      <a:pt x="6409104" y="949281"/>
                      <a:pt x="6403770" y="973095"/>
                    </a:cubicBezTo>
                    <a:cubicBezTo>
                      <a:pt x="6398056" y="998052"/>
                      <a:pt x="6398818" y="1020529"/>
                      <a:pt x="6405294" y="1044725"/>
                    </a:cubicBezTo>
                    <a:cubicBezTo>
                      <a:pt x="6409676" y="1061298"/>
                      <a:pt x="6410248" y="1078826"/>
                      <a:pt x="6411580" y="1095972"/>
                    </a:cubicBezTo>
                    <a:cubicBezTo>
                      <a:pt x="6413104" y="1114449"/>
                      <a:pt x="6409104" y="1134834"/>
                      <a:pt x="6415391" y="1151600"/>
                    </a:cubicBezTo>
                    <a:cubicBezTo>
                      <a:pt x="6434060" y="1201512"/>
                      <a:pt x="6438060" y="1252757"/>
                      <a:pt x="6438060" y="1304955"/>
                    </a:cubicBezTo>
                    <a:cubicBezTo>
                      <a:pt x="6438060" y="1314483"/>
                      <a:pt x="6435395" y="1324198"/>
                      <a:pt x="6432537" y="1333341"/>
                    </a:cubicBezTo>
                    <a:cubicBezTo>
                      <a:pt x="6415391" y="1386684"/>
                      <a:pt x="6416914" y="1440216"/>
                      <a:pt x="6427393" y="1494509"/>
                    </a:cubicBezTo>
                    <a:cubicBezTo>
                      <a:pt x="6429679" y="1505751"/>
                      <a:pt x="6430060" y="1518324"/>
                      <a:pt x="6427775" y="1529563"/>
                    </a:cubicBezTo>
                    <a:cubicBezTo>
                      <a:pt x="6421106" y="1561189"/>
                      <a:pt x="6410056" y="1591859"/>
                      <a:pt x="6405294" y="1623675"/>
                    </a:cubicBezTo>
                    <a:cubicBezTo>
                      <a:pt x="6397483" y="1676253"/>
                      <a:pt x="6423771" y="1721785"/>
                      <a:pt x="6440919" y="1768838"/>
                    </a:cubicBezTo>
                    <a:cubicBezTo>
                      <a:pt x="6457112" y="1813610"/>
                      <a:pt x="6493689" y="1851709"/>
                      <a:pt x="6485496" y="1904673"/>
                    </a:cubicBezTo>
                    <a:cubicBezTo>
                      <a:pt x="6484735" y="1910004"/>
                      <a:pt x="6489878" y="1915912"/>
                      <a:pt x="6491212" y="1921817"/>
                    </a:cubicBezTo>
                    <a:cubicBezTo>
                      <a:pt x="6494833" y="1938009"/>
                      <a:pt x="6499211" y="1954202"/>
                      <a:pt x="6500928" y="1970586"/>
                    </a:cubicBezTo>
                    <a:cubicBezTo>
                      <a:pt x="6503215" y="1990589"/>
                      <a:pt x="6502454" y="2010974"/>
                      <a:pt x="6504358" y="2030977"/>
                    </a:cubicBezTo>
                    <a:cubicBezTo>
                      <a:pt x="6505501" y="2043835"/>
                      <a:pt x="6507596" y="2056600"/>
                      <a:pt x="6509406" y="2069340"/>
                    </a:cubicBezTo>
                    <a:lnTo>
                      <a:pt x="6509657" y="2072225"/>
                    </a:lnTo>
                    <a:lnTo>
                      <a:pt x="6509657" y="2131532"/>
                    </a:lnTo>
                    <a:lnTo>
                      <a:pt x="6508786" y="2138304"/>
                    </a:lnTo>
                    <a:cubicBezTo>
                      <a:pt x="6506595" y="2148519"/>
                      <a:pt x="6503977" y="2158712"/>
                      <a:pt x="6502262" y="2168903"/>
                    </a:cubicBezTo>
                    <a:cubicBezTo>
                      <a:pt x="6497499" y="2197670"/>
                      <a:pt x="6498833" y="2229296"/>
                      <a:pt x="6486640" y="2254633"/>
                    </a:cubicBezTo>
                    <a:cubicBezTo>
                      <a:pt x="6473686" y="2281683"/>
                      <a:pt x="6467780" y="2307402"/>
                      <a:pt x="6471780" y="2335405"/>
                    </a:cubicBezTo>
                    <a:cubicBezTo>
                      <a:pt x="6473114" y="2344741"/>
                      <a:pt x="6481116" y="2356744"/>
                      <a:pt x="6489306" y="2360933"/>
                    </a:cubicBezTo>
                    <a:cubicBezTo>
                      <a:pt x="6507595" y="2370270"/>
                      <a:pt x="6510835" y="2383032"/>
                      <a:pt x="6504547" y="2400369"/>
                    </a:cubicBezTo>
                    <a:cubicBezTo>
                      <a:pt x="6499211" y="2415420"/>
                      <a:pt x="6496546" y="2433897"/>
                      <a:pt x="6486258" y="2444184"/>
                    </a:cubicBezTo>
                    <a:cubicBezTo>
                      <a:pt x="6457112" y="2473333"/>
                      <a:pt x="6456160" y="2510483"/>
                      <a:pt x="6448350" y="2546678"/>
                    </a:cubicBezTo>
                    <a:cubicBezTo>
                      <a:pt x="6443585" y="2568774"/>
                      <a:pt x="6443395" y="2589352"/>
                      <a:pt x="6446633" y="2611450"/>
                    </a:cubicBezTo>
                    <a:cubicBezTo>
                      <a:pt x="6453872" y="2659455"/>
                      <a:pt x="6443585" y="2706131"/>
                      <a:pt x="6430441" y="2752235"/>
                    </a:cubicBezTo>
                    <a:cubicBezTo>
                      <a:pt x="6421679" y="2782716"/>
                      <a:pt x="6416344" y="2813958"/>
                      <a:pt x="6407389" y="2844248"/>
                    </a:cubicBezTo>
                    <a:cubicBezTo>
                      <a:pt x="6400531" y="2866918"/>
                      <a:pt x="6392339" y="2889587"/>
                      <a:pt x="6381291" y="2910353"/>
                    </a:cubicBezTo>
                    <a:cubicBezTo>
                      <a:pt x="6365097" y="2940455"/>
                      <a:pt x="6340712" y="2966742"/>
                      <a:pt x="6347189" y="3005035"/>
                    </a:cubicBezTo>
                    <a:cubicBezTo>
                      <a:pt x="6352904" y="3038756"/>
                      <a:pt x="6340904" y="3069235"/>
                      <a:pt x="6329473" y="3100099"/>
                    </a:cubicBezTo>
                    <a:cubicBezTo>
                      <a:pt x="6321091" y="3122770"/>
                      <a:pt x="6312516" y="3145436"/>
                      <a:pt x="6307182" y="3168870"/>
                    </a:cubicBezTo>
                    <a:cubicBezTo>
                      <a:pt x="6300896" y="3196686"/>
                      <a:pt x="6303564" y="3228119"/>
                      <a:pt x="6291942" y="3252885"/>
                    </a:cubicBezTo>
                    <a:cubicBezTo>
                      <a:pt x="6279750" y="3278795"/>
                      <a:pt x="6287942" y="3300319"/>
                      <a:pt x="6291371" y="3323372"/>
                    </a:cubicBezTo>
                    <a:cubicBezTo>
                      <a:pt x="6296706" y="3360139"/>
                      <a:pt x="6306612" y="3396719"/>
                      <a:pt x="6294039" y="3433866"/>
                    </a:cubicBezTo>
                    <a:cubicBezTo>
                      <a:pt x="6278798" y="3479015"/>
                      <a:pt x="6262414" y="3523785"/>
                      <a:pt x="6247937" y="3569124"/>
                    </a:cubicBezTo>
                    <a:cubicBezTo>
                      <a:pt x="6242410" y="3586653"/>
                      <a:pt x="6240124" y="3605509"/>
                      <a:pt x="6237648" y="3623799"/>
                    </a:cubicBezTo>
                    <a:cubicBezTo>
                      <a:pt x="6235551" y="3641134"/>
                      <a:pt x="6240887" y="3661899"/>
                      <a:pt x="6232886" y="3675238"/>
                    </a:cubicBezTo>
                    <a:cubicBezTo>
                      <a:pt x="6212312" y="3709529"/>
                      <a:pt x="6202214" y="3744770"/>
                      <a:pt x="6202214" y="3784397"/>
                    </a:cubicBezTo>
                    <a:cubicBezTo>
                      <a:pt x="6202214" y="3799258"/>
                      <a:pt x="6193641" y="3813737"/>
                      <a:pt x="6192116" y="3828785"/>
                    </a:cubicBezTo>
                    <a:cubicBezTo>
                      <a:pt x="6190212" y="3849362"/>
                      <a:pt x="6185068" y="3872985"/>
                      <a:pt x="6192308" y="3890891"/>
                    </a:cubicBezTo>
                    <a:cubicBezTo>
                      <a:pt x="6209454" y="3932993"/>
                      <a:pt x="6195163" y="3967091"/>
                      <a:pt x="6178210" y="4003861"/>
                    </a:cubicBezTo>
                    <a:cubicBezTo>
                      <a:pt x="6161446" y="4040058"/>
                      <a:pt x="6148111" y="4078159"/>
                      <a:pt x="6137060" y="4116641"/>
                    </a:cubicBezTo>
                    <a:cubicBezTo>
                      <a:pt x="6133060" y="4131119"/>
                      <a:pt x="6139729" y="4148453"/>
                      <a:pt x="6141062" y="4164458"/>
                    </a:cubicBezTo>
                    <a:cubicBezTo>
                      <a:pt x="6141443" y="4170174"/>
                      <a:pt x="6142014" y="4176461"/>
                      <a:pt x="6140110" y="4181603"/>
                    </a:cubicBezTo>
                    <a:cubicBezTo>
                      <a:pt x="6121819" y="4231324"/>
                      <a:pt x="6107914" y="4281810"/>
                      <a:pt x="6117439" y="4335722"/>
                    </a:cubicBezTo>
                    <a:cubicBezTo>
                      <a:pt x="6118392" y="4340674"/>
                      <a:pt x="6116295" y="4346201"/>
                      <a:pt x="6114962" y="4351154"/>
                    </a:cubicBezTo>
                    <a:cubicBezTo>
                      <a:pt x="6108104" y="4375349"/>
                      <a:pt x="6097246" y="4398972"/>
                      <a:pt x="6094769" y="4423545"/>
                    </a:cubicBezTo>
                    <a:cubicBezTo>
                      <a:pt x="6088673" y="4484127"/>
                      <a:pt x="6086195" y="4545086"/>
                      <a:pt x="6082195" y="4606053"/>
                    </a:cubicBezTo>
                    <a:cubicBezTo>
                      <a:pt x="6082006" y="4609863"/>
                      <a:pt x="6082006" y="4613864"/>
                      <a:pt x="6080672" y="4617291"/>
                    </a:cubicBezTo>
                    <a:cubicBezTo>
                      <a:pt x="6072479" y="4639772"/>
                      <a:pt x="6075148" y="4659393"/>
                      <a:pt x="6090768" y="4678445"/>
                    </a:cubicBezTo>
                    <a:cubicBezTo>
                      <a:pt x="6097626" y="4686828"/>
                      <a:pt x="6101246" y="4698258"/>
                      <a:pt x="6105056" y="4708734"/>
                    </a:cubicBezTo>
                    <a:cubicBezTo>
                      <a:pt x="6110772" y="4724167"/>
                      <a:pt x="6116295" y="4739978"/>
                      <a:pt x="6119916" y="4755980"/>
                    </a:cubicBezTo>
                    <a:cubicBezTo>
                      <a:pt x="6123345" y="4771793"/>
                      <a:pt x="6128106" y="4788747"/>
                      <a:pt x="6125441" y="4803988"/>
                    </a:cubicBezTo>
                    <a:cubicBezTo>
                      <a:pt x="6120679" y="4831420"/>
                      <a:pt x="6110010" y="4857522"/>
                      <a:pt x="6102960" y="4884572"/>
                    </a:cubicBezTo>
                    <a:cubicBezTo>
                      <a:pt x="6100482" y="4893907"/>
                      <a:pt x="6100866" y="4904195"/>
                      <a:pt x="6100674" y="4913909"/>
                    </a:cubicBezTo>
                    <a:cubicBezTo>
                      <a:pt x="6100104" y="4936201"/>
                      <a:pt x="6105628" y="4959061"/>
                      <a:pt x="6089816" y="4979253"/>
                    </a:cubicBezTo>
                    <a:cubicBezTo>
                      <a:pt x="6074956" y="4997922"/>
                      <a:pt x="6079337" y="5016785"/>
                      <a:pt x="6090577" y="5036405"/>
                    </a:cubicBezTo>
                    <a:cubicBezTo>
                      <a:pt x="6098579" y="5050504"/>
                      <a:pt x="6104866" y="5066505"/>
                      <a:pt x="6107914" y="5082317"/>
                    </a:cubicBezTo>
                    <a:cubicBezTo>
                      <a:pt x="6112104" y="5104036"/>
                      <a:pt x="6113820" y="5125562"/>
                      <a:pt x="6111342" y="5148995"/>
                    </a:cubicBezTo>
                    <a:cubicBezTo>
                      <a:pt x="6109628" y="5165570"/>
                      <a:pt x="6108866" y="5179097"/>
                      <a:pt x="6098770" y="5192051"/>
                    </a:cubicBezTo>
                    <a:cubicBezTo>
                      <a:pt x="6097246" y="5194145"/>
                      <a:pt x="6096864" y="5197955"/>
                      <a:pt x="6097056" y="5200813"/>
                    </a:cubicBezTo>
                    <a:cubicBezTo>
                      <a:pt x="6100294" y="5238343"/>
                      <a:pt x="6098579" y="5275491"/>
                      <a:pt x="6096291" y="5313403"/>
                    </a:cubicBezTo>
                    <a:cubicBezTo>
                      <a:pt x="6093247" y="5361598"/>
                      <a:pt x="6102198" y="5412276"/>
                      <a:pt x="6134203" y="5453995"/>
                    </a:cubicBezTo>
                    <a:cubicBezTo>
                      <a:pt x="6138967" y="5460092"/>
                      <a:pt x="6141062" y="5469236"/>
                      <a:pt x="6142206" y="5477239"/>
                    </a:cubicBezTo>
                    <a:cubicBezTo>
                      <a:pt x="6147158" y="5514957"/>
                      <a:pt x="6150587" y="5552869"/>
                      <a:pt x="6156112" y="5590590"/>
                    </a:cubicBezTo>
                    <a:cubicBezTo>
                      <a:pt x="6159160" y="5611164"/>
                      <a:pt x="6161827" y="5632691"/>
                      <a:pt x="6170210" y="5651360"/>
                    </a:cubicBezTo>
                    <a:cubicBezTo>
                      <a:pt x="6178400" y="5669647"/>
                      <a:pt x="6188116" y="5684320"/>
                      <a:pt x="6170972" y="5695178"/>
                    </a:cubicBezTo>
                    <a:cubicBezTo>
                      <a:pt x="6180116" y="5714607"/>
                      <a:pt x="6187737" y="5731564"/>
                      <a:pt x="6195927" y="5748136"/>
                    </a:cubicBezTo>
                    <a:cubicBezTo>
                      <a:pt x="6198974" y="5754234"/>
                      <a:pt x="6203929" y="5759378"/>
                      <a:pt x="6206787" y="5765474"/>
                    </a:cubicBezTo>
                    <a:cubicBezTo>
                      <a:pt x="6209834" y="5771953"/>
                      <a:pt x="6211739" y="5779191"/>
                      <a:pt x="6213264" y="5786239"/>
                    </a:cubicBezTo>
                    <a:cubicBezTo>
                      <a:pt x="6220122" y="5817674"/>
                      <a:pt x="6226408" y="5849107"/>
                      <a:pt x="6233839" y="5880348"/>
                    </a:cubicBezTo>
                    <a:cubicBezTo>
                      <a:pt x="6235362" y="5886447"/>
                      <a:pt x="6241458" y="5891590"/>
                      <a:pt x="6245457" y="5897114"/>
                    </a:cubicBezTo>
                    <a:cubicBezTo>
                      <a:pt x="6248126" y="5900735"/>
                      <a:pt x="6252127" y="5904353"/>
                      <a:pt x="6252699" y="5908355"/>
                    </a:cubicBezTo>
                    <a:cubicBezTo>
                      <a:pt x="6257271" y="5938836"/>
                      <a:pt x="6262606" y="5969124"/>
                      <a:pt x="6264891" y="5999796"/>
                    </a:cubicBezTo>
                    <a:cubicBezTo>
                      <a:pt x="6266794" y="6025515"/>
                      <a:pt x="6266225" y="6050282"/>
                      <a:pt x="6299372" y="6056948"/>
                    </a:cubicBezTo>
                    <a:cubicBezTo>
                      <a:pt x="6305088" y="6058092"/>
                      <a:pt x="6311185" y="6066284"/>
                      <a:pt x="6314041" y="6072569"/>
                    </a:cubicBezTo>
                    <a:cubicBezTo>
                      <a:pt x="6322233" y="6090477"/>
                      <a:pt x="6327758" y="6109530"/>
                      <a:pt x="6336139" y="6127247"/>
                    </a:cubicBezTo>
                    <a:cubicBezTo>
                      <a:pt x="6364144" y="6185351"/>
                      <a:pt x="6381862" y="6246121"/>
                      <a:pt x="6378623" y="6311084"/>
                    </a:cubicBezTo>
                    <a:cubicBezTo>
                      <a:pt x="6377671" y="6331277"/>
                      <a:pt x="6367382" y="6350899"/>
                      <a:pt x="6363571" y="6363664"/>
                    </a:cubicBezTo>
                    <a:cubicBezTo>
                      <a:pt x="6378623" y="6400429"/>
                      <a:pt x="6393101" y="6431292"/>
                      <a:pt x="6403960" y="6463490"/>
                    </a:cubicBezTo>
                    <a:cubicBezTo>
                      <a:pt x="6413676" y="6491874"/>
                      <a:pt x="6419772" y="6521593"/>
                      <a:pt x="6426820" y="6550742"/>
                    </a:cubicBezTo>
                    <a:cubicBezTo>
                      <a:pt x="6429489" y="6561411"/>
                      <a:pt x="6431012" y="6572269"/>
                      <a:pt x="6432347" y="6583128"/>
                    </a:cubicBezTo>
                    <a:cubicBezTo>
                      <a:pt x="6436537" y="6617036"/>
                      <a:pt x="6426440" y="6652472"/>
                      <a:pt x="6442443" y="6685617"/>
                    </a:cubicBezTo>
                    <a:cubicBezTo>
                      <a:pt x="6450825" y="6702955"/>
                      <a:pt x="6460921" y="6720103"/>
                      <a:pt x="6465303" y="6738388"/>
                    </a:cubicBezTo>
                    <a:cubicBezTo>
                      <a:pt x="6470066" y="6758011"/>
                      <a:pt x="6477496" y="6777207"/>
                      <a:pt x="6482807" y="6796804"/>
                    </a:cubicBezTo>
                    <a:lnTo>
                      <a:pt x="6487578" y="6857457"/>
                    </a:lnTo>
                    <a:lnTo>
                      <a:pt x="6360339" y="6857457"/>
                    </a:lnTo>
                    <a:lnTo>
                      <a:pt x="6360339" y="6857998"/>
                    </a:lnTo>
                    <a:lnTo>
                      <a:pt x="0" y="6857998"/>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D2063333-816F-442C-A0E6-238F0678B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682343" y="2"/>
                <a:ext cx="6509657" cy="6857998"/>
              </a:xfrm>
              <a:custGeom>
                <a:avLst/>
                <a:gdLst>
                  <a:gd name="connsiteX0" fmla="*/ 5757500 w 6509657"/>
                  <a:gd name="connsiteY0" fmla="*/ 6118149 h 6857998"/>
                  <a:gd name="connsiteX1" fmla="*/ 5778719 w 6509657"/>
                  <a:gd name="connsiteY1" fmla="*/ 6133723 h 6857998"/>
                  <a:gd name="connsiteX2" fmla="*/ 5794879 w 6509657"/>
                  <a:gd name="connsiteY2" fmla="*/ 6149380 h 6857998"/>
                  <a:gd name="connsiteX3" fmla="*/ 5800355 w 6509657"/>
                  <a:gd name="connsiteY3" fmla="*/ 6166562 h 6857998"/>
                  <a:gd name="connsiteX4" fmla="*/ 5794879 w 6509657"/>
                  <a:gd name="connsiteY4" fmla="*/ 6149379 h 6857998"/>
                  <a:gd name="connsiteX5" fmla="*/ 5778719 w 6509657"/>
                  <a:gd name="connsiteY5" fmla="*/ 6133722 h 6857998"/>
                  <a:gd name="connsiteX6" fmla="*/ 5757500 w 6509657"/>
                  <a:gd name="connsiteY6" fmla="*/ 6118149 h 6857998"/>
                  <a:gd name="connsiteX7" fmla="*/ 5665657 w 6509657"/>
                  <a:gd name="connsiteY7" fmla="*/ 4941372 h 6857998"/>
                  <a:gd name="connsiteX8" fmla="*/ 5668987 w 6509657"/>
                  <a:gd name="connsiteY8" fmla="*/ 4950869 h 6857998"/>
                  <a:gd name="connsiteX9" fmla="*/ 5678672 w 6509657"/>
                  <a:gd name="connsiteY9" fmla="*/ 4991382 h 6857998"/>
                  <a:gd name="connsiteX10" fmla="*/ 5668987 w 6509657"/>
                  <a:gd name="connsiteY10" fmla="*/ 4950868 h 6857998"/>
                  <a:gd name="connsiteX11" fmla="*/ 5669596 w 6509657"/>
                  <a:gd name="connsiteY11" fmla="*/ 4749807 h 6857998"/>
                  <a:gd name="connsiteX12" fmla="*/ 5654889 w 6509657"/>
                  <a:gd name="connsiteY12" fmla="*/ 4799797 h 6857998"/>
                  <a:gd name="connsiteX13" fmla="*/ 5669596 w 6509657"/>
                  <a:gd name="connsiteY13" fmla="*/ 4749807 h 6857998"/>
                  <a:gd name="connsiteX14" fmla="*/ 5687394 w 6509657"/>
                  <a:gd name="connsiteY14" fmla="*/ 4543185 h 6857998"/>
                  <a:gd name="connsiteX15" fmla="*/ 5692800 w 6509657"/>
                  <a:gd name="connsiteY15" fmla="*/ 4557092 h 6857998"/>
                  <a:gd name="connsiteX16" fmla="*/ 5719165 w 6509657"/>
                  <a:gd name="connsiteY16" fmla="*/ 4602021 h 6857998"/>
                  <a:gd name="connsiteX17" fmla="*/ 5692800 w 6509657"/>
                  <a:gd name="connsiteY17" fmla="*/ 4557091 h 6857998"/>
                  <a:gd name="connsiteX18" fmla="*/ 6153612 w 6509657"/>
                  <a:gd name="connsiteY18" fmla="*/ 2819253 h 6857998"/>
                  <a:gd name="connsiteX19" fmla="*/ 6165256 w 6509657"/>
                  <a:gd name="connsiteY19" fmla="*/ 2827484 h 6857998"/>
                  <a:gd name="connsiteX20" fmla="*/ 6165258 w 6509657"/>
                  <a:gd name="connsiteY20" fmla="*/ 2827486 h 6857998"/>
                  <a:gd name="connsiteX21" fmla="*/ 6193761 w 6509657"/>
                  <a:gd name="connsiteY21" fmla="*/ 2861156 h 6857998"/>
                  <a:gd name="connsiteX22" fmla="*/ 6184107 w 6509657"/>
                  <a:gd name="connsiteY22" fmla="*/ 2842392 h 6857998"/>
                  <a:gd name="connsiteX23" fmla="*/ 6165258 w 6509657"/>
                  <a:gd name="connsiteY23" fmla="*/ 2827486 h 6857998"/>
                  <a:gd name="connsiteX24" fmla="*/ 6165256 w 6509657"/>
                  <a:gd name="connsiteY24" fmla="*/ 2827483 h 6857998"/>
                  <a:gd name="connsiteX25" fmla="*/ 6083958 w 6509657"/>
                  <a:gd name="connsiteY25" fmla="*/ 1974015 h 6857998"/>
                  <a:gd name="connsiteX26" fmla="*/ 6077444 w 6509657"/>
                  <a:gd name="connsiteY26" fmla="*/ 1999763 h 6857998"/>
                  <a:gd name="connsiteX27" fmla="*/ 6059716 w 6509657"/>
                  <a:gd name="connsiteY27" fmla="*/ 2023547 h 6857998"/>
                  <a:gd name="connsiteX28" fmla="*/ 6083958 w 6509657"/>
                  <a:gd name="connsiteY28" fmla="*/ 1974015 h 6857998"/>
                  <a:gd name="connsiteX29" fmla="*/ 6066764 w 6509657"/>
                  <a:gd name="connsiteY29" fmla="*/ 1768838 h 6857998"/>
                  <a:gd name="connsiteX30" fmla="*/ 6058162 w 6509657"/>
                  <a:gd name="connsiteY30" fmla="*/ 1785412 h 6857998"/>
                  <a:gd name="connsiteX31" fmla="*/ 6057382 w 6509657"/>
                  <a:gd name="connsiteY31" fmla="*/ 1801558 h 6857998"/>
                  <a:gd name="connsiteX32" fmla="*/ 6066764 w 6509657"/>
                  <a:gd name="connsiteY32" fmla="*/ 1768838 h 6857998"/>
                  <a:gd name="connsiteX33" fmla="*/ 6176353 w 6509657"/>
                  <a:gd name="connsiteY33" fmla="*/ 520953 h 6857998"/>
                  <a:gd name="connsiteX34" fmla="*/ 6169625 w 6509657"/>
                  <a:gd name="connsiteY34" fmla="*/ 549926 h 6857998"/>
                  <a:gd name="connsiteX35" fmla="*/ 6163371 w 6509657"/>
                  <a:gd name="connsiteY35" fmla="*/ 566616 h 6857998"/>
                  <a:gd name="connsiteX36" fmla="*/ 6157421 w 6509657"/>
                  <a:gd name="connsiteY36" fmla="*/ 581804 h 6857998"/>
                  <a:gd name="connsiteX37" fmla="*/ 6157002 w 6509657"/>
                  <a:gd name="connsiteY37" fmla="*/ 583595 h 6857998"/>
                  <a:gd name="connsiteX38" fmla="*/ 6154828 w 6509657"/>
                  <a:gd name="connsiteY38" fmla="*/ 589388 h 6857998"/>
                  <a:gd name="connsiteX39" fmla="*/ 6150205 w 6509657"/>
                  <a:gd name="connsiteY39" fmla="*/ 612658 h 6857998"/>
                  <a:gd name="connsiteX40" fmla="*/ 6157002 w 6509657"/>
                  <a:gd name="connsiteY40" fmla="*/ 583595 h 6857998"/>
                  <a:gd name="connsiteX41" fmla="*/ 6163319 w 6509657"/>
                  <a:gd name="connsiteY41" fmla="*/ 566754 h 6857998"/>
                  <a:gd name="connsiteX42" fmla="*/ 6163371 w 6509657"/>
                  <a:gd name="connsiteY42" fmla="*/ 566616 h 6857998"/>
                  <a:gd name="connsiteX43" fmla="*/ 6169209 w 6509657"/>
                  <a:gd name="connsiteY43" fmla="*/ 551717 h 6857998"/>
                  <a:gd name="connsiteX44" fmla="*/ 6169625 w 6509657"/>
                  <a:gd name="connsiteY44" fmla="*/ 549926 h 6857998"/>
                  <a:gd name="connsiteX45" fmla="*/ 6171790 w 6509657"/>
                  <a:gd name="connsiteY45" fmla="*/ 544146 h 6857998"/>
                  <a:gd name="connsiteX46" fmla="*/ 6176353 w 6509657"/>
                  <a:gd name="connsiteY46" fmla="*/ 520953 h 6857998"/>
                  <a:gd name="connsiteX47" fmla="*/ 6125250 w 6509657"/>
                  <a:gd name="connsiteY47" fmla="*/ 268794 h 6857998"/>
                  <a:gd name="connsiteX48" fmla="*/ 6120374 w 6509657"/>
                  <a:gd name="connsiteY48" fmla="*/ 299164 h 6857998"/>
                  <a:gd name="connsiteX49" fmla="*/ 6121819 w 6509657"/>
                  <a:gd name="connsiteY49" fmla="*/ 328017 h 6857998"/>
                  <a:gd name="connsiteX50" fmla="*/ 0 w 6509657"/>
                  <a:gd name="connsiteY50" fmla="*/ 0 h 6857998"/>
                  <a:gd name="connsiteX51" fmla="*/ 6442666 w 6509657"/>
                  <a:gd name="connsiteY51" fmla="*/ 0 h 6857998"/>
                  <a:gd name="connsiteX52" fmla="*/ 6438451 w 6509657"/>
                  <a:gd name="connsiteY52" fmla="*/ 24480 h 6857998"/>
                  <a:gd name="connsiteX53" fmla="*/ 6426440 w 6509657"/>
                  <a:gd name="connsiteY53" fmla="*/ 47806 h 6857998"/>
                  <a:gd name="connsiteX54" fmla="*/ 6417296 w 6509657"/>
                  <a:gd name="connsiteY54" fmla="*/ 105718 h 6857998"/>
                  <a:gd name="connsiteX55" fmla="*/ 6418631 w 6509657"/>
                  <a:gd name="connsiteY55" fmla="*/ 152584 h 6857998"/>
                  <a:gd name="connsiteX56" fmla="*/ 6420344 w 6509657"/>
                  <a:gd name="connsiteY56" fmla="*/ 234883 h 6857998"/>
                  <a:gd name="connsiteX57" fmla="*/ 6424727 w 6509657"/>
                  <a:gd name="connsiteY57" fmla="*/ 261173 h 6857998"/>
                  <a:gd name="connsiteX58" fmla="*/ 6412152 w 6509657"/>
                  <a:gd name="connsiteY58" fmla="*/ 380050 h 6857998"/>
                  <a:gd name="connsiteX59" fmla="*/ 6411200 w 6509657"/>
                  <a:gd name="connsiteY59" fmla="*/ 447870 h 6857998"/>
                  <a:gd name="connsiteX60" fmla="*/ 6395577 w 6509657"/>
                  <a:gd name="connsiteY60" fmla="*/ 524262 h 6857998"/>
                  <a:gd name="connsiteX61" fmla="*/ 6396339 w 6509657"/>
                  <a:gd name="connsiteY61" fmla="*/ 546552 h 6857998"/>
                  <a:gd name="connsiteX62" fmla="*/ 6397674 w 6509657"/>
                  <a:gd name="connsiteY62" fmla="*/ 571508 h 6857998"/>
                  <a:gd name="connsiteX63" fmla="*/ 6398818 w 6509657"/>
                  <a:gd name="connsiteY63" fmla="*/ 648092 h 6857998"/>
                  <a:gd name="connsiteX64" fmla="*/ 6404531 w 6509657"/>
                  <a:gd name="connsiteY64" fmla="*/ 694576 h 6857998"/>
                  <a:gd name="connsiteX65" fmla="*/ 6401104 w 6509657"/>
                  <a:gd name="connsiteY65" fmla="*/ 783158 h 6857998"/>
                  <a:gd name="connsiteX66" fmla="*/ 6406056 w 6509657"/>
                  <a:gd name="connsiteY66" fmla="*/ 815929 h 6857998"/>
                  <a:gd name="connsiteX67" fmla="*/ 6406628 w 6509657"/>
                  <a:gd name="connsiteY67" fmla="*/ 898797 h 6857998"/>
                  <a:gd name="connsiteX68" fmla="*/ 6403770 w 6509657"/>
                  <a:gd name="connsiteY68" fmla="*/ 973095 h 6857998"/>
                  <a:gd name="connsiteX69" fmla="*/ 6405294 w 6509657"/>
                  <a:gd name="connsiteY69" fmla="*/ 1044725 h 6857998"/>
                  <a:gd name="connsiteX70" fmla="*/ 6411580 w 6509657"/>
                  <a:gd name="connsiteY70" fmla="*/ 1095972 h 6857998"/>
                  <a:gd name="connsiteX71" fmla="*/ 6415391 w 6509657"/>
                  <a:gd name="connsiteY71" fmla="*/ 1151600 h 6857998"/>
                  <a:gd name="connsiteX72" fmla="*/ 6438060 w 6509657"/>
                  <a:gd name="connsiteY72" fmla="*/ 1304955 h 6857998"/>
                  <a:gd name="connsiteX73" fmla="*/ 6432537 w 6509657"/>
                  <a:gd name="connsiteY73" fmla="*/ 1333341 h 6857998"/>
                  <a:gd name="connsiteX74" fmla="*/ 6427393 w 6509657"/>
                  <a:gd name="connsiteY74" fmla="*/ 1494509 h 6857998"/>
                  <a:gd name="connsiteX75" fmla="*/ 6427775 w 6509657"/>
                  <a:gd name="connsiteY75" fmla="*/ 1529563 h 6857998"/>
                  <a:gd name="connsiteX76" fmla="*/ 6405294 w 6509657"/>
                  <a:gd name="connsiteY76" fmla="*/ 1623675 h 6857998"/>
                  <a:gd name="connsiteX77" fmla="*/ 6440919 w 6509657"/>
                  <a:gd name="connsiteY77" fmla="*/ 1768838 h 6857998"/>
                  <a:gd name="connsiteX78" fmla="*/ 6485496 w 6509657"/>
                  <a:gd name="connsiteY78" fmla="*/ 1904673 h 6857998"/>
                  <a:gd name="connsiteX79" fmla="*/ 6491212 w 6509657"/>
                  <a:gd name="connsiteY79" fmla="*/ 1921817 h 6857998"/>
                  <a:gd name="connsiteX80" fmla="*/ 6500928 w 6509657"/>
                  <a:gd name="connsiteY80" fmla="*/ 1970586 h 6857998"/>
                  <a:gd name="connsiteX81" fmla="*/ 6504358 w 6509657"/>
                  <a:gd name="connsiteY81" fmla="*/ 2030977 h 6857998"/>
                  <a:gd name="connsiteX82" fmla="*/ 6509406 w 6509657"/>
                  <a:gd name="connsiteY82" fmla="*/ 2069340 h 6857998"/>
                  <a:gd name="connsiteX83" fmla="*/ 6509657 w 6509657"/>
                  <a:gd name="connsiteY83" fmla="*/ 2072225 h 6857998"/>
                  <a:gd name="connsiteX84" fmla="*/ 6509657 w 6509657"/>
                  <a:gd name="connsiteY84" fmla="*/ 2131532 h 6857998"/>
                  <a:gd name="connsiteX85" fmla="*/ 6508786 w 6509657"/>
                  <a:gd name="connsiteY85" fmla="*/ 2138304 h 6857998"/>
                  <a:gd name="connsiteX86" fmla="*/ 6502262 w 6509657"/>
                  <a:gd name="connsiteY86" fmla="*/ 2168903 h 6857998"/>
                  <a:gd name="connsiteX87" fmla="*/ 6486640 w 6509657"/>
                  <a:gd name="connsiteY87" fmla="*/ 2254633 h 6857998"/>
                  <a:gd name="connsiteX88" fmla="*/ 6471780 w 6509657"/>
                  <a:gd name="connsiteY88" fmla="*/ 2335405 h 6857998"/>
                  <a:gd name="connsiteX89" fmla="*/ 6489306 w 6509657"/>
                  <a:gd name="connsiteY89" fmla="*/ 2360933 h 6857998"/>
                  <a:gd name="connsiteX90" fmla="*/ 6504547 w 6509657"/>
                  <a:gd name="connsiteY90" fmla="*/ 2400369 h 6857998"/>
                  <a:gd name="connsiteX91" fmla="*/ 6486258 w 6509657"/>
                  <a:gd name="connsiteY91" fmla="*/ 2444184 h 6857998"/>
                  <a:gd name="connsiteX92" fmla="*/ 6448350 w 6509657"/>
                  <a:gd name="connsiteY92" fmla="*/ 2546678 h 6857998"/>
                  <a:gd name="connsiteX93" fmla="*/ 6446633 w 6509657"/>
                  <a:gd name="connsiteY93" fmla="*/ 2611450 h 6857998"/>
                  <a:gd name="connsiteX94" fmla="*/ 6430441 w 6509657"/>
                  <a:gd name="connsiteY94" fmla="*/ 2752235 h 6857998"/>
                  <a:gd name="connsiteX95" fmla="*/ 6407389 w 6509657"/>
                  <a:gd name="connsiteY95" fmla="*/ 2844248 h 6857998"/>
                  <a:gd name="connsiteX96" fmla="*/ 6381291 w 6509657"/>
                  <a:gd name="connsiteY96" fmla="*/ 2910353 h 6857998"/>
                  <a:gd name="connsiteX97" fmla="*/ 6347189 w 6509657"/>
                  <a:gd name="connsiteY97" fmla="*/ 3005035 h 6857998"/>
                  <a:gd name="connsiteX98" fmla="*/ 6329473 w 6509657"/>
                  <a:gd name="connsiteY98" fmla="*/ 3100099 h 6857998"/>
                  <a:gd name="connsiteX99" fmla="*/ 6307182 w 6509657"/>
                  <a:gd name="connsiteY99" fmla="*/ 3168870 h 6857998"/>
                  <a:gd name="connsiteX100" fmla="*/ 6291942 w 6509657"/>
                  <a:gd name="connsiteY100" fmla="*/ 3252885 h 6857998"/>
                  <a:gd name="connsiteX101" fmla="*/ 6291371 w 6509657"/>
                  <a:gd name="connsiteY101" fmla="*/ 3323372 h 6857998"/>
                  <a:gd name="connsiteX102" fmla="*/ 6294039 w 6509657"/>
                  <a:gd name="connsiteY102" fmla="*/ 3433866 h 6857998"/>
                  <a:gd name="connsiteX103" fmla="*/ 6247937 w 6509657"/>
                  <a:gd name="connsiteY103" fmla="*/ 3569124 h 6857998"/>
                  <a:gd name="connsiteX104" fmla="*/ 6237648 w 6509657"/>
                  <a:gd name="connsiteY104" fmla="*/ 3623799 h 6857998"/>
                  <a:gd name="connsiteX105" fmla="*/ 6232886 w 6509657"/>
                  <a:gd name="connsiteY105" fmla="*/ 3675238 h 6857998"/>
                  <a:gd name="connsiteX106" fmla="*/ 6202214 w 6509657"/>
                  <a:gd name="connsiteY106" fmla="*/ 3784397 h 6857998"/>
                  <a:gd name="connsiteX107" fmla="*/ 6192116 w 6509657"/>
                  <a:gd name="connsiteY107" fmla="*/ 3828785 h 6857998"/>
                  <a:gd name="connsiteX108" fmla="*/ 6192308 w 6509657"/>
                  <a:gd name="connsiteY108" fmla="*/ 3890891 h 6857998"/>
                  <a:gd name="connsiteX109" fmla="*/ 6178210 w 6509657"/>
                  <a:gd name="connsiteY109" fmla="*/ 4003861 h 6857998"/>
                  <a:gd name="connsiteX110" fmla="*/ 6137060 w 6509657"/>
                  <a:gd name="connsiteY110" fmla="*/ 4116641 h 6857998"/>
                  <a:gd name="connsiteX111" fmla="*/ 6141062 w 6509657"/>
                  <a:gd name="connsiteY111" fmla="*/ 4164458 h 6857998"/>
                  <a:gd name="connsiteX112" fmla="*/ 6140110 w 6509657"/>
                  <a:gd name="connsiteY112" fmla="*/ 4181603 h 6857998"/>
                  <a:gd name="connsiteX113" fmla="*/ 6117439 w 6509657"/>
                  <a:gd name="connsiteY113" fmla="*/ 4335722 h 6857998"/>
                  <a:gd name="connsiteX114" fmla="*/ 6114962 w 6509657"/>
                  <a:gd name="connsiteY114" fmla="*/ 4351154 h 6857998"/>
                  <a:gd name="connsiteX115" fmla="*/ 6094769 w 6509657"/>
                  <a:gd name="connsiteY115" fmla="*/ 4423545 h 6857998"/>
                  <a:gd name="connsiteX116" fmla="*/ 6082195 w 6509657"/>
                  <a:gd name="connsiteY116" fmla="*/ 4606053 h 6857998"/>
                  <a:gd name="connsiteX117" fmla="*/ 6080672 w 6509657"/>
                  <a:gd name="connsiteY117" fmla="*/ 4617291 h 6857998"/>
                  <a:gd name="connsiteX118" fmla="*/ 6090768 w 6509657"/>
                  <a:gd name="connsiteY118" fmla="*/ 4678445 h 6857998"/>
                  <a:gd name="connsiteX119" fmla="*/ 6105056 w 6509657"/>
                  <a:gd name="connsiteY119" fmla="*/ 4708734 h 6857998"/>
                  <a:gd name="connsiteX120" fmla="*/ 6119916 w 6509657"/>
                  <a:gd name="connsiteY120" fmla="*/ 4755980 h 6857998"/>
                  <a:gd name="connsiteX121" fmla="*/ 6125441 w 6509657"/>
                  <a:gd name="connsiteY121" fmla="*/ 4803988 h 6857998"/>
                  <a:gd name="connsiteX122" fmla="*/ 6102960 w 6509657"/>
                  <a:gd name="connsiteY122" fmla="*/ 4884572 h 6857998"/>
                  <a:gd name="connsiteX123" fmla="*/ 6100674 w 6509657"/>
                  <a:gd name="connsiteY123" fmla="*/ 4913909 h 6857998"/>
                  <a:gd name="connsiteX124" fmla="*/ 6089816 w 6509657"/>
                  <a:gd name="connsiteY124" fmla="*/ 4979253 h 6857998"/>
                  <a:gd name="connsiteX125" fmla="*/ 6090577 w 6509657"/>
                  <a:gd name="connsiteY125" fmla="*/ 5036405 h 6857998"/>
                  <a:gd name="connsiteX126" fmla="*/ 6107914 w 6509657"/>
                  <a:gd name="connsiteY126" fmla="*/ 5082317 h 6857998"/>
                  <a:gd name="connsiteX127" fmla="*/ 6111342 w 6509657"/>
                  <a:gd name="connsiteY127" fmla="*/ 5148995 h 6857998"/>
                  <a:gd name="connsiteX128" fmla="*/ 6098770 w 6509657"/>
                  <a:gd name="connsiteY128" fmla="*/ 5192051 h 6857998"/>
                  <a:gd name="connsiteX129" fmla="*/ 6097056 w 6509657"/>
                  <a:gd name="connsiteY129" fmla="*/ 5200813 h 6857998"/>
                  <a:gd name="connsiteX130" fmla="*/ 6096291 w 6509657"/>
                  <a:gd name="connsiteY130" fmla="*/ 5313403 h 6857998"/>
                  <a:gd name="connsiteX131" fmla="*/ 6134203 w 6509657"/>
                  <a:gd name="connsiteY131" fmla="*/ 5453995 h 6857998"/>
                  <a:gd name="connsiteX132" fmla="*/ 6142206 w 6509657"/>
                  <a:gd name="connsiteY132" fmla="*/ 5477239 h 6857998"/>
                  <a:gd name="connsiteX133" fmla="*/ 6156112 w 6509657"/>
                  <a:gd name="connsiteY133" fmla="*/ 5590590 h 6857998"/>
                  <a:gd name="connsiteX134" fmla="*/ 6170210 w 6509657"/>
                  <a:gd name="connsiteY134" fmla="*/ 5651360 h 6857998"/>
                  <a:gd name="connsiteX135" fmla="*/ 6170972 w 6509657"/>
                  <a:gd name="connsiteY135" fmla="*/ 5695178 h 6857998"/>
                  <a:gd name="connsiteX136" fmla="*/ 6195927 w 6509657"/>
                  <a:gd name="connsiteY136" fmla="*/ 5748136 h 6857998"/>
                  <a:gd name="connsiteX137" fmla="*/ 6206787 w 6509657"/>
                  <a:gd name="connsiteY137" fmla="*/ 5765474 h 6857998"/>
                  <a:gd name="connsiteX138" fmla="*/ 6213264 w 6509657"/>
                  <a:gd name="connsiteY138" fmla="*/ 5786239 h 6857998"/>
                  <a:gd name="connsiteX139" fmla="*/ 6233839 w 6509657"/>
                  <a:gd name="connsiteY139" fmla="*/ 5880348 h 6857998"/>
                  <a:gd name="connsiteX140" fmla="*/ 6245457 w 6509657"/>
                  <a:gd name="connsiteY140" fmla="*/ 5897114 h 6857998"/>
                  <a:gd name="connsiteX141" fmla="*/ 6252699 w 6509657"/>
                  <a:gd name="connsiteY141" fmla="*/ 5908355 h 6857998"/>
                  <a:gd name="connsiteX142" fmla="*/ 6264891 w 6509657"/>
                  <a:gd name="connsiteY142" fmla="*/ 5999796 h 6857998"/>
                  <a:gd name="connsiteX143" fmla="*/ 6299372 w 6509657"/>
                  <a:gd name="connsiteY143" fmla="*/ 6056948 h 6857998"/>
                  <a:gd name="connsiteX144" fmla="*/ 6314041 w 6509657"/>
                  <a:gd name="connsiteY144" fmla="*/ 6072569 h 6857998"/>
                  <a:gd name="connsiteX145" fmla="*/ 6336139 w 6509657"/>
                  <a:gd name="connsiteY145" fmla="*/ 6127247 h 6857998"/>
                  <a:gd name="connsiteX146" fmla="*/ 6378623 w 6509657"/>
                  <a:gd name="connsiteY146" fmla="*/ 6311084 h 6857998"/>
                  <a:gd name="connsiteX147" fmla="*/ 6363571 w 6509657"/>
                  <a:gd name="connsiteY147" fmla="*/ 6363664 h 6857998"/>
                  <a:gd name="connsiteX148" fmla="*/ 6403960 w 6509657"/>
                  <a:gd name="connsiteY148" fmla="*/ 6463490 h 6857998"/>
                  <a:gd name="connsiteX149" fmla="*/ 6426820 w 6509657"/>
                  <a:gd name="connsiteY149" fmla="*/ 6550742 h 6857998"/>
                  <a:gd name="connsiteX150" fmla="*/ 6432347 w 6509657"/>
                  <a:gd name="connsiteY150" fmla="*/ 6583128 h 6857998"/>
                  <a:gd name="connsiteX151" fmla="*/ 6442443 w 6509657"/>
                  <a:gd name="connsiteY151" fmla="*/ 6685617 h 6857998"/>
                  <a:gd name="connsiteX152" fmla="*/ 6465303 w 6509657"/>
                  <a:gd name="connsiteY152" fmla="*/ 6738388 h 6857998"/>
                  <a:gd name="connsiteX153" fmla="*/ 6482807 w 6509657"/>
                  <a:gd name="connsiteY153" fmla="*/ 6796804 h 6857998"/>
                  <a:gd name="connsiteX154" fmla="*/ 6487578 w 6509657"/>
                  <a:gd name="connsiteY154" fmla="*/ 6857457 h 6857998"/>
                  <a:gd name="connsiteX155" fmla="*/ 6360339 w 6509657"/>
                  <a:gd name="connsiteY155" fmla="*/ 6857457 h 6857998"/>
                  <a:gd name="connsiteX156" fmla="*/ 6360339 w 6509657"/>
                  <a:gd name="connsiteY156" fmla="*/ 6857998 h 6857998"/>
                  <a:gd name="connsiteX157" fmla="*/ 0 w 6509657"/>
                  <a:gd name="connsiteY157" fmla="*/ 685799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6509657" h="6857998">
                    <a:moveTo>
                      <a:pt x="5757500" y="6118149"/>
                    </a:moveTo>
                    <a:cubicBezTo>
                      <a:pt x="5764049" y="6124102"/>
                      <a:pt x="5771670" y="6129341"/>
                      <a:pt x="5778719" y="6133723"/>
                    </a:cubicBezTo>
                    <a:cubicBezTo>
                      <a:pt x="5785863" y="6138152"/>
                      <a:pt x="5791209" y="6143474"/>
                      <a:pt x="5794879" y="6149380"/>
                    </a:cubicBezTo>
                    <a:lnTo>
                      <a:pt x="5800355" y="6166562"/>
                    </a:lnTo>
                    <a:lnTo>
                      <a:pt x="5794879" y="6149379"/>
                    </a:lnTo>
                    <a:cubicBezTo>
                      <a:pt x="5791209" y="6143474"/>
                      <a:pt x="5785863" y="6138152"/>
                      <a:pt x="5778719" y="6133722"/>
                    </a:cubicBezTo>
                    <a:cubicBezTo>
                      <a:pt x="5771670" y="6129341"/>
                      <a:pt x="5764049" y="6124102"/>
                      <a:pt x="5757500" y="6118149"/>
                    </a:cubicBezTo>
                    <a:close/>
                    <a:moveTo>
                      <a:pt x="5665657" y="4941372"/>
                    </a:moveTo>
                    <a:lnTo>
                      <a:pt x="5668987" y="4950869"/>
                    </a:lnTo>
                    <a:lnTo>
                      <a:pt x="5678672" y="4991382"/>
                    </a:lnTo>
                    <a:lnTo>
                      <a:pt x="5668987" y="4950868"/>
                    </a:lnTo>
                    <a:close/>
                    <a:moveTo>
                      <a:pt x="5669596" y="4749807"/>
                    </a:moveTo>
                    <a:cubicBezTo>
                      <a:pt x="5657460" y="4762826"/>
                      <a:pt x="5656603" y="4781365"/>
                      <a:pt x="5654889" y="4799797"/>
                    </a:cubicBezTo>
                    <a:cubicBezTo>
                      <a:pt x="5656603" y="4781365"/>
                      <a:pt x="5657460" y="4762827"/>
                      <a:pt x="5669596" y="4749807"/>
                    </a:cubicBezTo>
                    <a:close/>
                    <a:moveTo>
                      <a:pt x="5687394" y="4543185"/>
                    </a:moveTo>
                    <a:cubicBezTo>
                      <a:pt x="5688372" y="4548281"/>
                      <a:pt x="5690419" y="4553662"/>
                      <a:pt x="5692800" y="4557092"/>
                    </a:cubicBezTo>
                    <a:cubicBezTo>
                      <a:pt x="5704421" y="4573618"/>
                      <a:pt x="5713208" y="4588275"/>
                      <a:pt x="5719165" y="4602021"/>
                    </a:cubicBezTo>
                    <a:cubicBezTo>
                      <a:pt x="5713208" y="4588275"/>
                      <a:pt x="5704421" y="4573618"/>
                      <a:pt x="5692800" y="4557091"/>
                    </a:cubicBezTo>
                    <a:close/>
                    <a:moveTo>
                      <a:pt x="6153612" y="2819253"/>
                    </a:moveTo>
                    <a:lnTo>
                      <a:pt x="6165256" y="2827484"/>
                    </a:lnTo>
                    <a:lnTo>
                      <a:pt x="6165258" y="2827486"/>
                    </a:lnTo>
                    <a:lnTo>
                      <a:pt x="6193761" y="2861156"/>
                    </a:lnTo>
                    <a:lnTo>
                      <a:pt x="6184107" y="2842392"/>
                    </a:lnTo>
                    <a:lnTo>
                      <a:pt x="6165258" y="2827486"/>
                    </a:lnTo>
                    <a:lnTo>
                      <a:pt x="6165256" y="2827483"/>
                    </a:lnTo>
                    <a:close/>
                    <a:moveTo>
                      <a:pt x="6083958" y="1974015"/>
                    </a:moveTo>
                    <a:lnTo>
                      <a:pt x="6077444" y="1999763"/>
                    </a:lnTo>
                    <a:cubicBezTo>
                      <a:pt x="6073635" y="2008056"/>
                      <a:pt x="6067955" y="2016020"/>
                      <a:pt x="6059716" y="2023547"/>
                    </a:cubicBezTo>
                    <a:cubicBezTo>
                      <a:pt x="6076195" y="2008497"/>
                      <a:pt x="6082433" y="1991685"/>
                      <a:pt x="6083958" y="1974015"/>
                    </a:cubicBezTo>
                    <a:close/>
                    <a:moveTo>
                      <a:pt x="6066764" y="1768838"/>
                    </a:moveTo>
                    <a:cubicBezTo>
                      <a:pt x="6062383" y="1774411"/>
                      <a:pt x="6059620" y="1779948"/>
                      <a:pt x="6058162" y="1785412"/>
                    </a:cubicBezTo>
                    <a:lnTo>
                      <a:pt x="6057382" y="1801558"/>
                    </a:lnTo>
                    <a:cubicBezTo>
                      <a:pt x="6055715" y="1790986"/>
                      <a:pt x="6058001" y="1779981"/>
                      <a:pt x="6066764" y="1768838"/>
                    </a:cubicBezTo>
                    <a:close/>
                    <a:moveTo>
                      <a:pt x="6176353" y="520953"/>
                    </a:moveTo>
                    <a:lnTo>
                      <a:pt x="6169625" y="549926"/>
                    </a:lnTo>
                    <a:lnTo>
                      <a:pt x="6163371" y="566616"/>
                    </a:lnTo>
                    <a:lnTo>
                      <a:pt x="6157421" y="581804"/>
                    </a:lnTo>
                    <a:lnTo>
                      <a:pt x="6157002" y="583595"/>
                    </a:lnTo>
                    <a:lnTo>
                      <a:pt x="6154828" y="589388"/>
                    </a:lnTo>
                    <a:cubicBezTo>
                      <a:pt x="6152427" y="597005"/>
                      <a:pt x="6150670" y="604728"/>
                      <a:pt x="6150205" y="612658"/>
                    </a:cubicBezTo>
                    <a:lnTo>
                      <a:pt x="6157002" y="583595"/>
                    </a:lnTo>
                    <a:lnTo>
                      <a:pt x="6163319" y="566754"/>
                    </a:lnTo>
                    <a:lnTo>
                      <a:pt x="6163371" y="566616"/>
                    </a:lnTo>
                    <a:lnTo>
                      <a:pt x="6169209" y="551717"/>
                    </a:lnTo>
                    <a:lnTo>
                      <a:pt x="6169625" y="549926"/>
                    </a:lnTo>
                    <a:lnTo>
                      <a:pt x="6171790" y="544146"/>
                    </a:lnTo>
                    <a:cubicBezTo>
                      <a:pt x="6174177" y="536547"/>
                      <a:pt x="6175914" y="528850"/>
                      <a:pt x="6176353" y="520953"/>
                    </a:cubicBezTo>
                    <a:close/>
                    <a:moveTo>
                      <a:pt x="6125250" y="268794"/>
                    </a:moveTo>
                    <a:cubicBezTo>
                      <a:pt x="6122725" y="279176"/>
                      <a:pt x="6121022" y="289296"/>
                      <a:pt x="6120374" y="299164"/>
                    </a:cubicBezTo>
                    <a:cubicBezTo>
                      <a:pt x="6119725" y="309031"/>
                      <a:pt x="6120130" y="318646"/>
                      <a:pt x="6121819" y="328017"/>
                    </a:cubicBezTo>
                    <a:close/>
                    <a:moveTo>
                      <a:pt x="0" y="0"/>
                    </a:moveTo>
                    <a:lnTo>
                      <a:pt x="6442666" y="0"/>
                    </a:lnTo>
                    <a:lnTo>
                      <a:pt x="6438451" y="24480"/>
                    </a:lnTo>
                    <a:cubicBezTo>
                      <a:pt x="6435966" y="32636"/>
                      <a:pt x="6432204" y="40471"/>
                      <a:pt x="6426440" y="47806"/>
                    </a:cubicBezTo>
                    <a:cubicBezTo>
                      <a:pt x="6411580" y="66857"/>
                      <a:pt x="6415009" y="85336"/>
                      <a:pt x="6417296" y="105718"/>
                    </a:cubicBezTo>
                    <a:cubicBezTo>
                      <a:pt x="6419010" y="121150"/>
                      <a:pt x="6418439" y="136963"/>
                      <a:pt x="6418631" y="152584"/>
                    </a:cubicBezTo>
                    <a:cubicBezTo>
                      <a:pt x="6419200" y="180017"/>
                      <a:pt x="6419391" y="207450"/>
                      <a:pt x="6420344" y="234883"/>
                    </a:cubicBezTo>
                    <a:cubicBezTo>
                      <a:pt x="6420724" y="243648"/>
                      <a:pt x="6425489" y="252600"/>
                      <a:pt x="6424727" y="261173"/>
                    </a:cubicBezTo>
                    <a:cubicBezTo>
                      <a:pt x="6421106" y="300800"/>
                      <a:pt x="6415391" y="340425"/>
                      <a:pt x="6412152" y="380050"/>
                    </a:cubicBezTo>
                    <a:cubicBezTo>
                      <a:pt x="6410248" y="402529"/>
                      <a:pt x="6413865" y="425581"/>
                      <a:pt x="6411200" y="447870"/>
                    </a:cubicBezTo>
                    <a:cubicBezTo>
                      <a:pt x="6408152" y="473587"/>
                      <a:pt x="6400342" y="498733"/>
                      <a:pt x="6395577" y="524262"/>
                    </a:cubicBezTo>
                    <a:cubicBezTo>
                      <a:pt x="6394245" y="531310"/>
                      <a:pt x="6395960" y="539121"/>
                      <a:pt x="6396339" y="546552"/>
                    </a:cubicBezTo>
                    <a:cubicBezTo>
                      <a:pt x="6396721" y="554933"/>
                      <a:pt x="6397483" y="563125"/>
                      <a:pt x="6397674" y="571508"/>
                    </a:cubicBezTo>
                    <a:cubicBezTo>
                      <a:pt x="6398056" y="597037"/>
                      <a:pt x="6397483" y="622564"/>
                      <a:pt x="6398818" y="648092"/>
                    </a:cubicBezTo>
                    <a:cubicBezTo>
                      <a:pt x="6399579" y="663713"/>
                      <a:pt x="6407389" y="680096"/>
                      <a:pt x="6404531" y="694576"/>
                    </a:cubicBezTo>
                    <a:cubicBezTo>
                      <a:pt x="6399008" y="724104"/>
                      <a:pt x="6411390" y="753633"/>
                      <a:pt x="6401104" y="783158"/>
                    </a:cubicBezTo>
                    <a:cubicBezTo>
                      <a:pt x="6398056" y="792306"/>
                      <a:pt x="6405676" y="804877"/>
                      <a:pt x="6406056" y="815929"/>
                    </a:cubicBezTo>
                    <a:cubicBezTo>
                      <a:pt x="6407008" y="843552"/>
                      <a:pt x="6406818" y="871173"/>
                      <a:pt x="6406628" y="898797"/>
                    </a:cubicBezTo>
                    <a:cubicBezTo>
                      <a:pt x="6406438" y="923562"/>
                      <a:pt x="6409104" y="949281"/>
                      <a:pt x="6403770" y="973095"/>
                    </a:cubicBezTo>
                    <a:cubicBezTo>
                      <a:pt x="6398056" y="998052"/>
                      <a:pt x="6398818" y="1020529"/>
                      <a:pt x="6405294" y="1044725"/>
                    </a:cubicBezTo>
                    <a:cubicBezTo>
                      <a:pt x="6409676" y="1061298"/>
                      <a:pt x="6410248" y="1078826"/>
                      <a:pt x="6411580" y="1095972"/>
                    </a:cubicBezTo>
                    <a:cubicBezTo>
                      <a:pt x="6413104" y="1114449"/>
                      <a:pt x="6409104" y="1134834"/>
                      <a:pt x="6415391" y="1151600"/>
                    </a:cubicBezTo>
                    <a:cubicBezTo>
                      <a:pt x="6434060" y="1201512"/>
                      <a:pt x="6438060" y="1252757"/>
                      <a:pt x="6438060" y="1304955"/>
                    </a:cubicBezTo>
                    <a:cubicBezTo>
                      <a:pt x="6438060" y="1314483"/>
                      <a:pt x="6435395" y="1324198"/>
                      <a:pt x="6432537" y="1333341"/>
                    </a:cubicBezTo>
                    <a:cubicBezTo>
                      <a:pt x="6415391" y="1386684"/>
                      <a:pt x="6416914" y="1440216"/>
                      <a:pt x="6427393" y="1494509"/>
                    </a:cubicBezTo>
                    <a:cubicBezTo>
                      <a:pt x="6429679" y="1505751"/>
                      <a:pt x="6430060" y="1518324"/>
                      <a:pt x="6427775" y="1529563"/>
                    </a:cubicBezTo>
                    <a:cubicBezTo>
                      <a:pt x="6421106" y="1561189"/>
                      <a:pt x="6410056" y="1591859"/>
                      <a:pt x="6405294" y="1623675"/>
                    </a:cubicBezTo>
                    <a:cubicBezTo>
                      <a:pt x="6397483" y="1676253"/>
                      <a:pt x="6423771" y="1721785"/>
                      <a:pt x="6440919" y="1768838"/>
                    </a:cubicBezTo>
                    <a:cubicBezTo>
                      <a:pt x="6457112" y="1813610"/>
                      <a:pt x="6493689" y="1851709"/>
                      <a:pt x="6485496" y="1904673"/>
                    </a:cubicBezTo>
                    <a:cubicBezTo>
                      <a:pt x="6484735" y="1910004"/>
                      <a:pt x="6489878" y="1915912"/>
                      <a:pt x="6491212" y="1921817"/>
                    </a:cubicBezTo>
                    <a:cubicBezTo>
                      <a:pt x="6494833" y="1938009"/>
                      <a:pt x="6499211" y="1954202"/>
                      <a:pt x="6500928" y="1970586"/>
                    </a:cubicBezTo>
                    <a:cubicBezTo>
                      <a:pt x="6503215" y="1990589"/>
                      <a:pt x="6502454" y="2010974"/>
                      <a:pt x="6504358" y="2030977"/>
                    </a:cubicBezTo>
                    <a:cubicBezTo>
                      <a:pt x="6505501" y="2043835"/>
                      <a:pt x="6507596" y="2056600"/>
                      <a:pt x="6509406" y="2069340"/>
                    </a:cubicBezTo>
                    <a:lnTo>
                      <a:pt x="6509657" y="2072225"/>
                    </a:lnTo>
                    <a:lnTo>
                      <a:pt x="6509657" y="2131532"/>
                    </a:lnTo>
                    <a:lnTo>
                      <a:pt x="6508786" y="2138304"/>
                    </a:lnTo>
                    <a:cubicBezTo>
                      <a:pt x="6506595" y="2148519"/>
                      <a:pt x="6503977" y="2158712"/>
                      <a:pt x="6502262" y="2168903"/>
                    </a:cubicBezTo>
                    <a:cubicBezTo>
                      <a:pt x="6497499" y="2197670"/>
                      <a:pt x="6498833" y="2229296"/>
                      <a:pt x="6486640" y="2254633"/>
                    </a:cubicBezTo>
                    <a:cubicBezTo>
                      <a:pt x="6473686" y="2281683"/>
                      <a:pt x="6467780" y="2307402"/>
                      <a:pt x="6471780" y="2335405"/>
                    </a:cubicBezTo>
                    <a:cubicBezTo>
                      <a:pt x="6473114" y="2344741"/>
                      <a:pt x="6481116" y="2356744"/>
                      <a:pt x="6489306" y="2360933"/>
                    </a:cubicBezTo>
                    <a:cubicBezTo>
                      <a:pt x="6507595" y="2370270"/>
                      <a:pt x="6510835" y="2383032"/>
                      <a:pt x="6504547" y="2400369"/>
                    </a:cubicBezTo>
                    <a:cubicBezTo>
                      <a:pt x="6499211" y="2415420"/>
                      <a:pt x="6496546" y="2433897"/>
                      <a:pt x="6486258" y="2444184"/>
                    </a:cubicBezTo>
                    <a:cubicBezTo>
                      <a:pt x="6457112" y="2473333"/>
                      <a:pt x="6456160" y="2510483"/>
                      <a:pt x="6448350" y="2546678"/>
                    </a:cubicBezTo>
                    <a:cubicBezTo>
                      <a:pt x="6443585" y="2568774"/>
                      <a:pt x="6443395" y="2589352"/>
                      <a:pt x="6446633" y="2611450"/>
                    </a:cubicBezTo>
                    <a:cubicBezTo>
                      <a:pt x="6453872" y="2659455"/>
                      <a:pt x="6443585" y="2706131"/>
                      <a:pt x="6430441" y="2752235"/>
                    </a:cubicBezTo>
                    <a:cubicBezTo>
                      <a:pt x="6421679" y="2782716"/>
                      <a:pt x="6416344" y="2813958"/>
                      <a:pt x="6407389" y="2844248"/>
                    </a:cubicBezTo>
                    <a:cubicBezTo>
                      <a:pt x="6400531" y="2866918"/>
                      <a:pt x="6392339" y="2889587"/>
                      <a:pt x="6381291" y="2910353"/>
                    </a:cubicBezTo>
                    <a:cubicBezTo>
                      <a:pt x="6365097" y="2940455"/>
                      <a:pt x="6340712" y="2966742"/>
                      <a:pt x="6347189" y="3005035"/>
                    </a:cubicBezTo>
                    <a:cubicBezTo>
                      <a:pt x="6352904" y="3038756"/>
                      <a:pt x="6340904" y="3069235"/>
                      <a:pt x="6329473" y="3100099"/>
                    </a:cubicBezTo>
                    <a:cubicBezTo>
                      <a:pt x="6321091" y="3122770"/>
                      <a:pt x="6312516" y="3145436"/>
                      <a:pt x="6307182" y="3168870"/>
                    </a:cubicBezTo>
                    <a:cubicBezTo>
                      <a:pt x="6300896" y="3196686"/>
                      <a:pt x="6303564" y="3228119"/>
                      <a:pt x="6291942" y="3252885"/>
                    </a:cubicBezTo>
                    <a:cubicBezTo>
                      <a:pt x="6279750" y="3278795"/>
                      <a:pt x="6287942" y="3300319"/>
                      <a:pt x="6291371" y="3323372"/>
                    </a:cubicBezTo>
                    <a:cubicBezTo>
                      <a:pt x="6296706" y="3360139"/>
                      <a:pt x="6306612" y="3396719"/>
                      <a:pt x="6294039" y="3433866"/>
                    </a:cubicBezTo>
                    <a:cubicBezTo>
                      <a:pt x="6278798" y="3479015"/>
                      <a:pt x="6262414" y="3523785"/>
                      <a:pt x="6247937" y="3569124"/>
                    </a:cubicBezTo>
                    <a:cubicBezTo>
                      <a:pt x="6242410" y="3586653"/>
                      <a:pt x="6240124" y="3605509"/>
                      <a:pt x="6237648" y="3623799"/>
                    </a:cubicBezTo>
                    <a:cubicBezTo>
                      <a:pt x="6235551" y="3641134"/>
                      <a:pt x="6240887" y="3661899"/>
                      <a:pt x="6232886" y="3675238"/>
                    </a:cubicBezTo>
                    <a:cubicBezTo>
                      <a:pt x="6212312" y="3709529"/>
                      <a:pt x="6202214" y="3744770"/>
                      <a:pt x="6202214" y="3784397"/>
                    </a:cubicBezTo>
                    <a:cubicBezTo>
                      <a:pt x="6202214" y="3799258"/>
                      <a:pt x="6193641" y="3813737"/>
                      <a:pt x="6192116" y="3828785"/>
                    </a:cubicBezTo>
                    <a:cubicBezTo>
                      <a:pt x="6190212" y="3849362"/>
                      <a:pt x="6185068" y="3872985"/>
                      <a:pt x="6192308" y="3890891"/>
                    </a:cubicBezTo>
                    <a:cubicBezTo>
                      <a:pt x="6209454" y="3932993"/>
                      <a:pt x="6195163" y="3967091"/>
                      <a:pt x="6178210" y="4003861"/>
                    </a:cubicBezTo>
                    <a:cubicBezTo>
                      <a:pt x="6161446" y="4040058"/>
                      <a:pt x="6148111" y="4078159"/>
                      <a:pt x="6137060" y="4116641"/>
                    </a:cubicBezTo>
                    <a:cubicBezTo>
                      <a:pt x="6133060" y="4131119"/>
                      <a:pt x="6139729" y="4148453"/>
                      <a:pt x="6141062" y="4164458"/>
                    </a:cubicBezTo>
                    <a:cubicBezTo>
                      <a:pt x="6141443" y="4170174"/>
                      <a:pt x="6142014" y="4176461"/>
                      <a:pt x="6140110" y="4181603"/>
                    </a:cubicBezTo>
                    <a:cubicBezTo>
                      <a:pt x="6121819" y="4231324"/>
                      <a:pt x="6107914" y="4281810"/>
                      <a:pt x="6117439" y="4335722"/>
                    </a:cubicBezTo>
                    <a:cubicBezTo>
                      <a:pt x="6118392" y="4340674"/>
                      <a:pt x="6116295" y="4346201"/>
                      <a:pt x="6114962" y="4351154"/>
                    </a:cubicBezTo>
                    <a:cubicBezTo>
                      <a:pt x="6108104" y="4375349"/>
                      <a:pt x="6097246" y="4398972"/>
                      <a:pt x="6094769" y="4423545"/>
                    </a:cubicBezTo>
                    <a:cubicBezTo>
                      <a:pt x="6088673" y="4484127"/>
                      <a:pt x="6086195" y="4545086"/>
                      <a:pt x="6082195" y="4606053"/>
                    </a:cubicBezTo>
                    <a:cubicBezTo>
                      <a:pt x="6082006" y="4609863"/>
                      <a:pt x="6082006" y="4613864"/>
                      <a:pt x="6080672" y="4617291"/>
                    </a:cubicBezTo>
                    <a:cubicBezTo>
                      <a:pt x="6072479" y="4639772"/>
                      <a:pt x="6075148" y="4659393"/>
                      <a:pt x="6090768" y="4678445"/>
                    </a:cubicBezTo>
                    <a:cubicBezTo>
                      <a:pt x="6097626" y="4686828"/>
                      <a:pt x="6101246" y="4698258"/>
                      <a:pt x="6105056" y="4708734"/>
                    </a:cubicBezTo>
                    <a:cubicBezTo>
                      <a:pt x="6110772" y="4724167"/>
                      <a:pt x="6116295" y="4739978"/>
                      <a:pt x="6119916" y="4755980"/>
                    </a:cubicBezTo>
                    <a:cubicBezTo>
                      <a:pt x="6123345" y="4771793"/>
                      <a:pt x="6128106" y="4788747"/>
                      <a:pt x="6125441" y="4803988"/>
                    </a:cubicBezTo>
                    <a:cubicBezTo>
                      <a:pt x="6120679" y="4831420"/>
                      <a:pt x="6110010" y="4857522"/>
                      <a:pt x="6102960" y="4884572"/>
                    </a:cubicBezTo>
                    <a:cubicBezTo>
                      <a:pt x="6100482" y="4893907"/>
                      <a:pt x="6100866" y="4904195"/>
                      <a:pt x="6100674" y="4913909"/>
                    </a:cubicBezTo>
                    <a:cubicBezTo>
                      <a:pt x="6100104" y="4936201"/>
                      <a:pt x="6105628" y="4959061"/>
                      <a:pt x="6089816" y="4979253"/>
                    </a:cubicBezTo>
                    <a:cubicBezTo>
                      <a:pt x="6074956" y="4997922"/>
                      <a:pt x="6079337" y="5016785"/>
                      <a:pt x="6090577" y="5036405"/>
                    </a:cubicBezTo>
                    <a:cubicBezTo>
                      <a:pt x="6098579" y="5050504"/>
                      <a:pt x="6104866" y="5066505"/>
                      <a:pt x="6107914" y="5082317"/>
                    </a:cubicBezTo>
                    <a:cubicBezTo>
                      <a:pt x="6112104" y="5104036"/>
                      <a:pt x="6113820" y="5125562"/>
                      <a:pt x="6111342" y="5148995"/>
                    </a:cubicBezTo>
                    <a:cubicBezTo>
                      <a:pt x="6109628" y="5165570"/>
                      <a:pt x="6108866" y="5179097"/>
                      <a:pt x="6098770" y="5192051"/>
                    </a:cubicBezTo>
                    <a:cubicBezTo>
                      <a:pt x="6097246" y="5194145"/>
                      <a:pt x="6096864" y="5197955"/>
                      <a:pt x="6097056" y="5200813"/>
                    </a:cubicBezTo>
                    <a:cubicBezTo>
                      <a:pt x="6100294" y="5238343"/>
                      <a:pt x="6098579" y="5275491"/>
                      <a:pt x="6096291" y="5313403"/>
                    </a:cubicBezTo>
                    <a:cubicBezTo>
                      <a:pt x="6093247" y="5361598"/>
                      <a:pt x="6102198" y="5412276"/>
                      <a:pt x="6134203" y="5453995"/>
                    </a:cubicBezTo>
                    <a:cubicBezTo>
                      <a:pt x="6138967" y="5460092"/>
                      <a:pt x="6141062" y="5469236"/>
                      <a:pt x="6142206" y="5477239"/>
                    </a:cubicBezTo>
                    <a:cubicBezTo>
                      <a:pt x="6147158" y="5514957"/>
                      <a:pt x="6150587" y="5552869"/>
                      <a:pt x="6156112" y="5590590"/>
                    </a:cubicBezTo>
                    <a:cubicBezTo>
                      <a:pt x="6159160" y="5611164"/>
                      <a:pt x="6161827" y="5632691"/>
                      <a:pt x="6170210" y="5651360"/>
                    </a:cubicBezTo>
                    <a:cubicBezTo>
                      <a:pt x="6178400" y="5669647"/>
                      <a:pt x="6188116" y="5684320"/>
                      <a:pt x="6170972" y="5695178"/>
                    </a:cubicBezTo>
                    <a:cubicBezTo>
                      <a:pt x="6180116" y="5714607"/>
                      <a:pt x="6187737" y="5731564"/>
                      <a:pt x="6195927" y="5748136"/>
                    </a:cubicBezTo>
                    <a:cubicBezTo>
                      <a:pt x="6198974" y="5754234"/>
                      <a:pt x="6203929" y="5759378"/>
                      <a:pt x="6206787" y="5765474"/>
                    </a:cubicBezTo>
                    <a:cubicBezTo>
                      <a:pt x="6209834" y="5771953"/>
                      <a:pt x="6211739" y="5779191"/>
                      <a:pt x="6213264" y="5786239"/>
                    </a:cubicBezTo>
                    <a:cubicBezTo>
                      <a:pt x="6220122" y="5817674"/>
                      <a:pt x="6226408" y="5849107"/>
                      <a:pt x="6233839" y="5880348"/>
                    </a:cubicBezTo>
                    <a:cubicBezTo>
                      <a:pt x="6235362" y="5886447"/>
                      <a:pt x="6241458" y="5891590"/>
                      <a:pt x="6245457" y="5897114"/>
                    </a:cubicBezTo>
                    <a:cubicBezTo>
                      <a:pt x="6248126" y="5900735"/>
                      <a:pt x="6252127" y="5904353"/>
                      <a:pt x="6252699" y="5908355"/>
                    </a:cubicBezTo>
                    <a:cubicBezTo>
                      <a:pt x="6257271" y="5938836"/>
                      <a:pt x="6262606" y="5969124"/>
                      <a:pt x="6264891" y="5999796"/>
                    </a:cubicBezTo>
                    <a:cubicBezTo>
                      <a:pt x="6266794" y="6025515"/>
                      <a:pt x="6266225" y="6050282"/>
                      <a:pt x="6299372" y="6056948"/>
                    </a:cubicBezTo>
                    <a:cubicBezTo>
                      <a:pt x="6305088" y="6058092"/>
                      <a:pt x="6311185" y="6066284"/>
                      <a:pt x="6314041" y="6072569"/>
                    </a:cubicBezTo>
                    <a:cubicBezTo>
                      <a:pt x="6322233" y="6090477"/>
                      <a:pt x="6327758" y="6109530"/>
                      <a:pt x="6336139" y="6127247"/>
                    </a:cubicBezTo>
                    <a:cubicBezTo>
                      <a:pt x="6364144" y="6185351"/>
                      <a:pt x="6381862" y="6246121"/>
                      <a:pt x="6378623" y="6311084"/>
                    </a:cubicBezTo>
                    <a:cubicBezTo>
                      <a:pt x="6377671" y="6331277"/>
                      <a:pt x="6367382" y="6350899"/>
                      <a:pt x="6363571" y="6363664"/>
                    </a:cubicBezTo>
                    <a:cubicBezTo>
                      <a:pt x="6378623" y="6400429"/>
                      <a:pt x="6393101" y="6431292"/>
                      <a:pt x="6403960" y="6463490"/>
                    </a:cubicBezTo>
                    <a:cubicBezTo>
                      <a:pt x="6413676" y="6491874"/>
                      <a:pt x="6419772" y="6521593"/>
                      <a:pt x="6426820" y="6550742"/>
                    </a:cubicBezTo>
                    <a:cubicBezTo>
                      <a:pt x="6429489" y="6561411"/>
                      <a:pt x="6431012" y="6572269"/>
                      <a:pt x="6432347" y="6583128"/>
                    </a:cubicBezTo>
                    <a:cubicBezTo>
                      <a:pt x="6436537" y="6617036"/>
                      <a:pt x="6426440" y="6652472"/>
                      <a:pt x="6442443" y="6685617"/>
                    </a:cubicBezTo>
                    <a:cubicBezTo>
                      <a:pt x="6450825" y="6702955"/>
                      <a:pt x="6460921" y="6720103"/>
                      <a:pt x="6465303" y="6738388"/>
                    </a:cubicBezTo>
                    <a:cubicBezTo>
                      <a:pt x="6470066" y="6758011"/>
                      <a:pt x="6477496" y="6777207"/>
                      <a:pt x="6482807" y="6796804"/>
                    </a:cubicBezTo>
                    <a:lnTo>
                      <a:pt x="6487578" y="6857457"/>
                    </a:lnTo>
                    <a:lnTo>
                      <a:pt x="6360339" y="6857457"/>
                    </a:lnTo>
                    <a:lnTo>
                      <a:pt x="6360339" y="6857998"/>
                    </a:lnTo>
                    <a:lnTo>
                      <a:pt x="0" y="6857998"/>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28" name="Group 27">
              <a:extLst>
                <a:ext uri="{FF2B5EF4-FFF2-40B4-BE49-F238E27FC236}">
                  <a16:creationId xmlns:a16="http://schemas.microsoft.com/office/drawing/2014/main" id="{C9921A5F-4D4C-42B7-98D9-645B73D4BC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632356" y="0"/>
              <a:ext cx="874718" cy="6857455"/>
              <a:chOff x="5632356" y="0"/>
              <a:chExt cx="874718" cy="6857455"/>
            </a:xfrm>
          </p:grpSpPr>
          <p:sp>
            <p:nvSpPr>
              <p:cNvPr id="29" name="Freeform: Shape 28">
                <a:extLst>
                  <a:ext uri="{FF2B5EF4-FFF2-40B4-BE49-F238E27FC236}">
                    <a16:creationId xmlns:a16="http://schemas.microsoft.com/office/drawing/2014/main" id="{0FA6116F-BE83-42B4-8BDA-6EAC8FA162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EEA09B1D-9740-4D06-93FD-71978CC5E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17" name="Subtitle 2">
            <a:extLst>
              <a:ext uri="{FF2B5EF4-FFF2-40B4-BE49-F238E27FC236}">
                <a16:creationId xmlns:a16="http://schemas.microsoft.com/office/drawing/2014/main" id="{3B302C82-02AB-893D-1645-2D8B5DAA8803}"/>
              </a:ext>
            </a:extLst>
          </p:cNvPr>
          <p:cNvSpPr txBox="1">
            <a:spLocks/>
          </p:cNvSpPr>
          <p:nvPr/>
        </p:nvSpPr>
        <p:spPr>
          <a:xfrm>
            <a:off x="22110" y="101601"/>
            <a:ext cx="3037840" cy="91440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400" b="1" dirty="0">
                <a:solidFill>
                  <a:srgbClr val="FFFFFF"/>
                </a:solidFill>
              </a:rPr>
              <a:t>Key Insights</a:t>
            </a:r>
            <a:endParaRPr lang="en-NG" sz="4400" dirty="0"/>
          </a:p>
        </p:txBody>
      </p:sp>
      <p:pic>
        <p:nvPicPr>
          <p:cNvPr id="4" name="Picture 3">
            <a:extLst>
              <a:ext uri="{FF2B5EF4-FFF2-40B4-BE49-F238E27FC236}">
                <a16:creationId xmlns:a16="http://schemas.microsoft.com/office/drawing/2014/main" id="{96A98F9F-0090-2830-49D2-968F0C58813C}"/>
              </a:ext>
            </a:extLst>
          </p:cNvPr>
          <p:cNvPicPr>
            <a:picLocks noChangeAspect="1"/>
          </p:cNvPicPr>
          <p:nvPr/>
        </p:nvPicPr>
        <p:blipFill>
          <a:blip r:embed="rId3"/>
          <a:stretch>
            <a:fillRect/>
          </a:stretch>
        </p:blipFill>
        <p:spPr>
          <a:xfrm>
            <a:off x="6383831" y="731520"/>
            <a:ext cx="5701489" cy="5943600"/>
          </a:xfrm>
          <a:prstGeom prst="rect">
            <a:avLst/>
          </a:prstGeom>
        </p:spPr>
      </p:pic>
    </p:spTree>
    <p:extLst>
      <p:ext uri="{BB962C8B-B14F-4D97-AF65-F5344CB8AC3E}">
        <p14:creationId xmlns:p14="http://schemas.microsoft.com/office/powerpoint/2010/main" val="2317127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ubtitle 2">
            <a:extLst>
              <a:ext uri="{FF2B5EF4-FFF2-40B4-BE49-F238E27FC236}">
                <a16:creationId xmlns:a16="http://schemas.microsoft.com/office/drawing/2014/main" id="{7DF171BD-C600-549C-632C-2C26C7245920}"/>
              </a:ext>
            </a:extLst>
          </p:cNvPr>
          <p:cNvSpPr txBox="1">
            <a:spLocks/>
          </p:cNvSpPr>
          <p:nvPr/>
        </p:nvSpPr>
        <p:spPr>
          <a:xfrm>
            <a:off x="5228702" y="4414180"/>
            <a:ext cx="6128274" cy="8845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endParaRPr lang="en-US" sz="1100" kern="1200" dirty="0">
              <a:solidFill>
                <a:schemeClr val="bg1"/>
              </a:solidFill>
              <a:latin typeface="+mn-lt"/>
              <a:ea typeface="+mn-ea"/>
              <a:cs typeface="+mn-cs"/>
            </a:endParaRPr>
          </a:p>
          <a:p>
            <a:pPr marL="0" indent="0" algn="r">
              <a:buNone/>
            </a:pPr>
            <a:endParaRPr lang="en-US" sz="1100" kern="1200" dirty="0">
              <a:solidFill>
                <a:schemeClr val="bg1"/>
              </a:solidFill>
              <a:latin typeface="+mn-lt"/>
              <a:ea typeface="+mn-ea"/>
              <a:cs typeface="+mn-cs"/>
            </a:endParaRPr>
          </a:p>
        </p:txBody>
      </p:sp>
      <p:sp>
        <p:nvSpPr>
          <p:cNvPr id="25" name="Freeform: Shape 24">
            <a:extLst>
              <a:ext uri="{FF2B5EF4-FFF2-40B4-BE49-F238E27FC236}">
                <a16:creationId xmlns:a16="http://schemas.microsoft.com/office/drawing/2014/main" id="{E253338B-EC15-4112-B0AA-4135021E9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7" name="Group 26">
            <a:extLst>
              <a:ext uri="{FF2B5EF4-FFF2-40B4-BE49-F238E27FC236}">
                <a16:creationId xmlns:a16="http://schemas.microsoft.com/office/drawing/2014/main" id="{431899EE-49A4-469F-BDB5-0A178C5510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28" name="Freeform: Shape 27">
              <a:extLst>
                <a:ext uri="{FF2B5EF4-FFF2-40B4-BE49-F238E27FC236}">
                  <a16:creationId xmlns:a16="http://schemas.microsoft.com/office/drawing/2014/main" id="{463E0550-0AFD-458E-A821-787F4CB6F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9BC5702A-BA45-4A2C-99DC-525993A9C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7" name="Subtitle 2">
            <a:extLst>
              <a:ext uri="{FF2B5EF4-FFF2-40B4-BE49-F238E27FC236}">
                <a16:creationId xmlns:a16="http://schemas.microsoft.com/office/drawing/2014/main" id="{3B302C82-02AB-893D-1645-2D8B5DAA8803}"/>
              </a:ext>
            </a:extLst>
          </p:cNvPr>
          <p:cNvSpPr txBox="1">
            <a:spLocks/>
          </p:cNvSpPr>
          <p:nvPr/>
        </p:nvSpPr>
        <p:spPr>
          <a:xfrm>
            <a:off x="22110" y="101600"/>
            <a:ext cx="3848850" cy="675640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4400" dirty="0">
              <a:solidFill>
                <a:srgbClr val="FFFFFF"/>
              </a:solidFill>
            </a:endParaRPr>
          </a:p>
        </p:txBody>
      </p:sp>
      <p:pic>
        <p:nvPicPr>
          <p:cNvPr id="3" name="Picture 2">
            <a:extLst>
              <a:ext uri="{FF2B5EF4-FFF2-40B4-BE49-F238E27FC236}">
                <a16:creationId xmlns:a16="http://schemas.microsoft.com/office/drawing/2014/main" id="{1AAADB05-B113-AB47-7275-2065145866F6}"/>
              </a:ext>
            </a:extLst>
          </p:cNvPr>
          <p:cNvPicPr>
            <a:picLocks noChangeAspect="1"/>
          </p:cNvPicPr>
          <p:nvPr/>
        </p:nvPicPr>
        <p:blipFill>
          <a:blip r:embed="rId3"/>
          <a:stretch>
            <a:fillRect/>
          </a:stretch>
        </p:blipFill>
        <p:spPr>
          <a:xfrm>
            <a:off x="6800193" y="24077"/>
            <a:ext cx="5369697" cy="3383974"/>
          </a:xfrm>
          <a:prstGeom prst="rect">
            <a:avLst/>
          </a:prstGeom>
        </p:spPr>
      </p:pic>
      <p:pic>
        <p:nvPicPr>
          <p:cNvPr id="5" name="Picture 4">
            <a:extLst>
              <a:ext uri="{FF2B5EF4-FFF2-40B4-BE49-F238E27FC236}">
                <a16:creationId xmlns:a16="http://schemas.microsoft.com/office/drawing/2014/main" id="{B60074B7-7E2D-B0FB-EE02-5B6EDD58B4C6}"/>
              </a:ext>
            </a:extLst>
          </p:cNvPr>
          <p:cNvPicPr>
            <a:picLocks noChangeAspect="1"/>
          </p:cNvPicPr>
          <p:nvPr/>
        </p:nvPicPr>
        <p:blipFill>
          <a:blip r:embed="rId4"/>
          <a:stretch>
            <a:fillRect/>
          </a:stretch>
        </p:blipFill>
        <p:spPr>
          <a:xfrm>
            <a:off x="4518137" y="3429000"/>
            <a:ext cx="5266994" cy="3409960"/>
          </a:xfrm>
          <a:prstGeom prst="rect">
            <a:avLst/>
          </a:prstGeom>
        </p:spPr>
      </p:pic>
      <p:sp>
        <p:nvSpPr>
          <p:cNvPr id="19" name="Title 1">
            <a:extLst>
              <a:ext uri="{FF2B5EF4-FFF2-40B4-BE49-F238E27FC236}">
                <a16:creationId xmlns:a16="http://schemas.microsoft.com/office/drawing/2014/main" id="{9CEC57B6-FED0-0E86-10A9-E9B561EB10EF}"/>
              </a:ext>
            </a:extLst>
          </p:cNvPr>
          <p:cNvSpPr>
            <a:spLocks noGrp="1"/>
          </p:cNvSpPr>
          <p:nvPr>
            <p:ph type="title"/>
          </p:nvPr>
        </p:nvSpPr>
        <p:spPr>
          <a:xfrm>
            <a:off x="106681" y="24077"/>
            <a:ext cx="4286997" cy="6651043"/>
          </a:xfrm>
        </p:spPr>
        <p:txBody>
          <a:bodyPr vert="horz" lIns="91440" tIns="45720" rIns="91440" bIns="45720" rtlCol="0" anchor="b">
            <a:normAutofit/>
          </a:bodyPr>
          <a:lstStyle/>
          <a:p>
            <a:br>
              <a:rPr lang="en-US" sz="2000" dirty="0">
                <a:solidFill>
                  <a:schemeClr val="bg1"/>
                </a:solidFill>
              </a:rPr>
            </a:br>
            <a:br>
              <a:rPr lang="en-US" sz="2000" dirty="0">
                <a:solidFill>
                  <a:schemeClr val="bg1"/>
                </a:solidFill>
              </a:rPr>
            </a:br>
            <a:br>
              <a:rPr lang="en-US" sz="2000" dirty="0">
                <a:solidFill>
                  <a:schemeClr val="bg1"/>
                </a:solidFill>
              </a:rPr>
            </a:br>
            <a:r>
              <a:rPr lang="en-US" sz="2000" dirty="0">
                <a:solidFill>
                  <a:schemeClr val="bg1"/>
                </a:solidFill>
              </a:rPr>
              <a:t>Store Channel accounted for the highest profit margin compared to the rest of the channels with Mobile Outlet generating the least</a:t>
            </a:r>
            <a:br>
              <a:rPr lang="en-US" sz="2000" dirty="0">
                <a:solidFill>
                  <a:schemeClr val="bg1"/>
                </a:solidFill>
              </a:rPr>
            </a:br>
            <a:br>
              <a:rPr lang="en-US" sz="2000" dirty="0">
                <a:solidFill>
                  <a:schemeClr val="bg1"/>
                </a:solidFill>
              </a:rPr>
            </a:br>
            <a:br>
              <a:rPr lang="en-US" sz="2000" dirty="0">
                <a:solidFill>
                  <a:schemeClr val="bg1"/>
                </a:solidFill>
              </a:rPr>
            </a:br>
            <a:br>
              <a:rPr lang="en-US" sz="2000" dirty="0">
                <a:solidFill>
                  <a:schemeClr val="bg1"/>
                </a:solidFill>
              </a:rPr>
            </a:br>
            <a:br>
              <a:rPr lang="en-US" sz="2000" dirty="0">
                <a:solidFill>
                  <a:schemeClr val="bg1"/>
                </a:solidFill>
              </a:rPr>
            </a:br>
            <a:r>
              <a:rPr lang="en-US" sz="2000" dirty="0">
                <a:solidFill>
                  <a:schemeClr val="bg1"/>
                </a:solidFill>
              </a:rPr>
              <a:t>Contoso Brand made the most contribution with the highest profit margin when compared with other Brand names.</a:t>
            </a:r>
            <a:br>
              <a:rPr lang="en-US" sz="1800" dirty="0">
                <a:solidFill>
                  <a:schemeClr val="bg1"/>
                </a:solidFill>
              </a:rPr>
            </a:br>
            <a:br>
              <a:rPr lang="en-US" sz="1800" dirty="0">
                <a:solidFill>
                  <a:schemeClr val="bg1"/>
                </a:solidFill>
              </a:rPr>
            </a:br>
            <a:br>
              <a:rPr lang="en-US" sz="1800" dirty="0">
                <a:solidFill>
                  <a:schemeClr val="bg1"/>
                </a:solidFill>
              </a:rPr>
            </a:br>
            <a:br>
              <a:rPr lang="en-US" sz="1800" dirty="0">
                <a:solidFill>
                  <a:schemeClr val="bg1"/>
                </a:solidFill>
              </a:rPr>
            </a:br>
            <a:br>
              <a:rPr lang="en-US" sz="1800" dirty="0">
                <a:solidFill>
                  <a:schemeClr val="bg1"/>
                </a:solidFill>
              </a:rPr>
            </a:br>
            <a:br>
              <a:rPr lang="en-US" sz="1800" dirty="0">
                <a:solidFill>
                  <a:schemeClr val="bg1"/>
                </a:solidFill>
              </a:rPr>
            </a:br>
            <a:br>
              <a:rPr lang="en-US" sz="1800" dirty="0">
                <a:solidFill>
                  <a:schemeClr val="bg1"/>
                </a:solidFill>
              </a:rPr>
            </a:br>
            <a:endParaRPr lang="en-US" sz="1800" dirty="0">
              <a:solidFill>
                <a:schemeClr val="bg1"/>
              </a:solidFill>
            </a:endParaRPr>
          </a:p>
        </p:txBody>
      </p:sp>
      <p:sp>
        <p:nvSpPr>
          <p:cNvPr id="20" name="Subtitle 2">
            <a:extLst>
              <a:ext uri="{FF2B5EF4-FFF2-40B4-BE49-F238E27FC236}">
                <a16:creationId xmlns:a16="http://schemas.microsoft.com/office/drawing/2014/main" id="{EC919510-9F3C-A8A5-A203-A821DCFA016B}"/>
              </a:ext>
            </a:extLst>
          </p:cNvPr>
          <p:cNvSpPr txBox="1">
            <a:spLocks/>
          </p:cNvSpPr>
          <p:nvPr/>
        </p:nvSpPr>
        <p:spPr>
          <a:xfrm>
            <a:off x="22110" y="101601"/>
            <a:ext cx="3037840" cy="91440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400" b="1" dirty="0">
                <a:solidFill>
                  <a:srgbClr val="FFFFFF"/>
                </a:solidFill>
              </a:rPr>
              <a:t>Key Insights</a:t>
            </a:r>
            <a:endParaRPr lang="en-NG" sz="4400" dirty="0"/>
          </a:p>
        </p:txBody>
      </p:sp>
    </p:spTree>
    <p:extLst>
      <p:ext uri="{BB962C8B-B14F-4D97-AF65-F5344CB8AC3E}">
        <p14:creationId xmlns:p14="http://schemas.microsoft.com/office/powerpoint/2010/main" val="3252703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5E62178-5DE6-44C8-AE62-8B9F37AC0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09FC78-FF8F-A72B-90E7-B663F05492EA}"/>
              </a:ext>
            </a:extLst>
          </p:cNvPr>
          <p:cNvSpPr>
            <a:spLocks noGrp="1"/>
          </p:cNvSpPr>
          <p:nvPr>
            <p:ph type="title"/>
          </p:nvPr>
        </p:nvSpPr>
        <p:spPr>
          <a:xfrm>
            <a:off x="198120" y="714703"/>
            <a:ext cx="4731232" cy="5940097"/>
          </a:xfrm>
        </p:spPr>
        <p:txBody>
          <a:bodyPr vert="horz" lIns="91440" tIns="45720" rIns="91440" bIns="45720" rtlCol="0" anchor="b">
            <a:normAutofit/>
          </a:bodyPr>
          <a:lstStyle/>
          <a:p>
            <a:r>
              <a:rPr lang="en-US" sz="1800" dirty="0">
                <a:solidFill>
                  <a:schemeClr val="bg1"/>
                </a:solidFill>
              </a:rPr>
              <a:t>Kano State had the highest profit margin while </a:t>
            </a:r>
            <a:r>
              <a:rPr lang="en-US" sz="1800" dirty="0" err="1">
                <a:solidFill>
                  <a:schemeClr val="bg1"/>
                </a:solidFill>
              </a:rPr>
              <a:t>Akwa</a:t>
            </a:r>
            <a:r>
              <a:rPr lang="en-US" sz="1800" dirty="0">
                <a:solidFill>
                  <a:schemeClr val="bg1"/>
                </a:solidFill>
              </a:rPr>
              <a:t> Ibom had the least contribution for profit margin.</a:t>
            </a:r>
            <a:br>
              <a:rPr lang="en-US" sz="1800" dirty="0">
                <a:solidFill>
                  <a:schemeClr val="bg1"/>
                </a:solidFill>
              </a:rPr>
            </a:br>
            <a:br>
              <a:rPr lang="en-US" sz="1800" dirty="0">
                <a:solidFill>
                  <a:schemeClr val="bg1"/>
                </a:solidFill>
              </a:rPr>
            </a:br>
            <a:r>
              <a:rPr lang="en-US" sz="1800" dirty="0">
                <a:solidFill>
                  <a:schemeClr val="bg1"/>
                </a:solidFill>
              </a:rPr>
              <a:t>Computers generated the most to each states’ profit margin with Cameras and Camcorders coming closely behind.</a:t>
            </a:r>
            <a:br>
              <a:rPr lang="en-US" sz="1800" dirty="0">
                <a:solidFill>
                  <a:schemeClr val="bg1"/>
                </a:solidFill>
              </a:rPr>
            </a:br>
            <a:br>
              <a:rPr lang="en-US" sz="1800" dirty="0">
                <a:solidFill>
                  <a:schemeClr val="bg1"/>
                </a:solidFill>
              </a:rPr>
            </a:br>
            <a:br>
              <a:rPr lang="en-US" sz="1800" dirty="0">
                <a:solidFill>
                  <a:schemeClr val="bg1"/>
                </a:solidFill>
              </a:rPr>
            </a:br>
            <a:r>
              <a:rPr lang="en-US" sz="1800" dirty="0">
                <a:solidFill>
                  <a:schemeClr val="bg1"/>
                </a:solidFill>
              </a:rPr>
              <a:t>Audio had the least contribution to each states’ profit margin</a:t>
            </a:r>
            <a:br>
              <a:rPr lang="en-US" sz="1800" dirty="0">
                <a:solidFill>
                  <a:schemeClr val="bg1"/>
                </a:solidFill>
              </a:rPr>
            </a:br>
            <a:br>
              <a:rPr lang="en-US" sz="1800" dirty="0">
                <a:solidFill>
                  <a:schemeClr val="bg1"/>
                </a:solidFill>
              </a:rPr>
            </a:br>
            <a:br>
              <a:rPr lang="en-US" sz="1800" dirty="0">
                <a:solidFill>
                  <a:schemeClr val="bg1"/>
                </a:solidFill>
              </a:rPr>
            </a:br>
            <a:br>
              <a:rPr lang="en-US" sz="1800" dirty="0">
                <a:solidFill>
                  <a:schemeClr val="bg1"/>
                </a:solidFill>
              </a:rPr>
            </a:br>
            <a:br>
              <a:rPr lang="en-US" sz="1800" dirty="0">
                <a:solidFill>
                  <a:schemeClr val="bg1"/>
                </a:solidFill>
              </a:rPr>
            </a:br>
            <a:br>
              <a:rPr lang="en-US" sz="1800" dirty="0">
                <a:solidFill>
                  <a:schemeClr val="bg1"/>
                </a:solidFill>
              </a:rPr>
            </a:br>
            <a:br>
              <a:rPr lang="en-US" sz="1800" dirty="0">
                <a:solidFill>
                  <a:schemeClr val="bg1"/>
                </a:solidFill>
              </a:rPr>
            </a:br>
            <a:br>
              <a:rPr lang="en-US" sz="1800" dirty="0">
                <a:solidFill>
                  <a:schemeClr val="bg1"/>
                </a:solidFill>
              </a:rPr>
            </a:br>
            <a:endParaRPr lang="en-US" sz="1800" dirty="0">
              <a:solidFill>
                <a:schemeClr val="bg1"/>
              </a:solidFill>
            </a:endParaRPr>
          </a:p>
        </p:txBody>
      </p:sp>
      <p:grpSp>
        <p:nvGrpSpPr>
          <p:cNvPr id="26" name="Group 25">
            <a:extLst>
              <a:ext uri="{FF2B5EF4-FFF2-40B4-BE49-F238E27FC236}">
                <a16:creationId xmlns:a16="http://schemas.microsoft.com/office/drawing/2014/main" id="{6C9B5098-7722-4D8E-A5A6-44E6AA2EEA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2356" y="0"/>
            <a:ext cx="6559644" cy="6858000"/>
            <a:chOff x="5632356" y="0"/>
            <a:chExt cx="6559644" cy="6858000"/>
          </a:xfrm>
          <a:effectLst>
            <a:outerShdw blurRad="381000" dist="152400" dir="10800000" algn="ctr" rotWithShape="0">
              <a:srgbClr val="000000">
                <a:alpha val="10000"/>
              </a:srgbClr>
            </a:outerShdw>
          </a:effectLst>
        </p:grpSpPr>
        <p:grpSp>
          <p:nvGrpSpPr>
            <p:cNvPr id="27" name="Group 26">
              <a:extLst>
                <a:ext uri="{FF2B5EF4-FFF2-40B4-BE49-F238E27FC236}">
                  <a16:creationId xmlns:a16="http://schemas.microsoft.com/office/drawing/2014/main" id="{1C5DE6B4-C26A-40A1-9695-34DA0FA1634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682343" y="2"/>
              <a:ext cx="6509657" cy="6857998"/>
              <a:chOff x="5682343" y="2"/>
              <a:chExt cx="6509657" cy="6857998"/>
            </a:xfrm>
          </p:grpSpPr>
          <p:sp>
            <p:nvSpPr>
              <p:cNvPr id="31" name="Freeform: Shape 30">
                <a:extLst>
                  <a:ext uri="{FF2B5EF4-FFF2-40B4-BE49-F238E27FC236}">
                    <a16:creationId xmlns:a16="http://schemas.microsoft.com/office/drawing/2014/main" id="{23377864-4099-4A86-A171-A3F354F9E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682343" y="2"/>
                <a:ext cx="6509657" cy="6857998"/>
              </a:xfrm>
              <a:custGeom>
                <a:avLst/>
                <a:gdLst>
                  <a:gd name="connsiteX0" fmla="*/ 5757500 w 6509657"/>
                  <a:gd name="connsiteY0" fmla="*/ 6118149 h 6857998"/>
                  <a:gd name="connsiteX1" fmla="*/ 5778719 w 6509657"/>
                  <a:gd name="connsiteY1" fmla="*/ 6133723 h 6857998"/>
                  <a:gd name="connsiteX2" fmla="*/ 5794879 w 6509657"/>
                  <a:gd name="connsiteY2" fmla="*/ 6149380 h 6857998"/>
                  <a:gd name="connsiteX3" fmla="*/ 5800355 w 6509657"/>
                  <a:gd name="connsiteY3" fmla="*/ 6166562 h 6857998"/>
                  <a:gd name="connsiteX4" fmla="*/ 5794879 w 6509657"/>
                  <a:gd name="connsiteY4" fmla="*/ 6149379 h 6857998"/>
                  <a:gd name="connsiteX5" fmla="*/ 5778719 w 6509657"/>
                  <a:gd name="connsiteY5" fmla="*/ 6133722 h 6857998"/>
                  <a:gd name="connsiteX6" fmla="*/ 5757500 w 6509657"/>
                  <a:gd name="connsiteY6" fmla="*/ 6118149 h 6857998"/>
                  <a:gd name="connsiteX7" fmla="*/ 5665657 w 6509657"/>
                  <a:gd name="connsiteY7" fmla="*/ 4941372 h 6857998"/>
                  <a:gd name="connsiteX8" fmla="*/ 5668987 w 6509657"/>
                  <a:gd name="connsiteY8" fmla="*/ 4950869 h 6857998"/>
                  <a:gd name="connsiteX9" fmla="*/ 5678672 w 6509657"/>
                  <a:gd name="connsiteY9" fmla="*/ 4991382 h 6857998"/>
                  <a:gd name="connsiteX10" fmla="*/ 5668987 w 6509657"/>
                  <a:gd name="connsiteY10" fmla="*/ 4950868 h 6857998"/>
                  <a:gd name="connsiteX11" fmla="*/ 5669596 w 6509657"/>
                  <a:gd name="connsiteY11" fmla="*/ 4749807 h 6857998"/>
                  <a:gd name="connsiteX12" fmla="*/ 5654889 w 6509657"/>
                  <a:gd name="connsiteY12" fmla="*/ 4799797 h 6857998"/>
                  <a:gd name="connsiteX13" fmla="*/ 5669596 w 6509657"/>
                  <a:gd name="connsiteY13" fmla="*/ 4749807 h 6857998"/>
                  <a:gd name="connsiteX14" fmla="*/ 5687394 w 6509657"/>
                  <a:gd name="connsiteY14" fmla="*/ 4543185 h 6857998"/>
                  <a:gd name="connsiteX15" fmla="*/ 5692800 w 6509657"/>
                  <a:gd name="connsiteY15" fmla="*/ 4557092 h 6857998"/>
                  <a:gd name="connsiteX16" fmla="*/ 5719165 w 6509657"/>
                  <a:gd name="connsiteY16" fmla="*/ 4602021 h 6857998"/>
                  <a:gd name="connsiteX17" fmla="*/ 5692800 w 6509657"/>
                  <a:gd name="connsiteY17" fmla="*/ 4557091 h 6857998"/>
                  <a:gd name="connsiteX18" fmla="*/ 6153612 w 6509657"/>
                  <a:gd name="connsiteY18" fmla="*/ 2819253 h 6857998"/>
                  <a:gd name="connsiteX19" fmla="*/ 6165256 w 6509657"/>
                  <a:gd name="connsiteY19" fmla="*/ 2827484 h 6857998"/>
                  <a:gd name="connsiteX20" fmla="*/ 6165258 w 6509657"/>
                  <a:gd name="connsiteY20" fmla="*/ 2827486 h 6857998"/>
                  <a:gd name="connsiteX21" fmla="*/ 6193761 w 6509657"/>
                  <a:gd name="connsiteY21" fmla="*/ 2861156 h 6857998"/>
                  <a:gd name="connsiteX22" fmla="*/ 6184107 w 6509657"/>
                  <a:gd name="connsiteY22" fmla="*/ 2842392 h 6857998"/>
                  <a:gd name="connsiteX23" fmla="*/ 6165258 w 6509657"/>
                  <a:gd name="connsiteY23" fmla="*/ 2827486 h 6857998"/>
                  <a:gd name="connsiteX24" fmla="*/ 6165256 w 6509657"/>
                  <a:gd name="connsiteY24" fmla="*/ 2827483 h 6857998"/>
                  <a:gd name="connsiteX25" fmla="*/ 6083958 w 6509657"/>
                  <a:gd name="connsiteY25" fmla="*/ 1974015 h 6857998"/>
                  <a:gd name="connsiteX26" fmla="*/ 6077444 w 6509657"/>
                  <a:gd name="connsiteY26" fmla="*/ 1999763 h 6857998"/>
                  <a:gd name="connsiteX27" fmla="*/ 6059716 w 6509657"/>
                  <a:gd name="connsiteY27" fmla="*/ 2023547 h 6857998"/>
                  <a:gd name="connsiteX28" fmla="*/ 6083958 w 6509657"/>
                  <a:gd name="connsiteY28" fmla="*/ 1974015 h 6857998"/>
                  <a:gd name="connsiteX29" fmla="*/ 6066764 w 6509657"/>
                  <a:gd name="connsiteY29" fmla="*/ 1768838 h 6857998"/>
                  <a:gd name="connsiteX30" fmla="*/ 6058162 w 6509657"/>
                  <a:gd name="connsiteY30" fmla="*/ 1785412 h 6857998"/>
                  <a:gd name="connsiteX31" fmla="*/ 6057382 w 6509657"/>
                  <a:gd name="connsiteY31" fmla="*/ 1801558 h 6857998"/>
                  <a:gd name="connsiteX32" fmla="*/ 6066764 w 6509657"/>
                  <a:gd name="connsiteY32" fmla="*/ 1768838 h 6857998"/>
                  <a:gd name="connsiteX33" fmla="*/ 6176353 w 6509657"/>
                  <a:gd name="connsiteY33" fmla="*/ 520953 h 6857998"/>
                  <a:gd name="connsiteX34" fmla="*/ 6169625 w 6509657"/>
                  <a:gd name="connsiteY34" fmla="*/ 549926 h 6857998"/>
                  <a:gd name="connsiteX35" fmla="*/ 6163371 w 6509657"/>
                  <a:gd name="connsiteY35" fmla="*/ 566616 h 6857998"/>
                  <a:gd name="connsiteX36" fmla="*/ 6157421 w 6509657"/>
                  <a:gd name="connsiteY36" fmla="*/ 581804 h 6857998"/>
                  <a:gd name="connsiteX37" fmla="*/ 6157002 w 6509657"/>
                  <a:gd name="connsiteY37" fmla="*/ 583595 h 6857998"/>
                  <a:gd name="connsiteX38" fmla="*/ 6154828 w 6509657"/>
                  <a:gd name="connsiteY38" fmla="*/ 589388 h 6857998"/>
                  <a:gd name="connsiteX39" fmla="*/ 6150205 w 6509657"/>
                  <a:gd name="connsiteY39" fmla="*/ 612658 h 6857998"/>
                  <a:gd name="connsiteX40" fmla="*/ 6157002 w 6509657"/>
                  <a:gd name="connsiteY40" fmla="*/ 583595 h 6857998"/>
                  <a:gd name="connsiteX41" fmla="*/ 6163319 w 6509657"/>
                  <a:gd name="connsiteY41" fmla="*/ 566754 h 6857998"/>
                  <a:gd name="connsiteX42" fmla="*/ 6163371 w 6509657"/>
                  <a:gd name="connsiteY42" fmla="*/ 566616 h 6857998"/>
                  <a:gd name="connsiteX43" fmla="*/ 6169209 w 6509657"/>
                  <a:gd name="connsiteY43" fmla="*/ 551717 h 6857998"/>
                  <a:gd name="connsiteX44" fmla="*/ 6169625 w 6509657"/>
                  <a:gd name="connsiteY44" fmla="*/ 549926 h 6857998"/>
                  <a:gd name="connsiteX45" fmla="*/ 6171790 w 6509657"/>
                  <a:gd name="connsiteY45" fmla="*/ 544146 h 6857998"/>
                  <a:gd name="connsiteX46" fmla="*/ 6176353 w 6509657"/>
                  <a:gd name="connsiteY46" fmla="*/ 520953 h 6857998"/>
                  <a:gd name="connsiteX47" fmla="*/ 6125250 w 6509657"/>
                  <a:gd name="connsiteY47" fmla="*/ 268794 h 6857998"/>
                  <a:gd name="connsiteX48" fmla="*/ 6120374 w 6509657"/>
                  <a:gd name="connsiteY48" fmla="*/ 299164 h 6857998"/>
                  <a:gd name="connsiteX49" fmla="*/ 6121819 w 6509657"/>
                  <a:gd name="connsiteY49" fmla="*/ 328017 h 6857998"/>
                  <a:gd name="connsiteX50" fmla="*/ 0 w 6509657"/>
                  <a:gd name="connsiteY50" fmla="*/ 0 h 6857998"/>
                  <a:gd name="connsiteX51" fmla="*/ 6442666 w 6509657"/>
                  <a:gd name="connsiteY51" fmla="*/ 0 h 6857998"/>
                  <a:gd name="connsiteX52" fmla="*/ 6438451 w 6509657"/>
                  <a:gd name="connsiteY52" fmla="*/ 24480 h 6857998"/>
                  <a:gd name="connsiteX53" fmla="*/ 6426440 w 6509657"/>
                  <a:gd name="connsiteY53" fmla="*/ 47806 h 6857998"/>
                  <a:gd name="connsiteX54" fmla="*/ 6417296 w 6509657"/>
                  <a:gd name="connsiteY54" fmla="*/ 105718 h 6857998"/>
                  <a:gd name="connsiteX55" fmla="*/ 6418631 w 6509657"/>
                  <a:gd name="connsiteY55" fmla="*/ 152584 h 6857998"/>
                  <a:gd name="connsiteX56" fmla="*/ 6420344 w 6509657"/>
                  <a:gd name="connsiteY56" fmla="*/ 234883 h 6857998"/>
                  <a:gd name="connsiteX57" fmla="*/ 6424727 w 6509657"/>
                  <a:gd name="connsiteY57" fmla="*/ 261173 h 6857998"/>
                  <a:gd name="connsiteX58" fmla="*/ 6412152 w 6509657"/>
                  <a:gd name="connsiteY58" fmla="*/ 380050 h 6857998"/>
                  <a:gd name="connsiteX59" fmla="*/ 6411200 w 6509657"/>
                  <a:gd name="connsiteY59" fmla="*/ 447870 h 6857998"/>
                  <a:gd name="connsiteX60" fmla="*/ 6395577 w 6509657"/>
                  <a:gd name="connsiteY60" fmla="*/ 524262 h 6857998"/>
                  <a:gd name="connsiteX61" fmla="*/ 6396339 w 6509657"/>
                  <a:gd name="connsiteY61" fmla="*/ 546552 h 6857998"/>
                  <a:gd name="connsiteX62" fmla="*/ 6397674 w 6509657"/>
                  <a:gd name="connsiteY62" fmla="*/ 571508 h 6857998"/>
                  <a:gd name="connsiteX63" fmla="*/ 6398818 w 6509657"/>
                  <a:gd name="connsiteY63" fmla="*/ 648092 h 6857998"/>
                  <a:gd name="connsiteX64" fmla="*/ 6404531 w 6509657"/>
                  <a:gd name="connsiteY64" fmla="*/ 694576 h 6857998"/>
                  <a:gd name="connsiteX65" fmla="*/ 6401104 w 6509657"/>
                  <a:gd name="connsiteY65" fmla="*/ 783158 h 6857998"/>
                  <a:gd name="connsiteX66" fmla="*/ 6406056 w 6509657"/>
                  <a:gd name="connsiteY66" fmla="*/ 815929 h 6857998"/>
                  <a:gd name="connsiteX67" fmla="*/ 6406628 w 6509657"/>
                  <a:gd name="connsiteY67" fmla="*/ 898797 h 6857998"/>
                  <a:gd name="connsiteX68" fmla="*/ 6403770 w 6509657"/>
                  <a:gd name="connsiteY68" fmla="*/ 973095 h 6857998"/>
                  <a:gd name="connsiteX69" fmla="*/ 6405294 w 6509657"/>
                  <a:gd name="connsiteY69" fmla="*/ 1044725 h 6857998"/>
                  <a:gd name="connsiteX70" fmla="*/ 6411580 w 6509657"/>
                  <a:gd name="connsiteY70" fmla="*/ 1095972 h 6857998"/>
                  <a:gd name="connsiteX71" fmla="*/ 6415391 w 6509657"/>
                  <a:gd name="connsiteY71" fmla="*/ 1151600 h 6857998"/>
                  <a:gd name="connsiteX72" fmla="*/ 6438060 w 6509657"/>
                  <a:gd name="connsiteY72" fmla="*/ 1304955 h 6857998"/>
                  <a:gd name="connsiteX73" fmla="*/ 6432537 w 6509657"/>
                  <a:gd name="connsiteY73" fmla="*/ 1333341 h 6857998"/>
                  <a:gd name="connsiteX74" fmla="*/ 6427393 w 6509657"/>
                  <a:gd name="connsiteY74" fmla="*/ 1494509 h 6857998"/>
                  <a:gd name="connsiteX75" fmla="*/ 6427775 w 6509657"/>
                  <a:gd name="connsiteY75" fmla="*/ 1529563 h 6857998"/>
                  <a:gd name="connsiteX76" fmla="*/ 6405294 w 6509657"/>
                  <a:gd name="connsiteY76" fmla="*/ 1623675 h 6857998"/>
                  <a:gd name="connsiteX77" fmla="*/ 6440919 w 6509657"/>
                  <a:gd name="connsiteY77" fmla="*/ 1768838 h 6857998"/>
                  <a:gd name="connsiteX78" fmla="*/ 6485496 w 6509657"/>
                  <a:gd name="connsiteY78" fmla="*/ 1904673 h 6857998"/>
                  <a:gd name="connsiteX79" fmla="*/ 6491212 w 6509657"/>
                  <a:gd name="connsiteY79" fmla="*/ 1921817 h 6857998"/>
                  <a:gd name="connsiteX80" fmla="*/ 6500928 w 6509657"/>
                  <a:gd name="connsiteY80" fmla="*/ 1970586 h 6857998"/>
                  <a:gd name="connsiteX81" fmla="*/ 6504358 w 6509657"/>
                  <a:gd name="connsiteY81" fmla="*/ 2030977 h 6857998"/>
                  <a:gd name="connsiteX82" fmla="*/ 6509406 w 6509657"/>
                  <a:gd name="connsiteY82" fmla="*/ 2069340 h 6857998"/>
                  <a:gd name="connsiteX83" fmla="*/ 6509657 w 6509657"/>
                  <a:gd name="connsiteY83" fmla="*/ 2072225 h 6857998"/>
                  <a:gd name="connsiteX84" fmla="*/ 6509657 w 6509657"/>
                  <a:gd name="connsiteY84" fmla="*/ 2131532 h 6857998"/>
                  <a:gd name="connsiteX85" fmla="*/ 6508786 w 6509657"/>
                  <a:gd name="connsiteY85" fmla="*/ 2138304 h 6857998"/>
                  <a:gd name="connsiteX86" fmla="*/ 6502262 w 6509657"/>
                  <a:gd name="connsiteY86" fmla="*/ 2168903 h 6857998"/>
                  <a:gd name="connsiteX87" fmla="*/ 6486640 w 6509657"/>
                  <a:gd name="connsiteY87" fmla="*/ 2254633 h 6857998"/>
                  <a:gd name="connsiteX88" fmla="*/ 6471780 w 6509657"/>
                  <a:gd name="connsiteY88" fmla="*/ 2335405 h 6857998"/>
                  <a:gd name="connsiteX89" fmla="*/ 6489306 w 6509657"/>
                  <a:gd name="connsiteY89" fmla="*/ 2360933 h 6857998"/>
                  <a:gd name="connsiteX90" fmla="*/ 6504547 w 6509657"/>
                  <a:gd name="connsiteY90" fmla="*/ 2400369 h 6857998"/>
                  <a:gd name="connsiteX91" fmla="*/ 6486258 w 6509657"/>
                  <a:gd name="connsiteY91" fmla="*/ 2444184 h 6857998"/>
                  <a:gd name="connsiteX92" fmla="*/ 6448350 w 6509657"/>
                  <a:gd name="connsiteY92" fmla="*/ 2546678 h 6857998"/>
                  <a:gd name="connsiteX93" fmla="*/ 6446633 w 6509657"/>
                  <a:gd name="connsiteY93" fmla="*/ 2611450 h 6857998"/>
                  <a:gd name="connsiteX94" fmla="*/ 6430441 w 6509657"/>
                  <a:gd name="connsiteY94" fmla="*/ 2752235 h 6857998"/>
                  <a:gd name="connsiteX95" fmla="*/ 6407389 w 6509657"/>
                  <a:gd name="connsiteY95" fmla="*/ 2844248 h 6857998"/>
                  <a:gd name="connsiteX96" fmla="*/ 6381291 w 6509657"/>
                  <a:gd name="connsiteY96" fmla="*/ 2910353 h 6857998"/>
                  <a:gd name="connsiteX97" fmla="*/ 6347189 w 6509657"/>
                  <a:gd name="connsiteY97" fmla="*/ 3005035 h 6857998"/>
                  <a:gd name="connsiteX98" fmla="*/ 6329473 w 6509657"/>
                  <a:gd name="connsiteY98" fmla="*/ 3100099 h 6857998"/>
                  <a:gd name="connsiteX99" fmla="*/ 6307182 w 6509657"/>
                  <a:gd name="connsiteY99" fmla="*/ 3168870 h 6857998"/>
                  <a:gd name="connsiteX100" fmla="*/ 6291942 w 6509657"/>
                  <a:gd name="connsiteY100" fmla="*/ 3252885 h 6857998"/>
                  <a:gd name="connsiteX101" fmla="*/ 6291371 w 6509657"/>
                  <a:gd name="connsiteY101" fmla="*/ 3323372 h 6857998"/>
                  <a:gd name="connsiteX102" fmla="*/ 6294039 w 6509657"/>
                  <a:gd name="connsiteY102" fmla="*/ 3433866 h 6857998"/>
                  <a:gd name="connsiteX103" fmla="*/ 6247937 w 6509657"/>
                  <a:gd name="connsiteY103" fmla="*/ 3569124 h 6857998"/>
                  <a:gd name="connsiteX104" fmla="*/ 6237648 w 6509657"/>
                  <a:gd name="connsiteY104" fmla="*/ 3623799 h 6857998"/>
                  <a:gd name="connsiteX105" fmla="*/ 6232886 w 6509657"/>
                  <a:gd name="connsiteY105" fmla="*/ 3675238 h 6857998"/>
                  <a:gd name="connsiteX106" fmla="*/ 6202214 w 6509657"/>
                  <a:gd name="connsiteY106" fmla="*/ 3784397 h 6857998"/>
                  <a:gd name="connsiteX107" fmla="*/ 6192116 w 6509657"/>
                  <a:gd name="connsiteY107" fmla="*/ 3828785 h 6857998"/>
                  <a:gd name="connsiteX108" fmla="*/ 6192308 w 6509657"/>
                  <a:gd name="connsiteY108" fmla="*/ 3890891 h 6857998"/>
                  <a:gd name="connsiteX109" fmla="*/ 6178210 w 6509657"/>
                  <a:gd name="connsiteY109" fmla="*/ 4003861 h 6857998"/>
                  <a:gd name="connsiteX110" fmla="*/ 6137060 w 6509657"/>
                  <a:gd name="connsiteY110" fmla="*/ 4116641 h 6857998"/>
                  <a:gd name="connsiteX111" fmla="*/ 6141062 w 6509657"/>
                  <a:gd name="connsiteY111" fmla="*/ 4164458 h 6857998"/>
                  <a:gd name="connsiteX112" fmla="*/ 6140110 w 6509657"/>
                  <a:gd name="connsiteY112" fmla="*/ 4181603 h 6857998"/>
                  <a:gd name="connsiteX113" fmla="*/ 6117439 w 6509657"/>
                  <a:gd name="connsiteY113" fmla="*/ 4335722 h 6857998"/>
                  <a:gd name="connsiteX114" fmla="*/ 6114962 w 6509657"/>
                  <a:gd name="connsiteY114" fmla="*/ 4351154 h 6857998"/>
                  <a:gd name="connsiteX115" fmla="*/ 6094769 w 6509657"/>
                  <a:gd name="connsiteY115" fmla="*/ 4423545 h 6857998"/>
                  <a:gd name="connsiteX116" fmla="*/ 6082195 w 6509657"/>
                  <a:gd name="connsiteY116" fmla="*/ 4606053 h 6857998"/>
                  <a:gd name="connsiteX117" fmla="*/ 6080672 w 6509657"/>
                  <a:gd name="connsiteY117" fmla="*/ 4617291 h 6857998"/>
                  <a:gd name="connsiteX118" fmla="*/ 6090768 w 6509657"/>
                  <a:gd name="connsiteY118" fmla="*/ 4678445 h 6857998"/>
                  <a:gd name="connsiteX119" fmla="*/ 6105056 w 6509657"/>
                  <a:gd name="connsiteY119" fmla="*/ 4708734 h 6857998"/>
                  <a:gd name="connsiteX120" fmla="*/ 6119916 w 6509657"/>
                  <a:gd name="connsiteY120" fmla="*/ 4755980 h 6857998"/>
                  <a:gd name="connsiteX121" fmla="*/ 6125441 w 6509657"/>
                  <a:gd name="connsiteY121" fmla="*/ 4803988 h 6857998"/>
                  <a:gd name="connsiteX122" fmla="*/ 6102960 w 6509657"/>
                  <a:gd name="connsiteY122" fmla="*/ 4884572 h 6857998"/>
                  <a:gd name="connsiteX123" fmla="*/ 6100674 w 6509657"/>
                  <a:gd name="connsiteY123" fmla="*/ 4913909 h 6857998"/>
                  <a:gd name="connsiteX124" fmla="*/ 6089816 w 6509657"/>
                  <a:gd name="connsiteY124" fmla="*/ 4979253 h 6857998"/>
                  <a:gd name="connsiteX125" fmla="*/ 6090577 w 6509657"/>
                  <a:gd name="connsiteY125" fmla="*/ 5036405 h 6857998"/>
                  <a:gd name="connsiteX126" fmla="*/ 6107914 w 6509657"/>
                  <a:gd name="connsiteY126" fmla="*/ 5082317 h 6857998"/>
                  <a:gd name="connsiteX127" fmla="*/ 6111342 w 6509657"/>
                  <a:gd name="connsiteY127" fmla="*/ 5148995 h 6857998"/>
                  <a:gd name="connsiteX128" fmla="*/ 6098770 w 6509657"/>
                  <a:gd name="connsiteY128" fmla="*/ 5192051 h 6857998"/>
                  <a:gd name="connsiteX129" fmla="*/ 6097056 w 6509657"/>
                  <a:gd name="connsiteY129" fmla="*/ 5200813 h 6857998"/>
                  <a:gd name="connsiteX130" fmla="*/ 6096291 w 6509657"/>
                  <a:gd name="connsiteY130" fmla="*/ 5313403 h 6857998"/>
                  <a:gd name="connsiteX131" fmla="*/ 6134203 w 6509657"/>
                  <a:gd name="connsiteY131" fmla="*/ 5453995 h 6857998"/>
                  <a:gd name="connsiteX132" fmla="*/ 6142206 w 6509657"/>
                  <a:gd name="connsiteY132" fmla="*/ 5477239 h 6857998"/>
                  <a:gd name="connsiteX133" fmla="*/ 6156112 w 6509657"/>
                  <a:gd name="connsiteY133" fmla="*/ 5590590 h 6857998"/>
                  <a:gd name="connsiteX134" fmla="*/ 6170210 w 6509657"/>
                  <a:gd name="connsiteY134" fmla="*/ 5651360 h 6857998"/>
                  <a:gd name="connsiteX135" fmla="*/ 6170972 w 6509657"/>
                  <a:gd name="connsiteY135" fmla="*/ 5695178 h 6857998"/>
                  <a:gd name="connsiteX136" fmla="*/ 6195927 w 6509657"/>
                  <a:gd name="connsiteY136" fmla="*/ 5748136 h 6857998"/>
                  <a:gd name="connsiteX137" fmla="*/ 6206787 w 6509657"/>
                  <a:gd name="connsiteY137" fmla="*/ 5765474 h 6857998"/>
                  <a:gd name="connsiteX138" fmla="*/ 6213264 w 6509657"/>
                  <a:gd name="connsiteY138" fmla="*/ 5786239 h 6857998"/>
                  <a:gd name="connsiteX139" fmla="*/ 6233839 w 6509657"/>
                  <a:gd name="connsiteY139" fmla="*/ 5880348 h 6857998"/>
                  <a:gd name="connsiteX140" fmla="*/ 6245457 w 6509657"/>
                  <a:gd name="connsiteY140" fmla="*/ 5897114 h 6857998"/>
                  <a:gd name="connsiteX141" fmla="*/ 6252699 w 6509657"/>
                  <a:gd name="connsiteY141" fmla="*/ 5908355 h 6857998"/>
                  <a:gd name="connsiteX142" fmla="*/ 6264891 w 6509657"/>
                  <a:gd name="connsiteY142" fmla="*/ 5999796 h 6857998"/>
                  <a:gd name="connsiteX143" fmla="*/ 6299372 w 6509657"/>
                  <a:gd name="connsiteY143" fmla="*/ 6056948 h 6857998"/>
                  <a:gd name="connsiteX144" fmla="*/ 6314041 w 6509657"/>
                  <a:gd name="connsiteY144" fmla="*/ 6072569 h 6857998"/>
                  <a:gd name="connsiteX145" fmla="*/ 6336139 w 6509657"/>
                  <a:gd name="connsiteY145" fmla="*/ 6127247 h 6857998"/>
                  <a:gd name="connsiteX146" fmla="*/ 6378623 w 6509657"/>
                  <a:gd name="connsiteY146" fmla="*/ 6311084 h 6857998"/>
                  <a:gd name="connsiteX147" fmla="*/ 6363571 w 6509657"/>
                  <a:gd name="connsiteY147" fmla="*/ 6363664 h 6857998"/>
                  <a:gd name="connsiteX148" fmla="*/ 6403960 w 6509657"/>
                  <a:gd name="connsiteY148" fmla="*/ 6463490 h 6857998"/>
                  <a:gd name="connsiteX149" fmla="*/ 6426820 w 6509657"/>
                  <a:gd name="connsiteY149" fmla="*/ 6550742 h 6857998"/>
                  <a:gd name="connsiteX150" fmla="*/ 6432347 w 6509657"/>
                  <a:gd name="connsiteY150" fmla="*/ 6583128 h 6857998"/>
                  <a:gd name="connsiteX151" fmla="*/ 6442443 w 6509657"/>
                  <a:gd name="connsiteY151" fmla="*/ 6685617 h 6857998"/>
                  <a:gd name="connsiteX152" fmla="*/ 6465303 w 6509657"/>
                  <a:gd name="connsiteY152" fmla="*/ 6738388 h 6857998"/>
                  <a:gd name="connsiteX153" fmla="*/ 6482807 w 6509657"/>
                  <a:gd name="connsiteY153" fmla="*/ 6796804 h 6857998"/>
                  <a:gd name="connsiteX154" fmla="*/ 6487578 w 6509657"/>
                  <a:gd name="connsiteY154" fmla="*/ 6857457 h 6857998"/>
                  <a:gd name="connsiteX155" fmla="*/ 6360339 w 6509657"/>
                  <a:gd name="connsiteY155" fmla="*/ 6857457 h 6857998"/>
                  <a:gd name="connsiteX156" fmla="*/ 6360339 w 6509657"/>
                  <a:gd name="connsiteY156" fmla="*/ 6857998 h 6857998"/>
                  <a:gd name="connsiteX157" fmla="*/ 0 w 6509657"/>
                  <a:gd name="connsiteY157" fmla="*/ 685799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6509657" h="6857998">
                    <a:moveTo>
                      <a:pt x="5757500" y="6118149"/>
                    </a:moveTo>
                    <a:cubicBezTo>
                      <a:pt x="5764049" y="6124102"/>
                      <a:pt x="5771670" y="6129341"/>
                      <a:pt x="5778719" y="6133723"/>
                    </a:cubicBezTo>
                    <a:cubicBezTo>
                      <a:pt x="5785863" y="6138152"/>
                      <a:pt x="5791209" y="6143474"/>
                      <a:pt x="5794879" y="6149380"/>
                    </a:cubicBezTo>
                    <a:lnTo>
                      <a:pt x="5800355" y="6166562"/>
                    </a:lnTo>
                    <a:lnTo>
                      <a:pt x="5794879" y="6149379"/>
                    </a:lnTo>
                    <a:cubicBezTo>
                      <a:pt x="5791209" y="6143474"/>
                      <a:pt x="5785863" y="6138152"/>
                      <a:pt x="5778719" y="6133722"/>
                    </a:cubicBezTo>
                    <a:cubicBezTo>
                      <a:pt x="5771670" y="6129341"/>
                      <a:pt x="5764049" y="6124102"/>
                      <a:pt x="5757500" y="6118149"/>
                    </a:cubicBezTo>
                    <a:close/>
                    <a:moveTo>
                      <a:pt x="5665657" y="4941372"/>
                    </a:moveTo>
                    <a:lnTo>
                      <a:pt x="5668987" y="4950869"/>
                    </a:lnTo>
                    <a:lnTo>
                      <a:pt x="5678672" y="4991382"/>
                    </a:lnTo>
                    <a:lnTo>
                      <a:pt x="5668987" y="4950868"/>
                    </a:lnTo>
                    <a:close/>
                    <a:moveTo>
                      <a:pt x="5669596" y="4749807"/>
                    </a:moveTo>
                    <a:cubicBezTo>
                      <a:pt x="5657460" y="4762826"/>
                      <a:pt x="5656603" y="4781365"/>
                      <a:pt x="5654889" y="4799797"/>
                    </a:cubicBezTo>
                    <a:cubicBezTo>
                      <a:pt x="5656603" y="4781365"/>
                      <a:pt x="5657460" y="4762827"/>
                      <a:pt x="5669596" y="4749807"/>
                    </a:cubicBezTo>
                    <a:close/>
                    <a:moveTo>
                      <a:pt x="5687394" y="4543185"/>
                    </a:moveTo>
                    <a:cubicBezTo>
                      <a:pt x="5688372" y="4548281"/>
                      <a:pt x="5690419" y="4553662"/>
                      <a:pt x="5692800" y="4557092"/>
                    </a:cubicBezTo>
                    <a:cubicBezTo>
                      <a:pt x="5704421" y="4573618"/>
                      <a:pt x="5713208" y="4588275"/>
                      <a:pt x="5719165" y="4602021"/>
                    </a:cubicBezTo>
                    <a:cubicBezTo>
                      <a:pt x="5713208" y="4588275"/>
                      <a:pt x="5704421" y="4573618"/>
                      <a:pt x="5692800" y="4557091"/>
                    </a:cubicBezTo>
                    <a:close/>
                    <a:moveTo>
                      <a:pt x="6153612" y="2819253"/>
                    </a:moveTo>
                    <a:lnTo>
                      <a:pt x="6165256" y="2827484"/>
                    </a:lnTo>
                    <a:lnTo>
                      <a:pt x="6165258" y="2827486"/>
                    </a:lnTo>
                    <a:lnTo>
                      <a:pt x="6193761" y="2861156"/>
                    </a:lnTo>
                    <a:lnTo>
                      <a:pt x="6184107" y="2842392"/>
                    </a:lnTo>
                    <a:lnTo>
                      <a:pt x="6165258" y="2827486"/>
                    </a:lnTo>
                    <a:lnTo>
                      <a:pt x="6165256" y="2827483"/>
                    </a:lnTo>
                    <a:close/>
                    <a:moveTo>
                      <a:pt x="6083958" y="1974015"/>
                    </a:moveTo>
                    <a:lnTo>
                      <a:pt x="6077444" y="1999763"/>
                    </a:lnTo>
                    <a:cubicBezTo>
                      <a:pt x="6073635" y="2008056"/>
                      <a:pt x="6067955" y="2016020"/>
                      <a:pt x="6059716" y="2023547"/>
                    </a:cubicBezTo>
                    <a:cubicBezTo>
                      <a:pt x="6076195" y="2008497"/>
                      <a:pt x="6082433" y="1991685"/>
                      <a:pt x="6083958" y="1974015"/>
                    </a:cubicBezTo>
                    <a:close/>
                    <a:moveTo>
                      <a:pt x="6066764" y="1768838"/>
                    </a:moveTo>
                    <a:cubicBezTo>
                      <a:pt x="6062383" y="1774411"/>
                      <a:pt x="6059620" y="1779948"/>
                      <a:pt x="6058162" y="1785412"/>
                    </a:cubicBezTo>
                    <a:lnTo>
                      <a:pt x="6057382" y="1801558"/>
                    </a:lnTo>
                    <a:cubicBezTo>
                      <a:pt x="6055715" y="1790986"/>
                      <a:pt x="6058001" y="1779981"/>
                      <a:pt x="6066764" y="1768838"/>
                    </a:cubicBezTo>
                    <a:close/>
                    <a:moveTo>
                      <a:pt x="6176353" y="520953"/>
                    </a:moveTo>
                    <a:lnTo>
                      <a:pt x="6169625" y="549926"/>
                    </a:lnTo>
                    <a:lnTo>
                      <a:pt x="6163371" y="566616"/>
                    </a:lnTo>
                    <a:lnTo>
                      <a:pt x="6157421" y="581804"/>
                    </a:lnTo>
                    <a:lnTo>
                      <a:pt x="6157002" y="583595"/>
                    </a:lnTo>
                    <a:lnTo>
                      <a:pt x="6154828" y="589388"/>
                    </a:lnTo>
                    <a:cubicBezTo>
                      <a:pt x="6152427" y="597005"/>
                      <a:pt x="6150670" y="604728"/>
                      <a:pt x="6150205" y="612658"/>
                    </a:cubicBezTo>
                    <a:lnTo>
                      <a:pt x="6157002" y="583595"/>
                    </a:lnTo>
                    <a:lnTo>
                      <a:pt x="6163319" y="566754"/>
                    </a:lnTo>
                    <a:lnTo>
                      <a:pt x="6163371" y="566616"/>
                    </a:lnTo>
                    <a:lnTo>
                      <a:pt x="6169209" y="551717"/>
                    </a:lnTo>
                    <a:lnTo>
                      <a:pt x="6169625" y="549926"/>
                    </a:lnTo>
                    <a:lnTo>
                      <a:pt x="6171790" y="544146"/>
                    </a:lnTo>
                    <a:cubicBezTo>
                      <a:pt x="6174177" y="536547"/>
                      <a:pt x="6175914" y="528850"/>
                      <a:pt x="6176353" y="520953"/>
                    </a:cubicBezTo>
                    <a:close/>
                    <a:moveTo>
                      <a:pt x="6125250" y="268794"/>
                    </a:moveTo>
                    <a:cubicBezTo>
                      <a:pt x="6122725" y="279176"/>
                      <a:pt x="6121022" y="289296"/>
                      <a:pt x="6120374" y="299164"/>
                    </a:cubicBezTo>
                    <a:cubicBezTo>
                      <a:pt x="6119725" y="309031"/>
                      <a:pt x="6120130" y="318646"/>
                      <a:pt x="6121819" y="328017"/>
                    </a:cubicBezTo>
                    <a:close/>
                    <a:moveTo>
                      <a:pt x="0" y="0"/>
                    </a:moveTo>
                    <a:lnTo>
                      <a:pt x="6442666" y="0"/>
                    </a:lnTo>
                    <a:lnTo>
                      <a:pt x="6438451" y="24480"/>
                    </a:lnTo>
                    <a:cubicBezTo>
                      <a:pt x="6435966" y="32636"/>
                      <a:pt x="6432204" y="40471"/>
                      <a:pt x="6426440" y="47806"/>
                    </a:cubicBezTo>
                    <a:cubicBezTo>
                      <a:pt x="6411580" y="66857"/>
                      <a:pt x="6415009" y="85336"/>
                      <a:pt x="6417296" y="105718"/>
                    </a:cubicBezTo>
                    <a:cubicBezTo>
                      <a:pt x="6419010" y="121150"/>
                      <a:pt x="6418439" y="136963"/>
                      <a:pt x="6418631" y="152584"/>
                    </a:cubicBezTo>
                    <a:cubicBezTo>
                      <a:pt x="6419200" y="180017"/>
                      <a:pt x="6419391" y="207450"/>
                      <a:pt x="6420344" y="234883"/>
                    </a:cubicBezTo>
                    <a:cubicBezTo>
                      <a:pt x="6420724" y="243648"/>
                      <a:pt x="6425489" y="252600"/>
                      <a:pt x="6424727" y="261173"/>
                    </a:cubicBezTo>
                    <a:cubicBezTo>
                      <a:pt x="6421106" y="300800"/>
                      <a:pt x="6415391" y="340425"/>
                      <a:pt x="6412152" y="380050"/>
                    </a:cubicBezTo>
                    <a:cubicBezTo>
                      <a:pt x="6410248" y="402529"/>
                      <a:pt x="6413865" y="425581"/>
                      <a:pt x="6411200" y="447870"/>
                    </a:cubicBezTo>
                    <a:cubicBezTo>
                      <a:pt x="6408152" y="473587"/>
                      <a:pt x="6400342" y="498733"/>
                      <a:pt x="6395577" y="524262"/>
                    </a:cubicBezTo>
                    <a:cubicBezTo>
                      <a:pt x="6394245" y="531310"/>
                      <a:pt x="6395960" y="539121"/>
                      <a:pt x="6396339" y="546552"/>
                    </a:cubicBezTo>
                    <a:cubicBezTo>
                      <a:pt x="6396721" y="554933"/>
                      <a:pt x="6397483" y="563125"/>
                      <a:pt x="6397674" y="571508"/>
                    </a:cubicBezTo>
                    <a:cubicBezTo>
                      <a:pt x="6398056" y="597037"/>
                      <a:pt x="6397483" y="622564"/>
                      <a:pt x="6398818" y="648092"/>
                    </a:cubicBezTo>
                    <a:cubicBezTo>
                      <a:pt x="6399579" y="663713"/>
                      <a:pt x="6407389" y="680096"/>
                      <a:pt x="6404531" y="694576"/>
                    </a:cubicBezTo>
                    <a:cubicBezTo>
                      <a:pt x="6399008" y="724104"/>
                      <a:pt x="6411390" y="753633"/>
                      <a:pt x="6401104" y="783158"/>
                    </a:cubicBezTo>
                    <a:cubicBezTo>
                      <a:pt x="6398056" y="792306"/>
                      <a:pt x="6405676" y="804877"/>
                      <a:pt x="6406056" y="815929"/>
                    </a:cubicBezTo>
                    <a:cubicBezTo>
                      <a:pt x="6407008" y="843552"/>
                      <a:pt x="6406818" y="871173"/>
                      <a:pt x="6406628" y="898797"/>
                    </a:cubicBezTo>
                    <a:cubicBezTo>
                      <a:pt x="6406438" y="923562"/>
                      <a:pt x="6409104" y="949281"/>
                      <a:pt x="6403770" y="973095"/>
                    </a:cubicBezTo>
                    <a:cubicBezTo>
                      <a:pt x="6398056" y="998052"/>
                      <a:pt x="6398818" y="1020529"/>
                      <a:pt x="6405294" y="1044725"/>
                    </a:cubicBezTo>
                    <a:cubicBezTo>
                      <a:pt x="6409676" y="1061298"/>
                      <a:pt x="6410248" y="1078826"/>
                      <a:pt x="6411580" y="1095972"/>
                    </a:cubicBezTo>
                    <a:cubicBezTo>
                      <a:pt x="6413104" y="1114449"/>
                      <a:pt x="6409104" y="1134834"/>
                      <a:pt x="6415391" y="1151600"/>
                    </a:cubicBezTo>
                    <a:cubicBezTo>
                      <a:pt x="6434060" y="1201512"/>
                      <a:pt x="6438060" y="1252757"/>
                      <a:pt x="6438060" y="1304955"/>
                    </a:cubicBezTo>
                    <a:cubicBezTo>
                      <a:pt x="6438060" y="1314483"/>
                      <a:pt x="6435395" y="1324198"/>
                      <a:pt x="6432537" y="1333341"/>
                    </a:cubicBezTo>
                    <a:cubicBezTo>
                      <a:pt x="6415391" y="1386684"/>
                      <a:pt x="6416914" y="1440216"/>
                      <a:pt x="6427393" y="1494509"/>
                    </a:cubicBezTo>
                    <a:cubicBezTo>
                      <a:pt x="6429679" y="1505751"/>
                      <a:pt x="6430060" y="1518324"/>
                      <a:pt x="6427775" y="1529563"/>
                    </a:cubicBezTo>
                    <a:cubicBezTo>
                      <a:pt x="6421106" y="1561189"/>
                      <a:pt x="6410056" y="1591859"/>
                      <a:pt x="6405294" y="1623675"/>
                    </a:cubicBezTo>
                    <a:cubicBezTo>
                      <a:pt x="6397483" y="1676253"/>
                      <a:pt x="6423771" y="1721785"/>
                      <a:pt x="6440919" y="1768838"/>
                    </a:cubicBezTo>
                    <a:cubicBezTo>
                      <a:pt x="6457112" y="1813610"/>
                      <a:pt x="6493689" y="1851709"/>
                      <a:pt x="6485496" y="1904673"/>
                    </a:cubicBezTo>
                    <a:cubicBezTo>
                      <a:pt x="6484735" y="1910004"/>
                      <a:pt x="6489878" y="1915912"/>
                      <a:pt x="6491212" y="1921817"/>
                    </a:cubicBezTo>
                    <a:cubicBezTo>
                      <a:pt x="6494833" y="1938009"/>
                      <a:pt x="6499211" y="1954202"/>
                      <a:pt x="6500928" y="1970586"/>
                    </a:cubicBezTo>
                    <a:cubicBezTo>
                      <a:pt x="6503215" y="1990589"/>
                      <a:pt x="6502454" y="2010974"/>
                      <a:pt x="6504358" y="2030977"/>
                    </a:cubicBezTo>
                    <a:cubicBezTo>
                      <a:pt x="6505501" y="2043835"/>
                      <a:pt x="6507596" y="2056600"/>
                      <a:pt x="6509406" y="2069340"/>
                    </a:cubicBezTo>
                    <a:lnTo>
                      <a:pt x="6509657" y="2072225"/>
                    </a:lnTo>
                    <a:lnTo>
                      <a:pt x="6509657" y="2131532"/>
                    </a:lnTo>
                    <a:lnTo>
                      <a:pt x="6508786" y="2138304"/>
                    </a:lnTo>
                    <a:cubicBezTo>
                      <a:pt x="6506595" y="2148519"/>
                      <a:pt x="6503977" y="2158712"/>
                      <a:pt x="6502262" y="2168903"/>
                    </a:cubicBezTo>
                    <a:cubicBezTo>
                      <a:pt x="6497499" y="2197670"/>
                      <a:pt x="6498833" y="2229296"/>
                      <a:pt x="6486640" y="2254633"/>
                    </a:cubicBezTo>
                    <a:cubicBezTo>
                      <a:pt x="6473686" y="2281683"/>
                      <a:pt x="6467780" y="2307402"/>
                      <a:pt x="6471780" y="2335405"/>
                    </a:cubicBezTo>
                    <a:cubicBezTo>
                      <a:pt x="6473114" y="2344741"/>
                      <a:pt x="6481116" y="2356744"/>
                      <a:pt x="6489306" y="2360933"/>
                    </a:cubicBezTo>
                    <a:cubicBezTo>
                      <a:pt x="6507595" y="2370270"/>
                      <a:pt x="6510835" y="2383032"/>
                      <a:pt x="6504547" y="2400369"/>
                    </a:cubicBezTo>
                    <a:cubicBezTo>
                      <a:pt x="6499211" y="2415420"/>
                      <a:pt x="6496546" y="2433897"/>
                      <a:pt x="6486258" y="2444184"/>
                    </a:cubicBezTo>
                    <a:cubicBezTo>
                      <a:pt x="6457112" y="2473333"/>
                      <a:pt x="6456160" y="2510483"/>
                      <a:pt x="6448350" y="2546678"/>
                    </a:cubicBezTo>
                    <a:cubicBezTo>
                      <a:pt x="6443585" y="2568774"/>
                      <a:pt x="6443395" y="2589352"/>
                      <a:pt x="6446633" y="2611450"/>
                    </a:cubicBezTo>
                    <a:cubicBezTo>
                      <a:pt x="6453872" y="2659455"/>
                      <a:pt x="6443585" y="2706131"/>
                      <a:pt x="6430441" y="2752235"/>
                    </a:cubicBezTo>
                    <a:cubicBezTo>
                      <a:pt x="6421679" y="2782716"/>
                      <a:pt x="6416344" y="2813958"/>
                      <a:pt x="6407389" y="2844248"/>
                    </a:cubicBezTo>
                    <a:cubicBezTo>
                      <a:pt x="6400531" y="2866918"/>
                      <a:pt x="6392339" y="2889587"/>
                      <a:pt x="6381291" y="2910353"/>
                    </a:cubicBezTo>
                    <a:cubicBezTo>
                      <a:pt x="6365097" y="2940455"/>
                      <a:pt x="6340712" y="2966742"/>
                      <a:pt x="6347189" y="3005035"/>
                    </a:cubicBezTo>
                    <a:cubicBezTo>
                      <a:pt x="6352904" y="3038756"/>
                      <a:pt x="6340904" y="3069235"/>
                      <a:pt x="6329473" y="3100099"/>
                    </a:cubicBezTo>
                    <a:cubicBezTo>
                      <a:pt x="6321091" y="3122770"/>
                      <a:pt x="6312516" y="3145436"/>
                      <a:pt x="6307182" y="3168870"/>
                    </a:cubicBezTo>
                    <a:cubicBezTo>
                      <a:pt x="6300896" y="3196686"/>
                      <a:pt x="6303564" y="3228119"/>
                      <a:pt x="6291942" y="3252885"/>
                    </a:cubicBezTo>
                    <a:cubicBezTo>
                      <a:pt x="6279750" y="3278795"/>
                      <a:pt x="6287942" y="3300319"/>
                      <a:pt x="6291371" y="3323372"/>
                    </a:cubicBezTo>
                    <a:cubicBezTo>
                      <a:pt x="6296706" y="3360139"/>
                      <a:pt x="6306612" y="3396719"/>
                      <a:pt x="6294039" y="3433866"/>
                    </a:cubicBezTo>
                    <a:cubicBezTo>
                      <a:pt x="6278798" y="3479015"/>
                      <a:pt x="6262414" y="3523785"/>
                      <a:pt x="6247937" y="3569124"/>
                    </a:cubicBezTo>
                    <a:cubicBezTo>
                      <a:pt x="6242410" y="3586653"/>
                      <a:pt x="6240124" y="3605509"/>
                      <a:pt x="6237648" y="3623799"/>
                    </a:cubicBezTo>
                    <a:cubicBezTo>
                      <a:pt x="6235551" y="3641134"/>
                      <a:pt x="6240887" y="3661899"/>
                      <a:pt x="6232886" y="3675238"/>
                    </a:cubicBezTo>
                    <a:cubicBezTo>
                      <a:pt x="6212312" y="3709529"/>
                      <a:pt x="6202214" y="3744770"/>
                      <a:pt x="6202214" y="3784397"/>
                    </a:cubicBezTo>
                    <a:cubicBezTo>
                      <a:pt x="6202214" y="3799258"/>
                      <a:pt x="6193641" y="3813737"/>
                      <a:pt x="6192116" y="3828785"/>
                    </a:cubicBezTo>
                    <a:cubicBezTo>
                      <a:pt x="6190212" y="3849362"/>
                      <a:pt x="6185068" y="3872985"/>
                      <a:pt x="6192308" y="3890891"/>
                    </a:cubicBezTo>
                    <a:cubicBezTo>
                      <a:pt x="6209454" y="3932993"/>
                      <a:pt x="6195163" y="3967091"/>
                      <a:pt x="6178210" y="4003861"/>
                    </a:cubicBezTo>
                    <a:cubicBezTo>
                      <a:pt x="6161446" y="4040058"/>
                      <a:pt x="6148111" y="4078159"/>
                      <a:pt x="6137060" y="4116641"/>
                    </a:cubicBezTo>
                    <a:cubicBezTo>
                      <a:pt x="6133060" y="4131119"/>
                      <a:pt x="6139729" y="4148453"/>
                      <a:pt x="6141062" y="4164458"/>
                    </a:cubicBezTo>
                    <a:cubicBezTo>
                      <a:pt x="6141443" y="4170174"/>
                      <a:pt x="6142014" y="4176461"/>
                      <a:pt x="6140110" y="4181603"/>
                    </a:cubicBezTo>
                    <a:cubicBezTo>
                      <a:pt x="6121819" y="4231324"/>
                      <a:pt x="6107914" y="4281810"/>
                      <a:pt x="6117439" y="4335722"/>
                    </a:cubicBezTo>
                    <a:cubicBezTo>
                      <a:pt x="6118392" y="4340674"/>
                      <a:pt x="6116295" y="4346201"/>
                      <a:pt x="6114962" y="4351154"/>
                    </a:cubicBezTo>
                    <a:cubicBezTo>
                      <a:pt x="6108104" y="4375349"/>
                      <a:pt x="6097246" y="4398972"/>
                      <a:pt x="6094769" y="4423545"/>
                    </a:cubicBezTo>
                    <a:cubicBezTo>
                      <a:pt x="6088673" y="4484127"/>
                      <a:pt x="6086195" y="4545086"/>
                      <a:pt x="6082195" y="4606053"/>
                    </a:cubicBezTo>
                    <a:cubicBezTo>
                      <a:pt x="6082006" y="4609863"/>
                      <a:pt x="6082006" y="4613864"/>
                      <a:pt x="6080672" y="4617291"/>
                    </a:cubicBezTo>
                    <a:cubicBezTo>
                      <a:pt x="6072479" y="4639772"/>
                      <a:pt x="6075148" y="4659393"/>
                      <a:pt x="6090768" y="4678445"/>
                    </a:cubicBezTo>
                    <a:cubicBezTo>
                      <a:pt x="6097626" y="4686828"/>
                      <a:pt x="6101246" y="4698258"/>
                      <a:pt x="6105056" y="4708734"/>
                    </a:cubicBezTo>
                    <a:cubicBezTo>
                      <a:pt x="6110772" y="4724167"/>
                      <a:pt x="6116295" y="4739978"/>
                      <a:pt x="6119916" y="4755980"/>
                    </a:cubicBezTo>
                    <a:cubicBezTo>
                      <a:pt x="6123345" y="4771793"/>
                      <a:pt x="6128106" y="4788747"/>
                      <a:pt x="6125441" y="4803988"/>
                    </a:cubicBezTo>
                    <a:cubicBezTo>
                      <a:pt x="6120679" y="4831420"/>
                      <a:pt x="6110010" y="4857522"/>
                      <a:pt x="6102960" y="4884572"/>
                    </a:cubicBezTo>
                    <a:cubicBezTo>
                      <a:pt x="6100482" y="4893907"/>
                      <a:pt x="6100866" y="4904195"/>
                      <a:pt x="6100674" y="4913909"/>
                    </a:cubicBezTo>
                    <a:cubicBezTo>
                      <a:pt x="6100104" y="4936201"/>
                      <a:pt x="6105628" y="4959061"/>
                      <a:pt x="6089816" y="4979253"/>
                    </a:cubicBezTo>
                    <a:cubicBezTo>
                      <a:pt x="6074956" y="4997922"/>
                      <a:pt x="6079337" y="5016785"/>
                      <a:pt x="6090577" y="5036405"/>
                    </a:cubicBezTo>
                    <a:cubicBezTo>
                      <a:pt x="6098579" y="5050504"/>
                      <a:pt x="6104866" y="5066505"/>
                      <a:pt x="6107914" y="5082317"/>
                    </a:cubicBezTo>
                    <a:cubicBezTo>
                      <a:pt x="6112104" y="5104036"/>
                      <a:pt x="6113820" y="5125562"/>
                      <a:pt x="6111342" y="5148995"/>
                    </a:cubicBezTo>
                    <a:cubicBezTo>
                      <a:pt x="6109628" y="5165570"/>
                      <a:pt x="6108866" y="5179097"/>
                      <a:pt x="6098770" y="5192051"/>
                    </a:cubicBezTo>
                    <a:cubicBezTo>
                      <a:pt x="6097246" y="5194145"/>
                      <a:pt x="6096864" y="5197955"/>
                      <a:pt x="6097056" y="5200813"/>
                    </a:cubicBezTo>
                    <a:cubicBezTo>
                      <a:pt x="6100294" y="5238343"/>
                      <a:pt x="6098579" y="5275491"/>
                      <a:pt x="6096291" y="5313403"/>
                    </a:cubicBezTo>
                    <a:cubicBezTo>
                      <a:pt x="6093247" y="5361598"/>
                      <a:pt x="6102198" y="5412276"/>
                      <a:pt x="6134203" y="5453995"/>
                    </a:cubicBezTo>
                    <a:cubicBezTo>
                      <a:pt x="6138967" y="5460092"/>
                      <a:pt x="6141062" y="5469236"/>
                      <a:pt x="6142206" y="5477239"/>
                    </a:cubicBezTo>
                    <a:cubicBezTo>
                      <a:pt x="6147158" y="5514957"/>
                      <a:pt x="6150587" y="5552869"/>
                      <a:pt x="6156112" y="5590590"/>
                    </a:cubicBezTo>
                    <a:cubicBezTo>
                      <a:pt x="6159160" y="5611164"/>
                      <a:pt x="6161827" y="5632691"/>
                      <a:pt x="6170210" y="5651360"/>
                    </a:cubicBezTo>
                    <a:cubicBezTo>
                      <a:pt x="6178400" y="5669647"/>
                      <a:pt x="6188116" y="5684320"/>
                      <a:pt x="6170972" y="5695178"/>
                    </a:cubicBezTo>
                    <a:cubicBezTo>
                      <a:pt x="6180116" y="5714607"/>
                      <a:pt x="6187737" y="5731564"/>
                      <a:pt x="6195927" y="5748136"/>
                    </a:cubicBezTo>
                    <a:cubicBezTo>
                      <a:pt x="6198974" y="5754234"/>
                      <a:pt x="6203929" y="5759378"/>
                      <a:pt x="6206787" y="5765474"/>
                    </a:cubicBezTo>
                    <a:cubicBezTo>
                      <a:pt x="6209834" y="5771953"/>
                      <a:pt x="6211739" y="5779191"/>
                      <a:pt x="6213264" y="5786239"/>
                    </a:cubicBezTo>
                    <a:cubicBezTo>
                      <a:pt x="6220122" y="5817674"/>
                      <a:pt x="6226408" y="5849107"/>
                      <a:pt x="6233839" y="5880348"/>
                    </a:cubicBezTo>
                    <a:cubicBezTo>
                      <a:pt x="6235362" y="5886447"/>
                      <a:pt x="6241458" y="5891590"/>
                      <a:pt x="6245457" y="5897114"/>
                    </a:cubicBezTo>
                    <a:cubicBezTo>
                      <a:pt x="6248126" y="5900735"/>
                      <a:pt x="6252127" y="5904353"/>
                      <a:pt x="6252699" y="5908355"/>
                    </a:cubicBezTo>
                    <a:cubicBezTo>
                      <a:pt x="6257271" y="5938836"/>
                      <a:pt x="6262606" y="5969124"/>
                      <a:pt x="6264891" y="5999796"/>
                    </a:cubicBezTo>
                    <a:cubicBezTo>
                      <a:pt x="6266794" y="6025515"/>
                      <a:pt x="6266225" y="6050282"/>
                      <a:pt x="6299372" y="6056948"/>
                    </a:cubicBezTo>
                    <a:cubicBezTo>
                      <a:pt x="6305088" y="6058092"/>
                      <a:pt x="6311185" y="6066284"/>
                      <a:pt x="6314041" y="6072569"/>
                    </a:cubicBezTo>
                    <a:cubicBezTo>
                      <a:pt x="6322233" y="6090477"/>
                      <a:pt x="6327758" y="6109530"/>
                      <a:pt x="6336139" y="6127247"/>
                    </a:cubicBezTo>
                    <a:cubicBezTo>
                      <a:pt x="6364144" y="6185351"/>
                      <a:pt x="6381862" y="6246121"/>
                      <a:pt x="6378623" y="6311084"/>
                    </a:cubicBezTo>
                    <a:cubicBezTo>
                      <a:pt x="6377671" y="6331277"/>
                      <a:pt x="6367382" y="6350899"/>
                      <a:pt x="6363571" y="6363664"/>
                    </a:cubicBezTo>
                    <a:cubicBezTo>
                      <a:pt x="6378623" y="6400429"/>
                      <a:pt x="6393101" y="6431292"/>
                      <a:pt x="6403960" y="6463490"/>
                    </a:cubicBezTo>
                    <a:cubicBezTo>
                      <a:pt x="6413676" y="6491874"/>
                      <a:pt x="6419772" y="6521593"/>
                      <a:pt x="6426820" y="6550742"/>
                    </a:cubicBezTo>
                    <a:cubicBezTo>
                      <a:pt x="6429489" y="6561411"/>
                      <a:pt x="6431012" y="6572269"/>
                      <a:pt x="6432347" y="6583128"/>
                    </a:cubicBezTo>
                    <a:cubicBezTo>
                      <a:pt x="6436537" y="6617036"/>
                      <a:pt x="6426440" y="6652472"/>
                      <a:pt x="6442443" y="6685617"/>
                    </a:cubicBezTo>
                    <a:cubicBezTo>
                      <a:pt x="6450825" y="6702955"/>
                      <a:pt x="6460921" y="6720103"/>
                      <a:pt x="6465303" y="6738388"/>
                    </a:cubicBezTo>
                    <a:cubicBezTo>
                      <a:pt x="6470066" y="6758011"/>
                      <a:pt x="6477496" y="6777207"/>
                      <a:pt x="6482807" y="6796804"/>
                    </a:cubicBezTo>
                    <a:lnTo>
                      <a:pt x="6487578" y="6857457"/>
                    </a:lnTo>
                    <a:lnTo>
                      <a:pt x="6360339" y="6857457"/>
                    </a:lnTo>
                    <a:lnTo>
                      <a:pt x="6360339" y="6857998"/>
                    </a:lnTo>
                    <a:lnTo>
                      <a:pt x="0" y="6857998"/>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D2063333-816F-442C-A0E6-238F0678B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682343" y="2"/>
                <a:ext cx="6509657" cy="6857998"/>
              </a:xfrm>
              <a:custGeom>
                <a:avLst/>
                <a:gdLst>
                  <a:gd name="connsiteX0" fmla="*/ 5757500 w 6509657"/>
                  <a:gd name="connsiteY0" fmla="*/ 6118149 h 6857998"/>
                  <a:gd name="connsiteX1" fmla="*/ 5778719 w 6509657"/>
                  <a:gd name="connsiteY1" fmla="*/ 6133723 h 6857998"/>
                  <a:gd name="connsiteX2" fmla="*/ 5794879 w 6509657"/>
                  <a:gd name="connsiteY2" fmla="*/ 6149380 h 6857998"/>
                  <a:gd name="connsiteX3" fmla="*/ 5800355 w 6509657"/>
                  <a:gd name="connsiteY3" fmla="*/ 6166562 h 6857998"/>
                  <a:gd name="connsiteX4" fmla="*/ 5794879 w 6509657"/>
                  <a:gd name="connsiteY4" fmla="*/ 6149379 h 6857998"/>
                  <a:gd name="connsiteX5" fmla="*/ 5778719 w 6509657"/>
                  <a:gd name="connsiteY5" fmla="*/ 6133722 h 6857998"/>
                  <a:gd name="connsiteX6" fmla="*/ 5757500 w 6509657"/>
                  <a:gd name="connsiteY6" fmla="*/ 6118149 h 6857998"/>
                  <a:gd name="connsiteX7" fmla="*/ 5665657 w 6509657"/>
                  <a:gd name="connsiteY7" fmla="*/ 4941372 h 6857998"/>
                  <a:gd name="connsiteX8" fmla="*/ 5668987 w 6509657"/>
                  <a:gd name="connsiteY8" fmla="*/ 4950869 h 6857998"/>
                  <a:gd name="connsiteX9" fmla="*/ 5678672 w 6509657"/>
                  <a:gd name="connsiteY9" fmla="*/ 4991382 h 6857998"/>
                  <a:gd name="connsiteX10" fmla="*/ 5668987 w 6509657"/>
                  <a:gd name="connsiteY10" fmla="*/ 4950868 h 6857998"/>
                  <a:gd name="connsiteX11" fmla="*/ 5669596 w 6509657"/>
                  <a:gd name="connsiteY11" fmla="*/ 4749807 h 6857998"/>
                  <a:gd name="connsiteX12" fmla="*/ 5654889 w 6509657"/>
                  <a:gd name="connsiteY12" fmla="*/ 4799797 h 6857998"/>
                  <a:gd name="connsiteX13" fmla="*/ 5669596 w 6509657"/>
                  <a:gd name="connsiteY13" fmla="*/ 4749807 h 6857998"/>
                  <a:gd name="connsiteX14" fmla="*/ 5687394 w 6509657"/>
                  <a:gd name="connsiteY14" fmla="*/ 4543185 h 6857998"/>
                  <a:gd name="connsiteX15" fmla="*/ 5692800 w 6509657"/>
                  <a:gd name="connsiteY15" fmla="*/ 4557092 h 6857998"/>
                  <a:gd name="connsiteX16" fmla="*/ 5719165 w 6509657"/>
                  <a:gd name="connsiteY16" fmla="*/ 4602021 h 6857998"/>
                  <a:gd name="connsiteX17" fmla="*/ 5692800 w 6509657"/>
                  <a:gd name="connsiteY17" fmla="*/ 4557091 h 6857998"/>
                  <a:gd name="connsiteX18" fmla="*/ 6153612 w 6509657"/>
                  <a:gd name="connsiteY18" fmla="*/ 2819253 h 6857998"/>
                  <a:gd name="connsiteX19" fmla="*/ 6165256 w 6509657"/>
                  <a:gd name="connsiteY19" fmla="*/ 2827484 h 6857998"/>
                  <a:gd name="connsiteX20" fmla="*/ 6165258 w 6509657"/>
                  <a:gd name="connsiteY20" fmla="*/ 2827486 h 6857998"/>
                  <a:gd name="connsiteX21" fmla="*/ 6193761 w 6509657"/>
                  <a:gd name="connsiteY21" fmla="*/ 2861156 h 6857998"/>
                  <a:gd name="connsiteX22" fmla="*/ 6184107 w 6509657"/>
                  <a:gd name="connsiteY22" fmla="*/ 2842392 h 6857998"/>
                  <a:gd name="connsiteX23" fmla="*/ 6165258 w 6509657"/>
                  <a:gd name="connsiteY23" fmla="*/ 2827486 h 6857998"/>
                  <a:gd name="connsiteX24" fmla="*/ 6165256 w 6509657"/>
                  <a:gd name="connsiteY24" fmla="*/ 2827483 h 6857998"/>
                  <a:gd name="connsiteX25" fmla="*/ 6083958 w 6509657"/>
                  <a:gd name="connsiteY25" fmla="*/ 1974015 h 6857998"/>
                  <a:gd name="connsiteX26" fmla="*/ 6077444 w 6509657"/>
                  <a:gd name="connsiteY26" fmla="*/ 1999763 h 6857998"/>
                  <a:gd name="connsiteX27" fmla="*/ 6059716 w 6509657"/>
                  <a:gd name="connsiteY27" fmla="*/ 2023547 h 6857998"/>
                  <a:gd name="connsiteX28" fmla="*/ 6083958 w 6509657"/>
                  <a:gd name="connsiteY28" fmla="*/ 1974015 h 6857998"/>
                  <a:gd name="connsiteX29" fmla="*/ 6066764 w 6509657"/>
                  <a:gd name="connsiteY29" fmla="*/ 1768838 h 6857998"/>
                  <a:gd name="connsiteX30" fmla="*/ 6058162 w 6509657"/>
                  <a:gd name="connsiteY30" fmla="*/ 1785412 h 6857998"/>
                  <a:gd name="connsiteX31" fmla="*/ 6057382 w 6509657"/>
                  <a:gd name="connsiteY31" fmla="*/ 1801558 h 6857998"/>
                  <a:gd name="connsiteX32" fmla="*/ 6066764 w 6509657"/>
                  <a:gd name="connsiteY32" fmla="*/ 1768838 h 6857998"/>
                  <a:gd name="connsiteX33" fmla="*/ 6176353 w 6509657"/>
                  <a:gd name="connsiteY33" fmla="*/ 520953 h 6857998"/>
                  <a:gd name="connsiteX34" fmla="*/ 6169625 w 6509657"/>
                  <a:gd name="connsiteY34" fmla="*/ 549926 h 6857998"/>
                  <a:gd name="connsiteX35" fmla="*/ 6163371 w 6509657"/>
                  <a:gd name="connsiteY35" fmla="*/ 566616 h 6857998"/>
                  <a:gd name="connsiteX36" fmla="*/ 6157421 w 6509657"/>
                  <a:gd name="connsiteY36" fmla="*/ 581804 h 6857998"/>
                  <a:gd name="connsiteX37" fmla="*/ 6157002 w 6509657"/>
                  <a:gd name="connsiteY37" fmla="*/ 583595 h 6857998"/>
                  <a:gd name="connsiteX38" fmla="*/ 6154828 w 6509657"/>
                  <a:gd name="connsiteY38" fmla="*/ 589388 h 6857998"/>
                  <a:gd name="connsiteX39" fmla="*/ 6150205 w 6509657"/>
                  <a:gd name="connsiteY39" fmla="*/ 612658 h 6857998"/>
                  <a:gd name="connsiteX40" fmla="*/ 6157002 w 6509657"/>
                  <a:gd name="connsiteY40" fmla="*/ 583595 h 6857998"/>
                  <a:gd name="connsiteX41" fmla="*/ 6163319 w 6509657"/>
                  <a:gd name="connsiteY41" fmla="*/ 566754 h 6857998"/>
                  <a:gd name="connsiteX42" fmla="*/ 6163371 w 6509657"/>
                  <a:gd name="connsiteY42" fmla="*/ 566616 h 6857998"/>
                  <a:gd name="connsiteX43" fmla="*/ 6169209 w 6509657"/>
                  <a:gd name="connsiteY43" fmla="*/ 551717 h 6857998"/>
                  <a:gd name="connsiteX44" fmla="*/ 6169625 w 6509657"/>
                  <a:gd name="connsiteY44" fmla="*/ 549926 h 6857998"/>
                  <a:gd name="connsiteX45" fmla="*/ 6171790 w 6509657"/>
                  <a:gd name="connsiteY45" fmla="*/ 544146 h 6857998"/>
                  <a:gd name="connsiteX46" fmla="*/ 6176353 w 6509657"/>
                  <a:gd name="connsiteY46" fmla="*/ 520953 h 6857998"/>
                  <a:gd name="connsiteX47" fmla="*/ 6125250 w 6509657"/>
                  <a:gd name="connsiteY47" fmla="*/ 268794 h 6857998"/>
                  <a:gd name="connsiteX48" fmla="*/ 6120374 w 6509657"/>
                  <a:gd name="connsiteY48" fmla="*/ 299164 h 6857998"/>
                  <a:gd name="connsiteX49" fmla="*/ 6121819 w 6509657"/>
                  <a:gd name="connsiteY49" fmla="*/ 328017 h 6857998"/>
                  <a:gd name="connsiteX50" fmla="*/ 0 w 6509657"/>
                  <a:gd name="connsiteY50" fmla="*/ 0 h 6857998"/>
                  <a:gd name="connsiteX51" fmla="*/ 6442666 w 6509657"/>
                  <a:gd name="connsiteY51" fmla="*/ 0 h 6857998"/>
                  <a:gd name="connsiteX52" fmla="*/ 6438451 w 6509657"/>
                  <a:gd name="connsiteY52" fmla="*/ 24480 h 6857998"/>
                  <a:gd name="connsiteX53" fmla="*/ 6426440 w 6509657"/>
                  <a:gd name="connsiteY53" fmla="*/ 47806 h 6857998"/>
                  <a:gd name="connsiteX54" fmla="*/ 6417296 w 6509657"/>
                  <a:gd name="connsiteY54" fmla="*/ 105718 h 6857998"/>
                  <a:gd name="connsiteX55" fmla="*/ 6418631 w 6509657"/>
                  <a:gd name="connsiteY55" fmla="*/ 152584 h 6857998"/>
                  <a:gd name="connsiteX56" fmla="*/ 6420344 w 6509657"/>
                  <a:gd name="connsiteY56" fmla="*/ 234883 h 6857998"/>
                  <a:gd name="connsiteX57" fmla="*/ 6424727 w 6509657"/>
                  <a:gd name="connsiteY57" fmla="*/ 261173 h 6857998"/>
                  <a:gd name="connsiteX58" fmla="*/ 6412152 w 6509657"/>
                  <a:gd name="connsiteY58" fmla="*/ 380050 h 6857998"/>
                  <a:gd name="connsiteX59" fmla="*/ 6411200 w 6509657"/>
                  <a:gd name="connsiteY59" fmla="*/ 447870 h 6857998"/>
                  <a:gd name="connsiteX60" fmla="*/ 6395577 w 6509657"/>
                  <a:gd name="connsiteY60" fmla="*/ 524262 h 6857998"/>
                  <a:gd name="connsiteX61" fmla="*/ 6396339 w 6509657"/>
                  <a:gd name="connsiteY61" fmla="*/ 546552 h 6857998"/>
                  <a:gd name="connsiteX62" fmla="*/ 6397674 w 6509657"/>
                  <a:gd name="connsiteY62" fmla="*/ 571508 h 6857998"/>
                  <a:gd name="connsiteX63" fmla="*/ 6398818 w 6509657"/>
                  <a:gd name="connsiteY63" fmla="*/ 648092 h 6857998"/>
                  <a:gd name="connsiteX64" fmla="*/ 6404531 w 6509657"/>
                  <a:gd name="connsiteY64" fmla="*/ 694576 h 6857998"/>
                  <a:gd name="connsiteX65" fmla="*/ 6401104 w 6509657"/>
                  <a:gd name="connsiteY65" fmla="*/ 783158 h 6857998"/>
                  <a:gd name="connsiteX66" fmla="*/ 6406056 w 6509657"/>
                  <a:gd name="connsiteY66" fmla="*/ 815929 h 6857998"/>
                  <a:gd name="connsiteX67" fmla="*/ 6406628 w 6509657"/>
                  <a:gd name="connsiteY67" fmla="*/ 898797 h 6857998"/>
                  <a:gd name="connsiteX68" fmla="*/ 6403770 w 6509657"/>
                  <a:gd name="connsiteY68" fmla="*/ 973095 h 6857998"/>
                  <a:gd name="connsiteX69" fmla="*/ 6405294 w 6509657"/>
                  <a:gd name="connsiteY69" fmla="*/ 1044725 h 6857998"/>
                  <a:gd name="connsiteX70" fmla="*/ 6411580 w 6509657"/>
                  <a:gd name="connsiteY70" fmla="*/ 1095972 h 6857998"/>
                  <a:gd name="connsiteX71" fmla="*/ 6415391 w 6509657"/>
                  <a:gd name="connsiteY71" fmla="*/ 1151600 h 6857998"/>
                  <a:gd name="connsiteX72" fmla="*/ 6438060 w 6509657"/>
                  <a:gd name="connsiteY72" fmla="*/ 1304955 h 6857998"/>
                  <a:gd name="connsiteX73" fmla="*/ 6432537 w 6509657"/>
                  <a:gd name="connsiteY73" fmla="*/ 1333341 h 6857998"/>
                  <a:gd name="connsiteX74" fmla="*/ 6427393 w 6509657"/>
                  <a:gd name="connsiteY74" fmla="*/ 1494509 h 6857998"/>
                  <a:gd name="connsiteX75" fmla="*/ 6427775 w 6509657"/>
                  <a:gd name="connsiteY75" fmla="*/ 1529563 h 6857998"/>
                  <a:gd name="connsiteX76" fmla="*/ 6405294 w 6509657"/>
                  <a:gd name="connsiteY76" fmla="*/ 1623675 h 6857998"/>
                  <a:gd name="connsiteX77" fmla="*/ 6440919 w 6509657"/>
                  <a:gd name="connsiteY77" fmla="*/ 1768838 h 6857998"/>
                  <a:gd name="connsiteX78" fmla="*/ 6485496 w 6509657"/>
                  <a:gd name="connsiteY78" fmla="*/ 1904673 h 6857998"/>
                  <a:gd name="connsiteX79" fmla="*/ 6491212 w 6509657"/>
                  <a:gd name="connsiteY79" fmla="*/ 1921817 h 6857998"/>
                  <a:gd name="connsiteX80" fmla="*/ 6500928 w 6509657"/>
                  <a:gd name="connsiteY80" fmla="*/ 1970586 h 6857998"/>
                  <a:gd name="connsiteX81" fmla="*/ 6504358 w 6509657"/>
                  <a:gd name="connsiteY81" fmla="*/ 2030977 h 6857998"/>
                  <a:gd name="connsiteX82" fmla="*/ 6509406 w 6509657"/>
                  <a:gd name="connsiteY82" fmla="*/ 2069340 h 6857998"/>
                  <a:gd name="connsiteX83" fmla="*/ 6509657 w 6509657"/>
                  <a:gd name="connsiteY83" fmla="*/ 2072225 h 6857998"/>
                  <a:gd name="connsiteX84" fmla="*/ 6509657 w 6509657"/>
                  <a:gd name="connsiteY84" fmla="*/ 2131532 h 6857998"/>
                  <a:gd name="connsiteX85" fmla="*/ 6508786 w 6509657"/>
                  <a:gd name="connsiteY85" fmla="*/ 2138304 h 6857998"/>
                  <a:gd name="connsiteX86" fmla="*/ 6502262 w 6509657"/>
                  <a:gd name="connsiteY86" fmla="*/ 2168903 h 6857998"/>
                  <a:gd name="connsiteX87" fmla="*/ 6486640 w 6509657"/>
                  <a:gd name="connsiteY87" fmla="*/ 2254633 h 6857998"/>
                  <a:gd name="connsiteX88" fmla="*/ 6471780 w 6509657"/>
                  <a:gd name="connsiteY88" fmla="*/ 2335405 h 6857998"/>
                  <a:gd name="connsiteX89" fmla="*/ 6489306 w 6509657"/>
                  <a:gd name="connsiteY89" fmla="*/ 2360933 h 6857998"/>
                  <a:gd name="connsiteX90" fmla="*/ 6504547 w 6509657"/>
                  <a:gd name="connsiteY90" fmla="*/ 2400369 h 6857998"/>
                  <a:gd name="connsiteX91" fmla="*/ 6486258 w 6509657"/>
                  <a:gd name="connsiteY91" fmla="*/ 2444184 h 6857998"/>
                  <a:gd name="connsiteX92" fmla="*/ 6448350 w 6509657"/>
                  <a:gd name="connsiteY92" fmla="*/ 2546678 h 6857998"/>
                  <a:gd name="connsiteX93" fmla="*/ 6446633 w 6509657"/>
                  <a:gd name="connsiteY93" fmla="*/ 2611450 h 6857998"/>
                  <a:gd name="connsiteX94" fmla="*/ 6430441 w 6509657"/>
                  <a:gd name="connsiteY94" fmla="*/ 2752235 h 6857998"/>
                  <a:gd name="connsiteX95" fmla="*/ 6407389 w 6509657"/>
                  <a:gd name="connsiteY95" fmla="*/ 2844248 h 6857998"/>
                  <a:gd name="connsiteX96" fmla="*/ 6381291 w 6509657"/>
                  <a:gd name="connsiteY96" fmla="*/ 2910353 h 6857998"/>
                  <a:gd name="connsiteX97" fmla="*/ 6347189 w 6509657"/>
                  <a:gd name="connsiteY97" fmla="*/ 3005035 h 6857998"/>
                  <a:gd name="connsiteX98" fmla="*/ 6329473 w 6509657"/>
                  <a:gd name="connsiteY98" fmla="*/ 3100099 h 6857998"/>
                  <a:gd name="connsiteX99" fmla="*/ 6307182 w 6509657"/>
                  <a:gd name="connsiteY99" fmla="*/ 3168870 h 6857998"/>
                  <a:gd name="connsiteX100" fmla="*/ 6291942 w 6509657"/>
                  <a:gd name="connsiteY100" fmla="*/ 3252885 h 6857998"/>
                  <a:gd name="connsiteX101" fmla="*/ 6291371 w 6509657"/>
                  <a:gd name="connsiteY101" fmla="*/ 3323372 h 6857998"/>
                  <a:gd name="connsiteX102" fmla="*/ 6294039 w 6509657"/>
                  <a:gd name="connsiteY102" fmla="*/ 3433866 h 6857998"/>
                  <a:gd name="connsiteX103" fmla="*/ 6247937 w 6509657"/>
                  <a:gd name="connsiteY103" fmla="*/ 3569124 h 6857998"/>
                  <a:gd name="connsiteX104" fmla="*/ 6237648 w 6509657"/>
                  <a:gd name="connsiteY104" fmla="*/ 3623799 h 6857998"/>
                  <a:gd name="connsiteX105" fmla="*/ 6232886 w 6509657"/>
                  <a:gd name="connsiteY105" fmla="*/ 3675238 h 6857998"/>
                  <a:gd name="connsiteX106" fmla="*/ 6202214 w 6509657"/>
                  <a:gd name="connsiteY106" fmla="*/ 3784397 h 6857998"/>
                  <a:gd name="connsiteX107" fmla="*/ 6192116 w 6509657"/>
                  <a:gd name="connsiteY107" fmla="*/ 3828785 h 6857998"/>
                  <a:gd name="connsiteX108" fmla="*/ 6192308 w 6509657"/>
                  <a:gd name="connsiteY108" fmla="*/ 3890891 h 6857998"/>
                  <a:gd name="connsiteX109" fmla="*/ 6178210 w 6509657"/>
                  <a:gd name="connsiteY109" fmla="*/ 4003861 h 6857998"/>
                  <a:gd name="connsiteX110" fmla="*/ 6137060 w 6509657"/>
                  <a:gd name="connsiteY110" fmla="*/ 4116641 h 6857998"/>
                  <a:gd name="connsiteX111" fmla="*/ 6141062 w 6509657"/>
                  <a:gd name="connsiteY111" fmla="*/ 4164458 h 6857998"/>
                  <a:gd name="connsiteX112" fmla="*/ 6140110 w 6509657"/>
                  <a:gd name="connsiteY112" fmla="*/ 4181603 h 6857998"/>
                  <a:gd name="connsiteX113" fmla="*/ 6117439 w 6509657"/>
                  <a:gd name="connsiteY113" fmla="*/ 4335722 h 6857998"/>
                  <a:gd name="connsiteX114" fmla="*/ 6114962 w 6509657"/>
                  <a:gd name="connsiteY114" fmla="*/ 4351154 h 6857998"/>
                  <a:gd name="connsiteX115" fmla="*/ 6094769 w 6509657"/>
                  <a:gd name="connsiteY115" fmla="*/ 4423545 h 6857998"/>
                  <a:gd name="connsiteX116" fmla="*/ 6082195 w 6509657"/>
                  <a:gd name="connsiteY116" fmla="*/ 4606053 h 6857998"/>
                  <a:gd name="connsiteX117" fmla="*/ 6080672 w 6509657"/>
                  <a:gd name="connsiteY117" fmla="*/ 4617291 h 6857998"/>
                  <a:gd name="connsiteX118" fmla="*/ 6090768 w 6509657"/>
                  <a:gd name="connsiteY118" fmla="*/ 4678445 h 6857998"/>
                  <a:gd name="connsiteX119" fmla="*/ 6105056 w 6509657"/>
                  <a:gd name="connsiteY119" fmla="*/ 4708734 h 6857998"/>
                  <a:gd name="connsiteX120" fmla="*/ 6119916 w 6509657"/>
                  <a:gd name="connsiteY120" fmla="*/ 4755980 h 6857998"/>
                  <a:gd name="connsiteX121" fmla="*/ 6125441 w 6509657"/>
                  <a:gd name="connsiteY121" fmla="*/ 4803988 h 6857998"/>
                  <a:gd name="connsiteX122" fmla="*/ 6102960 w 6509657"/>
                  <a:gd name="connsiteY122" fmla="*/ 4884572 h 6857998"/>
                  <a:gd name="connsiteX123" fmla="*/ 6100674 w 6509657"/>
                  <a:gd name="connsiteY123" fmla="*/ 4913909 h 6857998"/>
                  <a:gd name="connsiteX124" fmla="*/ 6089816 w 6509657"/>
                  <a:gd name="connsiteY124" fmla="*/ 4979253 h 6857998"/>
                  <a:gd name="connsiteX125" fmla="*/ 6090577 w 6509657"/>
                  <a:gd name="connsiteY125" fmla="*/ 5036405 h 6857998"/>
                  <a:gd name="connsiteX126" fmla="*/ 6107914 w 6509657"/>
                  <a:gd name="connsiteY126" fmla="*/ 5082317 h 6857998"/>
                  <a:gd name="connsiteX127" fmla="*/ 6111342 w 6509657"/>
                  <a:gd name="connsiteY127" fmla="*/ 5148995 h 6857998"/>
                  <a:gd name="connsiteX128" fmla="*/ 6098770 w 6509657"/>
                  <a:gd name="connsiteY128" fmla="*/ 5192051 h 6857998"/>
                  <a:gd name="connsiteX129" fmla="*/ 6097056 w 6509657"/>
                  <a:gd name="connsiteY129" fmla="*/ 5200813 h 6857998"/>
                  <a:gd name="connsiteX130" fmla="*/ 6096291 w 6509657"/>
                  <a:gd name="connsiteY130" fmla="*/ 5313403 h 6857998"/>
                  <a:gd name="connsiteX131" fmla="*/ 6134203 w 6509657"/>
                  <a:gd name="connsiteY131" fmla="*/ 5453995 h 6857998"/>
                  <a:gd name="connsiteX132" fmla="*/ 6142206 w 6509657"/>
                  <a:gd name="connsiteY132" fmla="*/ 5477239 h 6857998"/>
                  <a:gd name="connsiteX133" fmla="*/ 6156112 w 6509657"/>
                  <a:gd name="connsiteY133" fmla="*/ 5590590 h 6857998"/>
                  <a:gd name="connsiteX134" fmla="*/ 6170210 w 6509657"/>
                  <a:gd name="connsiteY134" fmla="*/ 5651360 h 6857998"/>
                  <a:gd name="connsiteX135" fmla="*/ 6170972 w 6509657"/>
                  <a:gd name="connsiteY135" fmla="*/ 5695178 h 6857998"/>
                  <a:gd name="connsiteX136" fmla="*/ 6195927 w 6509657"/>
                  <a:gd name="connsiteY136" fmla="*/ 5748136 h 6857998"/>
                  <a:gd name="connsiteX137" fmla="*/ 6206787 w 6509657"/>
                  <a:gd name="connsiteY137" fmla="*/ 5765474 h 6857998"/>
                  <a:gd name="connsiteX138" fmla="*/ 6213264 w 6509657"/>
                  <a:gd name="connsiteY138" fmla="*/ 5786239 h 6857998"/>
                  <a:gd name="connsiteX139" fmla="*/ 6233839 w 6509657"/>
                  <a:gd name="connsiteY139" fmla="*/ 5880348 h 6857998"/>
                  <a:gd name="connsiteX140" fmla="*/ 6245457 w 6509657"/>
                  <a:gd name="connsiteY140" fmla="*/ 5897114 h 6857998"/>
                  <a:gd name="connsiteX141" fmla="*/ 6252699 w 6509657"/>
                  <a:gd name="connsiteY141" fmla="*/ 5908355 h 6857998"/>
                  <a:gd name="connsiteX142" fmla="*/ 6264891 w 6509657"/>
                  <a:gd name="connsiteY142" fmla="*/ 5999796 h 6857998"/>
                  <a:gd name="connsiteX143" fmla="*/ 6299372 w 6509657"/>
                  <a:gd name="connsiteY143" fmla="*/ 6056948 h 6857998"/>
                  <a:gd name="connsiteX144" fmla="*/ 6314041 w 6509657"/>
                  <a:gd name="connsiteY144" fmla="*/ 6072569 h 6857998"/>
                  <a:gd name="connsiteX145" fmla="*/ 6336139 w 6509657"/>
                  <a:gd name="connsiteY145" fmla="*/ 6127247 h 6857998"/>
                  <a:gd name="connsiteX146" fmla="*/ 6378623 w 6509657"/>
                  <a:gd name="connsiteY146" fmla="*/ 6311084 h 6857998"/>
                  <a:gd name="connsiteX147" fmla="*/ 6363571 w 6509657"/>
                  <a:gd name="connsiteY147" fmla="*/ 6363664 h 6857998"/>
                  <a:gd name="connsiteX148" fmla="*/ 6403960 w 6509657"/>
                  <a:gd name="connsiteY148" fmla="*/ 6463490 h 6857998"/>
                  <a:gd name="connsiteX149" fmla="*/ 6426820 w 6509657"/>
                  <a:gd name="connsiteY149" fmla="*/ 6550742 h 6857998"/>
                  <a:gd name="connsiteX150" fmla="*/ 6432347 w 6509657"/>
                  <a:gd name="connsiteY150" fmla="*/ 6583128 h 6857998"/>
                  <a:gd name="connsiteX151" fmla="*/ 6442443 w 6509657"/>
                  <a:gd name="connsiteY151" fmla="*/ 6685617 h 6857998"/>
                  <a:gd name="connsiteX152" fmla="*/ 6465303 w 6509657"/>
                  <a:gd name="connsiteY152" fmla="*/ 6738388 h 6857998"/>
                  <a:gd name="connsiteX153" fmla="*/ 6482807 w 6509657"/>
                  <a:gd name="connsiteY153" fmla="*/ 6796804 h 6857998"/>
                  <a:gd name="connsiteX154" fmla="*/ 6487578 w 6509657"/>
                  <a:gd name="connsiteY154" fmla="*/ 6857457 h 6857998"/>
                  <a:gd name="connsiteX155" fmla="*/ 6360339 w 6509657"/>
                  <a:gd name="connsiteY155" fmla="*/ 6857457 h 6857998"/>
                  <a:gd name="connsiteX156" fmla="*/ 6360339 w 6509657"/>
                  <a:gd name="connsiteY156" fmla="*/ 6857998 h 6857998"/>
                  <a:gd name="connsiteX157" fmla="*/ 0 w 6509657"/>
                  <a:gd name="connsiteY157" fmla="*/ 685799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6509657" h="6857998">
                    <a:moveTo>
                      <a:pt x="5757500" y="6118149"/>
                    </a:moveTo>
                    <a:cubicBezTo>
                      <a:pt x="5764049" y="6124102"/>
                      <a:pt x="5771670" y="6129341"/>
                      <a:pt x="5778719" y="6133723"/>
                    </a:cubicBezTo>
                    <a:cubicBezTo>
                      <a:pt x="5785863" y="6138152"/>
                      <a:pt x="5791209" y="6143474"/>
                      <a:pt x="5794879" y="6149380"/>
                    </a:cubicBezTo>
                    <a:lnTo>
                      <a:pt x="5800355" y="6166562"/>
                    </a:lnTo>
                    <a:lnTo>
                      <a:pt x="5794879" y="6149379"/>
                    </a:lnTo>
                    <a:cubicBezTo>
                      <a:pt x="5791209" y="6143474"/>
                      <a:pt x="5785863" y="6138152"/>
                      <a:pt x="5778719" y="6133722"/>
                    </a:cubicBezTo>
                    <a:cubicBezTo>
                      <a:pt x="5771670" y="6129341"/>
                      <a:pt x="5764049" y="6124102"/>
                      <a:pt x="5757500" y="6118149"/>
                    </a:cubicBezTo>
                    <a:close/>
                    <a:moveTo>
                      <a:pt x="5665657" y="4941372"/>
                    </a:moveTo>
                    <a:lnTo>
                      <a:pt x="5668987" y="4950869"/>
                    </a:lnTo>
                    <a:lnTo>
                      <a:pt x="5678672" y="4991382"/>
                    </a:lnTo>
                    <a:lnTo>
                      <a:pt x="5668987" y="4950868"/>
                    </a:lnTo>
                    <a:close/>
                    <a:moveTo>
                      <a:pt x="5669596" y="4749807"/>
                    </a:moveTo>
                    <a:cubicBezTo>
                      <a:pt x="5657460" y="4762826"/>
                      <a:pt x="5656603" y="4781365"/>
                      <a:pt x="5654889" y="4799797"/>
                    </a:cubicBezTo>
                    <a:cubicBezTo>
                      <a:pt x="5656603" y="4781365"/>
                      <a:pt x="5657460" y="4762827"/>
                      <a:pt x="5669596" y="4749807"/>
                    </a:cubicBezTo>
                    <a:close/>
                    <a:moveTo>
                      <a:pt x="5687394" y="4543185"/>
                    </a:moveTo>
                    <a:cubicBezTo>
                      <a:pt x="5688372" y="4548281"/>
                      <a:pt x="5690419" y="4553662"/>
                      <a:pt x="5692800" y="4557092"/>
                    </a:cubicBezTo>
                    <a:cubicBezTo>
                      <a:pt x="5704421" y="4573618"/>
                      <a:pt x="5713208" y="4588275"/>
                      <a:pt x="5719165" y="4602021"/>
                    </a:cubicBezTo>
                    <a:cubicBezTo>
                      <a:pt x="5713208" y="4588275"/>
                      <a:pt x="5704421" y="4573618"/>
                      <a:pt x="5692800" y="4557091"/>
                    </a:cubicBezTo>
                    <a:close/>
                    <a:moveTo>
                      <a:pt x="6153612" y="2819253"/>
                    </a:moveTo>
                    <a:lnTo>
                      <a:pt x="6165256" y="2827484"/>
                    </a:lnTo>
                    <a:lnTo>
                      <a:pt x="6165258" y="2827486"/>
                    </a:lnTo>
                    <a:lnTo>
                      <a:pt x="6193761" y="2861156"/>
                    </a:lnTo>
                    <a:lnTo>
                      <a:pt x="6184107" y="2842392"/>
                    </a:lnTo>
                    <a:lnTo>
                      <a:pt x="6165258" y="2827486"/>
                    </a:lnTo>
                    <a:lnTo>
                      <a:pt x="6165256" y="2827483"/>
                    </a:lnTo>
                    <a:close/>
                    <a:moveTo>
                      <a:pt x="6083958" y="1974015"/>
                    </a:moveTo>
                    <a:lnTo>
                      <a:pt x="6077444" y="1999763"/>
                    </a:lnTo>
                    <a:cubicBezTo>
                      <a:pt x="6073635" y="2008056"/>
                      <a:pt x="6067955" y="2016020"/>
                      <a:pt x="6059716" y="2023547"/>
                    </a:cubicBezTo>
                    <a:cubicBezTo>
                      <a:pt x="6076195" y="2008497"/>
                      <a:pt x="6082433" y="1991685"/>
                      <a:pt x="6083958" y="1974015"/>
                    </a:cubicBezTo>
                    <a:close/>
                    <a:moveTo>
                      <a:pt x="6066764" y="1768838"/>
                    </a:moveTo>
                    <a:cubicBezTo>
                      <a:pt x="6062383" y="1774411"/>
                      <a:pt x="6059620" y="1779948"/>
                      <a:pt x="6058162" y="1785412"/>
                    </a:cubicBezTo>
                    <a:lnTo>
                      <a:pt x="6057382" y="1801558"/>
                    </a:lnTo>
                    <a:cubicBezTo>
                      <a:pt x="6055715" y="1790986"/>
                      <a:pt x="6058001" y="1779981"/>
                      <a:pt x="6066764" y="1768838"/>
                    </a:cubicBezTo>
                    <a:close/>
                    <a:moveTo>
                      <a:pt x="6176353" y="520953"/>
                    </a:moveTo>
                    <a:lnTo>
                      <a:pt x="6169625" y="549926"/>
                    </a:lnTo>
                    <a:lnTo>
                      <a:pt x="6163371" y="566616"/>
                    </a:lnTo>
                    <a:lnTo>
                      <a:pt x="6157421" y="581804"/>
                    </a:lnTo>
                    <a:lnTo>
                      <a:pt x="6157002" y="583595"/>
                    </a:lnTo>
                    <a:lnTo>
                      <a:pt x="6154828" y="589388"/>
                    </a:lnTo>
                    <a:cubicBezTo>
                      <a:pt x="6152427" y="597005"/>
                      <a:pt x="6150670" y="604728"/>
                      <a:pt x="6150205" y="612658"/>
                    </a:cubicBezTo>
                    <a:lnTo>
                      <a:pt x="6157002" y="583595"/>
                    </a:lnTo>
                    <a:lnTo>
                      <a:pt x="6163319" y="566754"/>
                    </a:lnTo>
                    <a:lnTo>
                      <a:pt x="6163371" y="566616"/>
                    </a:lnTo>
                    <a:lnTo>
                      <a:pt x="6169209" y="551717"/>
                    </a:lnTo>
                    <a:lnTo>
                      <a:pt x="6169625" y="549926"/>
                    </a:lnTo>
                    <a:lnTo>
                      <a:pt x="6171790" y="544146"/>
                    </a:lnTo>
                    <a:cubicBezTo>
                      <a:pt x="6174177" y="536547"/>
                      <a:pt x="6175914" y="528850"/>
                      <a:pt x="6176353" y="520953"/>
                    </a:cubicBezTo>
                    <a:close/>
                    <a:moveTo>
                      <a:pt x="6125250" y="268794"/>
                    </a:moveTo>
                    <a:cubicBezTo>
                      <a:pt x="6122725" y="279176"/>
                      <a:pt x="6121022" y="289296"/>
                      <a:pt x="6120374" y="299164"/>
                    </a:cubicBezTo>
                    <a:cubicBezTo>
                      <a:pt x="6119725" y="309031"/>
                      <a:pt x="6120130" y="318646"/>
                      <a:pt x="6121819" y="328017"/>
                    </a:cubicBezTo>
                    <a:close/>
                    <a:moveTo>
                      <a:pt x="0" y="0"/>
                    </a:moveTo>
                    <a:lnTo>
                      <a:pt x="6442666" y="0"/>
                    </a:lnTo>
                    <a:lnTo>
                      <a:pt x="6438451" y="24480"/>
                    </a:lnTo>
                    <a:cubicBezTo>
                      <a:pt x="6435966" y="32636"/>
                      <a:pt x="6432204" y="40471"/>
                      <a:pt x="6426440" y="47806"/>
                    </a:cubicBezTo>
                    <a:cubicBezTo>
                      <a:pt x="6411580" y="66857"/>
                      <a:pt x="6415009" y="85336"/>
                      <a:pt x="6417296" y="105718"/>
                    </a:cubicBezTo>
                    <a:cubicBezTo>
                      <a:pt x="6419010" y="121150"/>
                      <a:pt x="6418439" y="136963"/>
                      <a:pt x="6418631" y="152584"/>
                    </a:cubicBezTo>
                    <a:cubicBezTo>
                      <a:pt x="6419200" y="180017"/>
                      <a:pt x="6419391" y="207450"/>
                      <a:pt x="6420344" y="234883"/>
                    </a:cubicBezTo>
                    <a:cubicBezTo>
                      <a:pt x="6420724" y="243648"/>
                      <a:pt x="6425489" y="252600"/>
                      <a:pt x="6424727" y="261173"/>
                    </a:cubicBezTo>
                    <a:cubicBezTo>
                      <a:pt x="6421106" y="300800"/>
                      <a:pt x="6415391" y="340425"/>
                      <a:pt x="6412152" y="380050"/>
                    </a:cubicBezTo>
                    <a:cubicBezTo>
                      <a:pt x="6410248" y="402529"/>
                      <a:pt x="6413865" y="425581"/>
                      <a:pt x="6411200" y="447870"/>
                    </a:cubicBezTo>
                    <a:cubicBezTo>
                      <a:pt x="6408152" y="473587"/>
                      <a:pt x="6400342" y="498733"/>
                      <a:pt x="6395577" y="524262"/>
                    </a:cubicBezTo>
                    <a:cubicBezTo>
                      <a:pt x="6394245" y="531310"/>
                      <a:pt x="6395960" y="539121"/>
                      <a:pt x="6396339" y="546552"/>
                    </a:cubicBezTo>
                    <a:cubicBezTo>
                      <a:pt x="6396721" y="554933"/>
                      <a:pt x="6397483" y="563125"/>
                      <a:pt x="6397674" y="571508"/>
                    </a:cubicBezTo>
                    <a:cubicBezTo>
                      <a:pt x="6398056" y="597037"/>
                      <a:pt x="6397483" y="622564"/>
                      <a:pt x="6398818" y="648092"/>
                    </a:cubicBezTo>
                    <a:cubicBezTo>
                      <a:pt x="6399579" y="663713"/>
                      <a:pt x="6407389" y="680096"/>
                      <a:pt x="6404531" y="694576"/>
                    </a:cubicBezTo>
                    <a:cubicBezTo>
                      <a:pt x="6399008" y="724104"/>
                      <a:pt x="6411390" y="753633"/>
                      <a:pt x="6401104" y="783158"/>
                    </a:cubicBezTo>
                    <a:cubicBezTo>
                      <a:pt x="6398056" y="792306"/>
                      <a:pt x="6405676" y="804877"/>
                      <a:pt x="6406056" y="815929"/>
                    </a:cubicBezTo>
                    <a:cubicBezTo>
                      <a:pt x="6407008" y="843552"/>
                      <a:pt x="6406818" y="871173"/>
                      <a:pt x="6406628" y="898797"/>
                    </a:cubicBezTo>
                    <a:cubicBezTo>
                      <a:pt x="6406438" y="923562"/>
                      <a:pt x="6409104" y="949281"/>
                      <a:pt x="6403770" y="973095"/>
                    </a:cubicBezTo>
                    <a:cubicBezTo>
                      <a:pt x="6398056" y="998052"/>
                      <a:pt x="6398818" y="1020529"/>
                      <a:pt x="6405294" y="1044725"/>
                    </a:cubicBezTo>
                    <a:cubicBezTo>
                      <a:pt x="6409676" y="1061298"/>
                      <a:pt x="6410248" y="1078826"/>
                      <a:pt x="6411580" y="1095972"/>
                    </a:cubicBezTo>
                    <a:cubicBezTo>
                      <a:pt x="6413104" y="1114449"/>
                      <a:pt x="6409104" y="1134834"/>
                      <a:pt x="6415391" y="1151600"/>
                    </a:cubicBezTo>
                    <a:cubicBezTo>
                      <a:pt x="6434060" y="1201512"/>
                      <a:pt x="6438060" y="1252757"/>
                      <a:pt x="6438060" y="1304955"/>
                    </a:cubicBezTo>
                    <a:cubicBezTo>
                      <a:pt x="6438060" y="1314483"/>
                      <a:pt x="6435395" y="1324198"/>
                      <a:pt x="6432537" y="1333341"/>
                    </a:cubicBezTo>
                    <a:cubicBezTo>
                      <a:pt x="6415391" y="1386684"/>
                      <a:pt x="6416914" y="1440216"/>
                      <a:pt x="6427393" y="1494509"/>
                    </a:cubicBezTo>
                    <a:cubicBezTo>
                      <a:pt x="6429679" y="1505751"/>
                      <a:pt x="6430060" y="1518324"/>
                      <a:pt x="6427775" y="1529563"/>
                    </a:cubicBezTo>
                    <a:cubicBezTo>
                      <a:pt x="6421106" y="1561189"/>
                      <a:pt x="6410056" y="1591859"/>
                      <a:pt x="6405294" y="1623675"/>
                    </a:cubicBezTo>
                    <a:cubicBezTo>
                      <a:pt x="6397483" y="1676253"/>
                      <a:pt x="6423771" y="1721785"/>
                      <a:pt x="6440919" y="1768838"/>
                    </a:cubicBezTo>
                    <a:cubicBezTo>
                      <a:pt x="6457112" y="1813610"/>
                      <a:pt x="6493689" y="1851709"/>
                      <a:pt x="6485496" y="1904673"/>
                    </a:cubicBezTo>
                    <a:cubicBezTo>
                      <a:pt x="6484735" y="1910004"/>
                      <a:pt x="6489878" y="1915912"/>
                      <a:pt x="6491212" y="1921817"/>
                    </a:cubicBezTo>
                    <a:cubicBezTo>
                      <a:pt x="6494833" y="1938009"/>
                      <a:pt x="6499211" y="1954202"/>
                      <a:pt x="6500928" y="1970586"/>
                    </a:cubicBezTo>
                    <a:cubicBezTo>
                      <a:pt x="6503215" y="1990589"/>
                      <a:pt x="6502454" y="2010974"/>
                      <a:pt x="6504358" y="2030977"/>
                    </a:cubicBezTo>
                    <a:cubicBezTo>
                      <a:pt x="6505501" y="2043835"/>
                      <a:pt x="6507596" y="2056600"/>
                      <a:pt x="6509406" y="2069340"/>
                    </a:cubicBezTo>
                    <a:lnTo>
                      <a:pt x="6509657" y="2072225"/>
                    </a:lnTo>
                    <a:lnTo>
                      <a:pt x="6509657" y="2131532"/>
                    </a:lnTo>
                    <a:lnTo>
                      <a:pt x="6508786" y="2138304"/>
                    </a:lnTo>
                    <a:cubicBezTo>
                      <a:pt x="6506595" y="2148519"/>
                      <a:pt x="6503977" y="2158712"/>
                      <a:pt x="6502262" y="2168903"/>
                    </a:cubicBezTo>
                    <a:cubicBezTo>
                      <a:pt x="6497499" y="2197670"/>
                      <a:pt x="6498833" y="2229296"/>
                      <a:pt x="6486640" y="2254633"/>
                    </a:cubicBezTo>
                    <a:cubicBezTo>
                      <a:pt x="6473686" y="2281683"/>
                      <a:pt x="6467780" y="2307402"/>
                      <a:pt x="6471780" y="2335405"/>
                    </a:cubicBezTo>
                    <a:cubicBezTo>
                      <a:pt x="6473114" y="2344741"/>
                      <a:pt x="6481116" y="2356744"/>
                      <a:pt x="6489306" y="2360933"/>
                    </a:cubicBezTo>
                    <a:cubicBezTo>
                      <a:pt x="6507595" y="2370270"/>
                      <a:pt x="6510835" y="2383032"/>
                      <a:pt x="6504547" y="2400369"/>
                    </a:cubicBezTo>
                    <a:cubicBezTo>
                      <a:pt x="6499211" y="2415420"/>
                      <a:pt x="6496546" y="2433897"/>
                      <a:pt x="6486258" y="2444184"/>
                    </a:cubicBezTo>
                    <a:cubicBezTo>
                      <a:pt x="6457112" y="2473333"/>
                      <a:pt x="6456160" y="2510483"/>
                      <a:pt x="6448350" y="2546678"/>
                    </a:cubicBezTo>
                    <a:cubicBezTo>
                      <a:pt x="6443585" y="2568774"/>
                      <a:pt x="6443395" y="2589352"/>
                      <a:pt x="6446633" y="2611450"/>
                    </a:cubicBezTo>
                    <a:cubicBezTo>
                      <a:pt x="6453872" y="2659455"/>
                      <a:pt x="6443585" y="2706131"/>
                      <a:pt x="6430441" y="2752235"/>
                    </a:cubicBezTo>
                    <a:cubicBezTo>
                      <a:pt x="6421679" y="2782716"/>
                      <a:pt x="6416344" y="2813958"/>
                      <a:pt x="6407389" y="2844248"/>
                    </a:cubicBezTo>
                    <a:cubicBezTo>
                      <a:pt x="6400531" y="2866918"/>
                      <a:pt x="6392339" y="2889587"/>
                      <a:pt x="6381291" y="2910353"/>
                    </a:cubicBezTo>
                    <a:cubicBezTo>
                      <a:pt x="6365097" y="2940455"/>
                      <a:pt x="6340712" y="2966742"/>
                      <a:pt x="6347189" y="3005035"/>
                    </a:cubicBezTo>
                    <a:cubicBezTo>
                      <a:pt x="6352904" y="3038756"/>
                      <a:pt x="6340904" y="3069235"/>
                      <a:pt x="6329473" y="3100099"/>
                    </a:cubicBezTo>
                    <a:cubicBezTo>
                      <a:pt x="6321091" y="3122770"/>
                      <a:pt x="6312516" y="3145436"/>
                      <a:pt x="6307182" y="3168870"/>
                    </a:cubicBezTo>
                    <a:cubicBezTo>
                      <a:pt x="6300896" y="3196686"/>
                      <a:pt x="6303564" y="3228119"/>
                      <a:pt x="6291942" y="3252885"/>
                    </a:cubicBezTo>
                    <a:cubicBezTo>
                      <a:pt x="6279750" y="3278795"/>
                      <a:pt x="6287942" y="3300319"/>
                      <a:pt x="6291371" y="3323372"/>
                    </a:cubicBezTo>
                    <a:cubicBezTo>
                      <a:pt x="6296706" y="3360139"/>
                      <a:pt x="6306612" y="3396719"/>
                      <a:pt x="6294039" y="3433866"/>
                    </a:cubicBezTo>
                    <a:cubicBezTo>
                      <a:pt x="6278798" y="3479015"/>
                      <a:pt x="6262414" y="3523785"/>
                      <a:pt x="6247937" y="3569124"/>
                    </a:cubicBezTo>
                    <a:cubicBezTo>
                      <a:pt x="6242410" y="3586653"/>
                      <a:pt x="6240124" y="3605509"/>
                      <a:pt x="6237648" y="3623799"/>
                    </a:cubicBezTo>
                    <a:cubicBezTo>
                      <a:pt x="6235551" y="3641134"/>
                      <a:pt x="6240887" y="3661899"/>
                      <a:pt x="6232886" y="3675238"/>
                    </a:cubicBezTo>
                    <a:cubicBezTo>
                      <a:pt x="6212312" y="3709529"/>
                      <a:pt x="6202214" y="3744770"/>
                      <a:pt x="6202214" y="3784397"/>
                    </a:cubicBezTo>
                    <a:cubicBezTo>
                      <a:pt x="6202214" y="3799258"/>
                      <a:pt x="6193641" y="3813737"/>
                      <a:pt x="6192116" y="3828785"/>
                    </a:cubicBezTo>
                    <a:cubicBezTo>
                      <a:pt x="6190212" y="3849362"/>
                      <a:pt x="6185068" y="3872985"/>
                      <a:pt x="6192308" y="3890891"/>
                    </a:cubicBezTo>
                    <a:cubicBezTo>
                      <a:pt x="6209454" y="3932993"/>
                      <a:pt x="6195163" y="3967091"/>
                      <a:pt x="6178210" y="4003861"/>
                    </a:cubicBezTo>
                    <a:cubicBezTo>
                      <a:pt x="6161446" y="4040058"/>
                      <a:pt x="6148111" y="4078159"/>
                      <a:pt x="6137060" y="4116641"/>
                    </a:cubicBezTo>
                    <a:cubicBezTo>
                      <a:pt x="6133060" y="4131119"/>
                      <a:pt x="6139729" y="4148453"/>
                      <a:pt x="6141062" y="4164458"/>
                    </a:cubicBezTo>
                    <a:cubicBezTo>
                      <a:pt x="6141443" y="4170174"/>
                      <a:pt x="6142014" y="4176461"/>
                      <a:pt x="6140110" y="4181603"/>
                    </a:cubicBezTo>
                    <a:cubicBezTo>
                      <a:pt x="6121819" y="4231324"/>
                      <a:pt x="6107914" y="4281810"/>
                      <a:pt x="6117439" y="4335722"/>
                    </a:cubicBezTo>
                    <a:cubicBezTo>
                      <a:pt x="6118392" y="4340674"/>
                      <a:pt x="6116295" y="4346201"/>
                      <a:pt x="6114962" y="4351154"/>
                    </a:cubicBezTo>
                    <a:cubicBezTo>
                      <a:pt x="6108104" y="4375349"/>
                      <a:pt x="6097246" y="4398972"/>
                      <a:pt x="6094769" y="4423545"/>
                    </a:cubicBezTo>
                    <a:cubicBezTo>
                      <a:pt x="6088673" y="4484127"/>
                      <a:pt x="6086195" y="4545086"/>
                      <a:pt x="6082195" y="4606053"/>
                    </a:cubicBezTo>
                    <a:cubicBezTo>
                      <a:pt x="6082006" y="4609863"/>
                      <a:pt x="6082006" y="4613864"/>
                      <a:pt x="6080672" y="4617291"/>
                    </a:cubicBezTo>
                    <a:cubicBezTo>
                      <a:pt x="6072479" y="4639772"/>
                      <a:pt x="6075148" y="4659393"/>
                      <a:pt x="6090768" y="4678445"/>
                    </a:cubicBezTo>
                    <a:cubicBezTo>
                      <a:pt x="6097626" y="4686828"/>
                      <a:pt x="6101246" y="4698258"/>
                      <a:pt x="6105056" y="4708734"/>
                    </a:cubicBezTo>
                    <a:cubicBezTo>
                      <a:pt x="6110772" y="4724167"/>
                      <a:pt x="6116295" y="4739978"/>
                      <a:pt x="6119916" y="4755980"/>
                    </a:cubicBezTo>
                    <a:cubicBezTo>
                      <a:pt x="6123345" y="4771793"/>
                      <a:pt x="6128106" y="4788747"/>
                      <a:pt x="6125441" y="4803988"/>
                    </a:cubicBezTo>
                    <a:cubicBezTo>
                      <a:pt x="6120679" y="4831420"/>
                      <a:pt x="6110010" y="4857522"/>
                      <a:pt x="6102960" y="4884572"/>
                    </a:cubicBezTo>
                    <a:cubicBezTo>
                      <a:pt x="6100482" y="4893907"/>
                      <a:pt x="6100866" y="4904195"/>
                      <a:pt x="6100674" y="4913909"/>
                    </a:cubicBezTo>
                    <a:cubicBezTo>
                      <a:pt x="6100104" y="4936201"/>
                      <a:pt x="6105628" y="4959061"/>
                      <a:pt x="6089816" y="4979253"/>
                    </a:cubicBezTo>
                    <a:cubicBezTo>
                      <a:pt x="6074956" y="4997922"/>
                      <a:pt x="6079337" y="5016785"/>
                      <a:pt x="6090577" y="5036405"/>
                    </a:cubicBezTo>
                    <a:cubicBezTo>
                      <a:pt x="6098579" y="5050504"/>
                      <a:pt x="6104866" y="5066505"/>
                      <a:pt x="6107914" y="5082317"/>
                    </a:cubicBezTo>
                    <a:cubicBezTo>
                      <a:pt x="6112104" y="5104036"/>
                      <a:pt x="6113820" y="5125562"/>
                      <a:pt x="6111342" y="5148995"/>
                    </a:cubicBezTo>
                    <a:cubicBezTo>
                      <a:pt x="6109628" y="5165570"/>
                      <a:pt x="6108866" y="5179097"/>
                      <a:pt x="6098770" y="5192051"/>
                    </a:cubicBezTo>
                    <a:cubicBezTo>
                      <a:pt x="6097246" y="5194145"/>
                      <a:pt x="6096864" y="5197955"/>
                      <a:pt x="6097056" y="5200813"/>
                    </a:cubicBezTo>
                    <a:cubicBezTo>
                      <a:pt x="6100294" y="5238343"/>
                      <a:pt x="6098579" y="5275491"/>
                      <a:pt x="6096291" y="5313403"/>
                    </a:cubicBezTo>
                    <a:cubicBezTo>
                      <a:pt x="6093247" y="5361598"/>
                      <a:pt x="6102198" y="5412276"/>
                      <a:pt x="6134203" y="5453995"/>
                    </a:cubicBezTo>
                    <a:cubicBezTo>
                      <a:pt x="6138967" y="5460092"/>
                      <a:pt x="6141062" y="5469236"/>
                      <a:pt x="6142206" y="5477239"/>
                    </a:cubicBezTo>
                    <a:cubicBezTo>
                      <a:pt x="6147158" y="5514957"/>
                      <a:pt x="6150587" y="5552869"/>
                      <a:pt x="6156112" y="5590590"/>
                    </a:cubicBezTo>
                    <a:cubicBezTo>
                      <a:pt x="6159160" y="5611164"/>
                      <a:pt x="6161827" y="5632691"/>
                      <a:pt x="6170210" y="5651360"/>
                    </a:cubicBezTo>
                    <a:cubicBezTo>
                      <a:pt x="6178400" y="5669647"/>
                      <a:pt x="6188116" y="5684320"/>
                      <a:pt x="6170972" y="5695178"/>
                    </a:cubicBezTo>
                    <a:cubicBezTo>
                      <a:pt x="6180116" y="5714607"/>
                      <a:pt x="6187737" y="5731564"/>
                      <a:pt x="6195927" y="5748136"/>
                    </a:cubicBezTo>
                    <a:cubicBezTo>
                      <a:pt x="6198974" y="5754234"/>
                      <a:pt x="6203929" y="5759378"/>
                      <a:pt x="6206787" y="5765474"/>
                    </a:cubicBezTo>
                    <a:cubicBezTo>
                      <a:pt x="6209834" y="5771953"/>
                      <a:pt x="6211739" y="5779191"/>
                      <a:pt x="6213264" y="5786239"/>
                    </a:cubicBezTo>
                    <a:cubicBezTo>
                      <a:pt x="6220122" y="5817674"/>
                      <a:pt x="6226408" y="5849107"/>
                      <a:pt x="6233839" y="5880348"/>
                    </a:cubicBezTo>
                    <a:cubicBezTo>
                      <a:pt x="6235362" y="5886447"/>
                      <a:pt x="6241458" y="5891590"/>
                      <a:pt x="6245457" y="5897114"/>
                    </a:cubicBezTo>
                    <a:cubicBezTo>
                      <a:pt x="6248126" y="5900735"/>
                      <a:pt x="6252127" y="5904353"/>
                      <a:pt x="6252699" y="5908355"/>
                    </a:cubicBezTo>
                    <a:cubicBezTo>
                      <a:pt x="6257271" y="5938836"/>
                      <a:pt x="6262606" y="5969124"/>
                      <a:pt x="6264891" y="5999796"/>
                    </a:cubicBezTo>
                    <a:cubicBezTo>
                      <a:pt x="6266794" y="6025515"/>
                      <a:pt x="6266225" y="6050282"/>
                      <a:pt x="6299372" y="6056948"/>
                    </a:cubicBezTo>
                    <a:cubicBezTo>
                      <a:pt x="6305088" y="6058092"/>
                      <a:pt x="6311185" y="6066284"/>
                      <a:pt x="6314041" y="6072569"/>
                    </a:cubicBezTo>
                    <a:cubicBezTo>
                      <a:pt x="6322233" y="6090477"/>
                      <a:pt x="6327758" y="6109530"/>
                      <a:pt x="6336139" y="6127247"/>
                    </a:cubicBezTo>
                    <a:cubicBezTo>
                      <a:pt x="6364144" y="6185351"/>
                      <a:pt x="6381862" y="6246121"/>
                      <a:pt x="6378623" y="6311084"/>
                    </a:cubicBezTo>
                    <a:cubicBezTo>
                      <a:pt x="6377671" y="6331277"/>
                      <a:pt x="6367382" y="6350899"/>
                      <a:pt x="6363571" y="6363664"/>
                    </a:cubicBezTo>
                    <a:cubicBezTo>
                      <a:pt x="6378623" y="6400429"/>
                      <a:pt x="6393101" y="6431292"/>
                      <a:pt x="6403960" y="6463490"/>
                    </a:cubicBezTo>
                    <a:cubicBezTo>
                      <a:pt x="6413676" y="6491874"/>
                      <a:pt x="6419772" y="6521593"/>
                      <a:pt x="6426820" y="6550742"/>
                    </a:cubicBezTo>
                    <a:cubicBezTo>
                      <a:pt x="6429489" y="6561411"/>
                      <a:pt x="6431012" y="6572269"/>
                      <a:pt x="6432347" y="6583128"/>
                    </a:cubicBezTo>
                    <a:cubicBezTo>
                      <a:pt x="6436537" y="6617036"/>
                      <a:pt x="6426440" y="6652472"/>
                      <a:pt x="6442443" y="6685617"/>
                    </a:cubicBezTo>
                    <a:cubicBezTo>
                      <a:pt x="6450825" y="6702955"/>
                      <a:pt x="6460921" y="6720103"/>
                      <a:pt x="6465303" y="6738388"/>
                    </a:cubicBezTo>
                    <a:cubicBezTo>
                      <a:pt x="6470066" y="6758011"/>
                      <a:pt x="6477496" y="6777207"/>
                      <a:pt x="6482807" y="6796804"/>
                    </a:cubicBezTo>
                    <a:lnTo>
                      <a:pt x="6487578" y="6857457"/>
                    </a:lnTo>
                    <a:lnTo>
                      <a:pt x="6360339" y="6857457"/>
                    </a:lnTo>
                    <a:lnTo>
                      <a:pt x="6360339" y="6857998"/>
                    </a:lnTo>
                    <a:lnTo>
                      <a:pt x="0" y="6857998"/>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28" name="Group 27">
              <a:extLst>
                <a:ext uri="{FF2B5EF4-FFF2-40B4-BE49-F238E27FC236}">
                  <a16:creationId xmlns:a16="http://schemas.microsoft.com/office/drawing/2014/main" id="{C9921A5F-4D4C-42B7-98D9-645B73D4BC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632356" y="0"/>
              <a:ext cx="874718" cy="6857455"/>
              <a:chOff x="5632356" y="0"/>
              <a:chExt cx="874718" cy="6857455"/>
            </a:xfrm>
          </p:grpSpPr>
          <p:sp>
            <p:nvSpPr>
              <p:cNvPr id="29" name="Freeform: Shape 28">
                <a:extLst>
                  <a:ext uri="{FF2B5EF4-FFF2-40B4-BE49-F238E27FC236}">
                    <a16:creationId xmlns:a16="http://schemas.microsoft.com/office/drawing/2014/main" id="{0FA6116F-BE83-42B4-8BDA-6EAC8FA162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EEA09B1D-9740-4D06-93FD-71978CC5E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17" name="Subtitle 2">
            <a:extLst>
              <a:ext uri="{FF2B5EF4-FFF2-40B4-BE49-F238E27FC236}">
                <a16:creationId xmlns:a16="http://schemas.microsoft.com/office/drawing/2014/main" id="{3B302C82-02AB-893D-1645-2D8B5DAA8803}"/>
              </a:ext>
            </a:extLst>
          </p:cNvPr>
          <p:cNvSpPr txBox="1">
            <a:spLocks/>
          </p:cNvSpPr>
          <p:nvPr/>
        </p:nvSpPr>
        <p:spPr>
          <a:xfrm>
            <a:off x="22110" y="101601"/>
            <a:ext cx="3037840" cy="91440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400" b="1" dirty="0">
                <a:solidFill>
                  <a:srgbClr val="FFFFFF"/>
                </a:solidFill>
              </a:rPr>
              <a:t>Key Insights</a:t>
            </a:r>
            <a:endParaRPr lang="en-NG" sz="4400" dirty="0"/>
          </a:p>
        </p:txBody>
      </p:sp>
      <p:pic>
        <p:nvPicPr>
          <p:cNvPr id="18" name="Picture 17">
            <a:extLst>
              <a:ext uri="{FF2B5EF4-FFF2-40B4-BE49-F238E27FC236}">
                <a16:creationId xmlns:a16="http://schemas.microsoft.com/office/drawing/2014/main" id="{D4079ADD-DE72-9136-B3DF-942EE52217CE}"/>
              </a:ext>
            </a:extLst>
          </p:cNvPr>
          <p:cNvPicPr>
            <a:picLocks noChangeAspect="1"/>
          </p:cNvPicPr>
          <p:nvPr/>
        </p:nvPicPr>
        <p:blipFill>
          <a:blip r:embed="rId3"/>
          <a:stretch>
            <a:fillRect/>
          </a:stretch>
        </p:blipFill>
        <p:spPr>
          <a:xfrm>
            <a:off x="6211614" y="0"/>
            <a:ext cx="5761538" cy="6857456"/>
          </a:xfrm>
          <a:prstGeom prst="rect">
            <a:avLst/>
          </a:prstGeom>
        </p:spPr>
      </p:pic>
    </p:spTree>
    <p:extLst>
      <p:ext uri="{BB962C8B-B14F-4D97-AF65-F5344CB8AC3E}">
        <p14:creationId xmlns:p14="http://schemas.microsoft.com/office/powerpoint/2010/main" val="2329760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253338B-EC15-4112-B0AA-4135021E9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431899EE-49A4-469F-BDB5-0A178C5510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13" name="Freeform: Shape 12">
              <a:extLst>
                <a:ext uri="{FF2B5EF4-FFF2-40B4-BE49-F238E27FC236}">
                  <a16:creationId xmlns:a16="http://schemas.microsoft.com/office/drawing/2014/main" id="{463E0550-0AFD-458E-A821-787F4CB6F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9BC5702A-BA45-4A2C-99DC-525993A9C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5" name="Title 1">
            <a:extLst>
              <a:ext uri="{FF2B5EF4-FFF2-40B4-BE49-F238E27FC236}">
                <a16:creationId xmlns:a16="http://schemas.microsoft.com/office/drawing/2014/main" id="{CCA1926C-D159-3F1D-7246-F608ECEAE59E}"/>
              </a:ext>
            </a:extLst>
          </p:cNvPr>
          <p:cNvSpPr txBox="1">
            <a:spLocks/>
          </p:cNvSpPr>
          <p:nvPr/>
        </p:nvSpPr>
        <p:spPr>
          <a:xfrm>
            <a:off x="-274642" y="348979"/>
            <a:ext cx="3962400" cy="545238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GB" sz="3600" dirty="0">
                <a:solidFill>
                  <a:srgbClr val="FFFFFF"/>
                </a:solidFill>
              </a:rPr>
              <a:t>Recommendations</a:t>
            </a:r>
            <a:br>
              <a:rPr lang="en-GB" sz="3600" dirty="0">
                <a:solidFill>
                  <a:srgbClr val="FFFFFF"/>
                </a:solidFill>
              </a:rPr>
            </a:br>
            <a:br>
              <a:rPr lang="en-GB" sz="3600" dirty="0">
                <a:solidFill>
                  <a:srgbClr val="FFFFFF"/>
                </a:solidFill>
              </a:rPr>
            </a:br>
            <a:endParaRPr lang="en-GB" sz="3600" dirty="0">
              <a:solidFill>
                <a:srgbClr val="FFFFFF"/>
              </a:solidFill>
            </a:endParaRPr>
          </a:p>
          <a:p>
            <a:pPr algn="r"/>
            <a:endParaRPr lang="en-GB" sz="3600" dirty="0">
              <a:solidFill>
                <a:srgbClr val="FFFFFF"/>
              </a:solidFill>
            </a:endParaRPr>
          </a:p>
          <a:p>
            <a:pPr algn="r"/>
            <a:endParaRPr lang="en-GB" sz="3600" dirty="0">
              <a:solidFill>
                <a:srgbClr val="FFFFFF"/>
              </a:solidFill>
            </a:endParaRPr>
          </a:p>
          <a:p>
            <a:pPr algn="r"/>
            <a:br>
              <a:rPr lang="en-GB" sz="3600" dirty="0">
                <a:solidFill>
                  <a:srgbClr val="FFFFFF"/>
                </a:solidFill>
              </a:rPr>
            </a:br>
            <a:r>
              <a:rPr lang="en-GB" sz="3600" dirty="0">
                <a:solidFill>
                  <a:srgbClr val="FFFFFF"/>
                </a:solidFill>
              </a:rPr>
              <a:t>and </a:t>
            </a:r>
            <a:br>
              <a:rPr lang="en-GB" sz="3600" dirty="0">
                <a:solidFill>
                  <a:srgbClr val="FFFFFF"/>
                </a:solidFill>
              </a:rPr>
            </a:br>
            <a:endParaRPr lang="en-GB" sz="3600" dirty="0">
              <a:solidFill>
                <a:srgbClr val="FFFFFF"/>
              </a:solidFill>
            </a:endParaRPr>
          </a:p>
          <a:p>
            <a:pPr algn="r"/>
            <a:endParaRPr lang="en-GB" sz="3600" dirty="0">
              <a:solidFill>
                <a:srgbClr val="FFFFFF"/>
              </a:solidFill>
            </a:endParaRPr>
          </a:p>
          <a:p>
            <a:pPr algn="r"/>
            <a:r>
              <a:rPr lang="en-GB" sz="3600" dirty="0">
                <a:solidFill>
                  <a:srgbClr val="FFFFFF"/>
                </a:solidFill>
              </a:rPr>
              <a:t>Conclusion</a:t>
            </a:r>
            <a:endParaRPr lang="en-US" sz="3600" dirty="0">
              <a:solidFill>
                <a:schemeClr val="bg1"/>
              </a:solidFill>
            </a:endParaRPr>
          </a:p>
        </p:txBody>
      </p:sp>
      <p:sp>
        <p:nvSpPr>
          <p:cNvPr id="16" name="Title 1">
            <a:extLst>
              <a:ext uri="{FF2B5EF4-FFF2-40B4-BE49-F238E27FC236}">
                <a16:creationId xmlns:a16="http://schemas.microsoft.com/office/drawing/2014/main" id="{CA1F2AC8-5303-FFAC-C5F2-AE19ED1209DD}"/>
              </a:ext>
            </a:extLst>
          </p:cNvPr>
          <p:cNvSpPr>
            <a:spLocks noGrp="1"/>
          </p:cNvSpPr>
          <p:nvPr>
            <p:ph type="title"/>
          </p:nvPr>
        </p:nvSpPr>
        <p:spPr>
          <a:xfrm>
            <a:off x="4744720" y="348980"/>
            <a:ext cx="6969760" cy="6509020"/>
          </a:xfrm>
        </p:spPr>
        <p:txBody>
          <a:bodyPr vert="horz" lIns="91440" tIns="45720" rIns="91440" bIns="45720" rtlCol="0" anchor="b">
            <a:normAutofit fontScale="90000"/>
          </a:bodyPr>
          <a:lstStyle/>
          <a:p>
            <a:r>
              <a:rPr lang="en-GB" sz="1800" dirty="0">
                <a:solidFill>
                  <a:schemeClr val="bg1"/>
                </a:solidFill>
              </a:rPr>
              <a:t>Create more store channels in </a:t>
            </a:r>
            <a:r>
              <a:rPr lang="en-GB" sz="1800">
                <a:solidFill>
                  <a:schemeClr val="bg1"/>
                </a:solidFill>
              </a:rPr>
              <a:t>FCT zone (</a:t>
            </a:r>
            <a:r>
              <a:rPr lang="en-GB" sz="1800" dirty="0">
                <a:solidFill>
                  <a:schemeClr val="bg1"/>
                </a:solidFill>
              </a:rPr>
              <a:t>low sales) to increase revenue</a:t>
            </a:r>
            <a:br>
              <a:rPr lang="en-GB" sz="1800" dirty="0">
                <a:solidFill>
                  <a:schemeClr val="bg1"/>
                </a:solidFill>
              </a:rPr>
            </a:br>
            <a:br>
              <a:rPr lang="en-GB" sz="1800" dirty="0">
                <a:solidFill>
                  <a:schemeClr val="bg1"/>
                </a:solidFill>
              </a:rPr>
            </a:br>
            <a:r>
              <a:rPr lang="en-GB" sz="1800" dirty="0">
                <a:solidFill>
                  <a:schemeClr val="bg1"/>
                </a:solidFill>
              </a:rPr>
              <a:t>Cut off brands having low sales to reduce maintenance costs</a:t>
            </a:r>
            <a:br>
              <a:rPr lang="en-GB" sz="1800" dirty="0">
                <a:solidFill>
                  <a:schemeClr val="bg1"/>
                </a:solidFill>
              </a:rPr>
            </a:br>
            <a:br>
              <a:rPr lang="en-GB" sz="1800" dirty="0">
                <a:solidFill>
                  <a:schemeClr val="bg1"/>
                </a:solidFill>
              </a:rPr>
            </a:br>
            <a:r>
              <a:rPr lang="en-GB" sz="1800" dirty="0">
                <a:solidFill>
                  <a:schemeClr val="bg1"/>
                </a:solidFill>
              </a:rPr>
              <a:t>Increase awareness for other brands (online &amp; mobile outlet) to drive revenue </a:t>
            </a:r>
            <a:br>
              <a:rPr lang="en-GB" sz="1800" dirty="0">
                <a:solidFill>
                  <a:schemeClr val="bg1"/>
                </a:solidFill>
              </a:rPr>
            </a:br>
            <a:br>
              <a:rPr lang="en-GB" sz="1800" dirty="0">
                <a:solidFill>
                  <a:schemeClr val="bg1"/>
                </a:solidFill>
              </a:rPr>
            </a:br>
            <a:r>
              <a:rPr lang="en-GB" sz="1800" dirty="0">
                <a:solidFill>
                  <a:schemeClr val="bg1"/>
                </a:solidFill>
              </a:rPr>
              <a:t>Improve customer relationship to retain customer base in the coming year</a:t>
            </a:r>
            <a:br>
              <a:rPr lang="en-GB" sz="1800" dirty="0">
                <a:solidFill>
                  <a:schemeClr val="bg1"/>
                </a:solidFill>
              </a:rPr>
            </a:br>
            <a:br>
              <a:rPr lang="en-GB" sz="1800" dirty="0">
                <a:solidFill>
                  <a:schemeClr val="bg1"/>
                </a:solidFill>
              </a:rPr>
            </a:br>
            <a:r>
              <a:rPr lang="en-GB" sz="1800" dirty="0">
                <a:solidFill>
                  <a:schemeClr val="bg1"/>
                </a:solidFill>
              </a:rPr>
              <a:t>Roll out promotions to low product categories such as audio in order to boost sales</a:t>
            </a:r>
            <a:br>
              <a:rPr lang="en-GB" sz="1800" dirty="0">
                <a:solidFill>
                  <a:schemeClr val="bg1"/>
                </a:solidFill>
              </a:rPr>
            </a:br>
            <a:br>
              <a:rPr lang="en-GB" sz="1800" dirty="0">
                <a:solidFill>
                  <a:schemeClr val="bg1"/>
                </a:solidFill>
              </a:rPr>
            </a:br>
            <a:r>
              <a:rPr lang="en-GB" sz="1800" dirty="0">
                <a:solidFill>
                  <a:schemeClr val="bg1"/>
                </a:solidFill>
              </a:rPr>
              <a:t>A monthly shelf review should be done so that sold out products are restocked in a timely fashion</a:t>
            </a:r>
            <a:br>
              <a:rPr lang="en-GB" sz="1800" dirty="0">
                <a:solidFill>
                  <a:schemeClr val="bg1"/>
                </a:solidFill>
              </a:rPr>
            </a:br>
            <a:br>
              <a:rPr lang="en-GB" sz="1800" dirty="0">
                <a:solidFill>
                  <a:schemeClr val="bg1"/>
                </a:solidFill>
              </a:rPr>
            </a:br>
            <a:br>
              <a:rPr lang="en-GB" sz="1800" dirty="0">
                <a:solidFill>
                  <a:schemeClr val="bg1"/>
                </a:solidFill>
              </a:rPr>
            </a:br>
            <a:br>
              <a:rPr lang="en-GB" sz="1800">
                <a:solidFill>
                  <a:schemeClr val="bg1"/>
                </a:solidFill>
              </a:rPr>
            </a:br>
            <a:br>
              <a:rPr lang="en-GB" sz="1800">
                <a:solidFill>
                  <a:schemeClr val="bg1"/>
                </a:solidFill>
              </a:rPr>
            </a:br>
            <a:br>
              <a:rPr lang="en-GB" sz="1800">
                <a:solidFill>
                  <a:schemeClr val="bg1"/>
                </a:solidFill>
              </a:rPr>
            </a:br>
            <a:br>
              <a:rPr lang="en-GB" sz="1800" dirty="0">
                <a:solidFill>
                  <a:schemeClr val="bg1"/>
                </a:solidFill>
              </a:rPr>
            </a:br>
            <a:br>
              <a:rPr lang="en-GB" sz="1800" dirty="0">
                <a:solidFill>
                  <a:schemeClr val="bg1"/>
                </a:solidFill>
              </a:rPr>
            </a:br>
            <a:br>
              <a:rPr lang="en-GB" sz="1800" dirty="0">
                <a:solidFill>
                  <a:schemeClr val="bg1"/>
                </a:solidFill>
              </a:rPr>
            </a:br>
            <a:br>
              <a:rPr lang="en-GB" sz="1800" dirty="0">
                <a:solidFill>
                  <a:schemeClr val="bg1"/>
                </a:solidFill>
              </a:rPr>
            </a:br>
            <a:r>
              <a:rPr lang="en-GB" sz="1800" dirty="0">
                <a:solidFill>
                  <a:schemeClr val="bg1"/>
                </a:solidFill>
              </a:rPr>
              <a:t>Overall, revenue generated in the few years under review improved overtime. However, with the recommendations provided, there’s an opportunity for development and breakdown of analysis shows that current Administration is on the right trajectory </a:t>
            </a:r>
            <a:br>
              <a:rPr lang="en-GB" sz="1800" dirty="0">
                <a:solidFill>
                  <a:schemeClr val="bg1"/>
                </a:solidFill>
              </a:rPr>
            </a:br>
            <a:br>
              <a:rPr lang="en-GB" sz="1800" dirty="0">
                <a:solidFill>
                  <a:schemeClr val="bg1"/>
                </a:solidFill>
              </a:rPr>
            </a:br>
            <a:endParaRPr lang="en-US" sz="1800" dirty="0">
              <a:solidFill>
                <a:schemeClr val="bg1"/>
              </a:solidFill>
            </a:endParaRPr>
          </a:p>
        </p:txBody>
      </p:sp>
    </p:spTree>
    <p:extLst>
      <p:ext uri="{BB962C8B-B14F-4D97-AF65-F5344CB8AC3E}">
        <p14:creationId xmlns:p14="http://schemas.microsoft.com/office/powerpoint/2010/main" val="21608711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531</TotalTime>
  <Words>479</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ANALYSIS :  </vt:lpstr>
      <vt:lpstr>PowerPoint Presentation</vt:lpstr>
      <vt:lpstr>North west with the highest revenue generated 10.9M compared to FCT with 1.6M.  Fabrikam Inc. made the most sales resulting in 12.3M  Store Channel accounted for the highest sales generated.  Audio category produced the least revenue compared to Computers with the best sale of 21.63M</vt:lpstr>
      <vt:lpstr>Across the years, cell phones had higher orders but less revenue compared to TV and Videos which had lower orders but more revenue  Generally, there was a drastic rise in revenue generation for products between 2011 and 2012  Audio, Music, Movies and Audio Books generated the least revenue over the years       </vt:lpstr>
      <vt:lpstr>PowerPoint Presentation</vt:lpstr>
      <vt:lpstr>Computers had the highest profit margin with 2888.15   Audio generated the lowest profit margin with 391.12                </vt:lpstr>
      <vt:lpstr>   Store Channel accounted for the highest profit margin compared to the rest of the channels with Mobile Outlet generating the least     Contoso Brand made the most contribution with the highest profit margin when compared with other Brand names.       </vt:lpstr>
      <vt:lpstr>Kano State had the highest profit margin while Akwa Ibom had the least contribution for profit margin.  Computers generated the most to each states’ profit margin with Cameras and Camcorders coming closely behind.   Audio had the least contribution to each states’ profit margin        </vt:lpstr>
      <vt:lpstr>Create more store channels in FCT zone (low sales) to increase revenue  Cut off brands having low sales to reduce maintenance costs  Increase awareness for other brands (online &amp; mobile outlet) to drive revenue   Improve customer relationship to retain customer base in the coming year  Roll out promotions to low product categories such as audio in order to boost sales  A monthly shelf review should be done so that sold out products are restocked in a timely fashion          Overall, revenue generated in the few years under review improved overtime. However, with the recommendations provided, there’s an opportunity for development and breakdown of analysis shows that current Administration is on the right trajectory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  </dc:title>
  <dc:creator>Oluwadamilare Aasa</dc:creator>
  <cp:lastModifiedBy>Oluwadamilare Aasa</cp:lastModifiedBy>
  <cp:revision>20</cp:revision>
  <dcterms:created xsi:type="dcterms:W3CDTF">2022-06-09T18:22:30Z</dcterms:created>
  <dcterms:modified xsi:type="dcterms:W3CDTF">2022-06-16T16:14:14Z</dcterms:modified>
</cp:coreProperties>
</file>