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92" r:id="rId7"/>
    <p:sldId id="293" r:id="rId8"/>
    <p:sldId id="294" r:id="rId9"/>
    <p:sldId id="295" r:id="rId10"/>
    <p:sldId id="296" r:id="rId11"/>
    <p:sldId id="297" r:id="rId12"/>
    <p:sldId id="261" r:id="rId13"/>
    <p:sldId id="263" r:id="rId14"/>
    <p:sldId id="306" r:id="rId15"/>
    <p:sldId id="310" r:id="rId16"/>
    <p:sldId id="311" r:id="rId17"/>
    <p:sldId id="299" r:id="rId18"/>
    <p:sldId id="307" r:id="rId19"/>
    <p:sldId id="266" r:id="rId20"/>
    <p:sldId id="301" r:id="rId21"/>
    <p:sldId id="303" r:id="rId22"/>
    <p:sldId id="305" r:id="rId23"/>
    <p:sldId id="304" r:id="rId24"/>
    <p:sldId id="298" r:id="rId25"/>
    <p:sldId id="309" r:id="rId26"/>
    <p:sldId id="271" r:id="rId27"/>
    <p:sldId id="312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9900"/>
            <a:ext cx="9144000" cy="167132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COLLEGE OF BASIC AND APPLIED SCIENCES</a:t>
            </a:r>
            <a:b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SCHOOL OF ENGINEERING SCIENCES</a:t>
            </a:r>
            <a:b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DEPARTMENT OF COMPUTER ENGINEERING</a:t>
            </a:r>
            <a:b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410" y="2140585"/>
            <a:ext cx="10419715" cy="4446905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SMART SHUTTLE SYSTEM FOR UNIVERSITY OF GHANA CAMPUS</a:t>
            </a:r>
          </a:p>
          <a:p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b="1" u="sng" dirty="0">
                <a:latin typeface="Times New Roman" panose="02020603050405020304" charset="0"/>
                <a:cs typeface="Times New Roman" panose="02020603050405020304" charset="0"/>
              </a:rPr>
              <a:t>PROGRESS PRESENTATION BY</a:t>
            </a: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BOSOMAFI ELVIS                -10625392</a:t>
            </a:r>
          </a:p>
          <a:p>
            <a:pPr algn="l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DEGBANG ALFRED             -10619811</a:t>
            </a:r>
          </a:p>
          <a:p>
            <a:pPr algn="l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OSEI AGYEMANG HENRY -10626740</a:t>
            </a:r>
          </a:p>
          <a:p>
            <a:pPr algn="l"/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b="1" u="sng" dirty="0">
                <a:latin typeface="Times New Roman" panose="02020603050405020304" charset="0"/>
                <a:cs typeface="Times New Roman" panose="02020603050405020304" charset="0"/>
              </a:rPr>
              <a:t>PROJECT  SUPERVISOR</a:t>
            </a: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DR. ROBERT A. SOWAH, PHD</a:t>
            </a:r>
          </a:p>
        </p:txBody>
      </p:sp>
      <p:pic>
        <p:nvPicPr>
          <p:cNvPr id="4" name="Picture 3" descr="u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469900"/>
            <a:ext cx="1223010" cy="12230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3950"/>
            <a:ext cx="10972800" cy="506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00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123950"/>
            <a:ext cx="10458450" cy="554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89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3005"/>
            <a:ext cx="10972800" cy="5509260"/>
          </a:xfrm>
        </p:spPr>
        <p:txBody>
          <a:bodyPr/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Provide easy way of tracking the shuttles on campus via web and mobile application.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Providing estimated time of arrival based on student's current location and distance from shuttles.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Providing a payment system where students can pay without physical cash.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9723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System Architecture</a:t>
            </a:r>
          </a:p>
        </p:txBody>
      </p:sp>
      <p:pic>
        <p:nvPicPr>
          <p:cNvPr id="10" name="Content Placeholder 9" descr="arduino-uno-rev-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9775" t="21145" r="26137" b="27171"/>
          <a:stretch>
            <a:fillRect/>
          </a:stretch>
        </p:blipFill>
        <p:spPr>
          <a:xfrm>
            <a:off x="9721850" y="883285"/>
            <a:ext cx="2239010" cy="2522855"/>
          </a:xfrm>
          <a:prstGeom prst="rect">
            <a:avLst/>
          </a:prstGeom>
        </p:spPr>
      </p:pic>
      <p:pic>
        <p:nvPicPr>
          <p:cNvPr id="11" name="Content Placeholder 10" descr="Raspberry_Pi_4_Model_B_-_Side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653" t="722" r="-520"/>
          <a:stretch>
            <a:fillRect/>
          </a:stretch>
        </p:blipFill>
        <p:spPr>
          <a:xfrm>
            <a:off x="4512701" y="4179570"/>
            <a:ext cx="2970530" cy="1756410"/>
          </a:xfrm>
          <a:prstGeom prst="rect">
            <a:avLst/>
          </a:prstGeom>
        </p:spPr>
      </p:pic>
      <p:pic>
        <p:nvPicPr>
          <p:cNvPr id="12" name="Picture 11" descr="best_phone_camera_smartphones_samsung_galaxy_s10_plus"/>
          <p:cNvPicPr>
            <a:picLocks noChangeAspect="1"/>
          </p:cNvPicPr>
          <p:nvPr/>
        </p:nvPicPr>
        <p:blipFill>
          <a:blip r:embed="rId4"/>
          <a:srcRect l="36509" t="6914" r="37266" b="5533"/>
          <a:stretch>
            <a:fillRect/>
          </a:stretch>
        </p:blipFill>
        <p:spPr>
          <a:xfrm>
            <a:off x="300678" y="943907"/>
            <a:ext cx="1268407" cy="2381524"/>
          </a:xfrm>
          <a:prstGeom prst="rect">
            <a:avLst/>
          </a:prstGeom>
        </p:spPr>
      </p:pic>
      <p:pic>
        <p:nvPicPr>
          <p:cNvPr id="15" name="Picture 14" descr="imag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515" y="1391955"/>
            <a:ext cx="2571750" cy="178117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4869354" y="2866052"/>
            <a:ext cx="0" cy="143122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5256529" y="5935980"/>
            <a:ext cx="231345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Raspberry Pi(server)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10876280" y="3210560"/>
            <a:ext cx="970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Arduino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02219" y="1958620"/>
            <a:ext cx="129794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p-gps-gprs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255" y="1233170"/>
            <a:ext cx="2065655" cy="2065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866255" y="3037840"/>
            <a:ext cx="285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GSM/GPS MODULE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466080" y="2320290"/>
            <a:ext cx="1400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12420" y="3428365"/>
            <a:ext cx="159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Smartphone</a:t>
            </a:r>
          </a:p>
        </p:txBody>
      </p:sp>
      <p:pic>
        <p:nvPicPr>
          <p:cNvPr id="5" name="Picture 4" descr="computer_1205-7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2890" y="4297281"/>
            <a:ext cx="2970530" cy="1983842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617787" y="6106605"/>
            <a:ext cx="155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928100" y="2506980"/>
            <a:ext cx="1337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03C41C-BC4E-49CA-BC15-57CD6C4F2B04}"/>
              </a:ext>
            </a:extLst>
          </p:cNvPr>
          <p:cNvCxnSpPr/>
          <p:nvPr/>
        </p:nvCxnSpPr>
        <p:spPr>
          <a:xfrm flipV="1">
            <a:off x="8947785" y="2112384"/>
            <a:ext cx="129794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2B9F7F-0D82-4F0D-A170-EA7F8E79001A}"/>
              </a:ext>
            </a:extLst>
          </p:cNvPr>
          <p:cNvCxnSpPr>
            <a:cxnSpLocks/>
          </p:cNvCxnSpPr>
          <p:nvPr/>
        </p:nvCxnSpPr>
        <p:spPr>
          <a:xfrm flipH="1">
            <a:off x="1628459" y="2447518"/>
            <a:ext cx="1095056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A12AE5-E2FA-4F81-89B5-619092BEDC8E}"/>
              </a:ext>
            </a:extLst>
          </p:cNvPr>
          <p:cNvCxnSpPr>
            <a:cxnSpLocks/>
          </p:cNvCxnSpPr>
          <p:nvPr/>
        </p:nvCxnSpPr>
        <p:spPr>
          <a:xfrm flipV="1">
            <a:off x="3151026" y="3037840"/>
            <a:ext cx="0" cy="139094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C61ACB-73D2-4E5E-961D-F0252E56BE55}"/>
              </a:ext>
            </a:extLst>
          </p:cNvPr>
          <p:cNvCxnSpPr>
            <a:cxnSpLocks/>
          </p:cNvCxnSpPr>
          <p:nvPr/>
        </p:nvCxnSpPr>
        <p:spPr>
          <a:xfrm>
            <a:off x="3394710" y="3173130"/>
            <a:ext cx="0" cy="130582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AC6E1C-3FE8-4607-9196-C3703672C0EE}"/>
              </a:ext>
            </a:extLst>
          </p:cNvPr>
          <p:cNvCxnSpPr>
            <a:cxnSpLocks/>
          </p:cNvCxnSpPr>
          <p:nvPr/>
        </p:nvCxnSpPr>
        <p:spPr>
          <a:xfrm>
            <a:off x="5162967" y="2925254"/>
            <a:ext cx="0" cy="130582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48CA-680F-446F-8CFA-8FC1A679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C1E2DE-7C63-42E3-A6F8-1CA4EEED0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84" y="1417638"/>
            <a:ext cx="5551581" cy="529208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024A3-0786-41FE-9C6B-6F959F66C0FE}"/>
              </a:ext>
            </a:extLst>
          </p:cNvPr>
          <p:cNvSpPr txBox="1"/>
          <p:nvPr/>
        </p:nvSpPr>
        <p:spPr>
          <a:xfrm>
            <a:off x="3920852" y="1389535"/>
            <a:ext cx="122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Neo 6m(gps)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91354-C72F-4E47-8AFF-18BC521024BF}"/>
              </a:ext>
            </a:extLst>
          </p:cNvPr>
          <p:cNvSpPr txBox="1"/>
          <p:nvPr/>
        </p:nvSpPr>
        <p:spPr>
          <a:xfrm>
            <a:off x="6767387" y="1637270"/>
            <a:ext cx="135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 800l(gsm module)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E9985-15FE-4A6B-A879-32469F1A8290}"/>
              </a:ext>
            </a:extLst>
          </p:cNvPr>
          <p:cNvSpPr txBox="1"/>
          <p:nvPr/>
        </p:nvSpPr>
        <p:spPr>
          <a:xfrm>
            <a:off x="8593221" y="3294961"/>
            <a:ext cx="156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Breadboard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7E2F2-688B-4B01-A7F5-ABE53983A47E}"/>
              </a:ext>
            </a:extLst>
          </p:cNvPr>
          <p:cNvSpPr txBox="1"/>
          <p:nvPr/>
        </p:nvSpPr>
        <p:spPr>
          <a:xfrm>
            <a:off x="8329429" y="5934670"/>
            <a:ext cx="1223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C3EF-4B13-48ED-B055-E3D2D3323299}"/>
              </a:ext>
            </a:extLst>
          </p:cNvPr>
          <p:cNvSpPr txBox="1"/>
          <p:nvPr/>
        </p:nvSpPr>
        <p:spPr>
          <a:xfrm>
            <a:off x="3308105" y="5611504"/>
            <a:ext cx="217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2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1C7A-A233-4870-A14C-C21CD5FB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300"/>
            <a:ext cx="10972800" cy="1143000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5BA8-74AF-477B-BE56-7FDAE503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65" y="162491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TRACKING SYSTEM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0" descr="Drawing2">
            <a:extLst>
              <a:ext uri="{FF2B5EF4-FFF2-40B4-BE49-F238E27FC236}">
                <a16:creationId xmlns:a16="http://schemas.microsoft.com/office/drawing/2014/main" id="{824FA051-F30A-49BB-9EB1-3761DB49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23" y="1309001"/>
            <a:ext cx="4030980" cy="496823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1801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1C7A-A233-4870-A14C-C21CD5FB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300"/>
            <a:ext cx="10972800" cy="1143000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1B5C7-D3F5-4719-BA09-1F3FC0FE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933450"/>
            <a:ext cx="7448550" cy="592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CD091-F088-4592-86DF-9E15779F041E}"/>
              </a:ext>
            </a:extLst>
          </p:cNvPr>
          <p:cNvSpPr txBox="1"/>
          <p:nvPr/>
        </p:nvSpPr>
        <p:spPr>
          <a:xfrm>
            <a:off x="0" y="729603"/>
            <a:ext cx="36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MOBILE/WEB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6631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Simulation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910829-9673-4E36-A9B3-73AD5863C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1" y="1600200"/>
            <a:ext cx="9429915" cy="4983162"/>
          </a:xfrm>
        </p:spPr>
      </p:pic>
    </p:spTree>
    <p:extLst>
      <p:ext uri="{BB962C8B-B14F-4D97-AF65-F5344CB8AC3E}">
        <p14:creationId xmlns:p14="http://schemas.microsoft.com/office/powerpoint/2010/main" val="210439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700FA6-90E8-45CB-BB8C-9D09514A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054" y="1286030"/>
            <a:ext cx="6870357" cy="544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6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09855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2694"/>
            <a:ext cx="10972800" cy="53403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system to be developed must be able to: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Sense and record the latitude and longitude of its current location.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Transmit the latitude and longitude recorded to a web server.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Retrieve the latitude and longitude from the server on mobile device.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Show the location of the shuttle based on the retrieved gps coordinates via Google maps and provide estimated time of arrival of shuttle.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Provide a platform for users to pay their shuttle fares on mobile device.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725170"/>
          </a:xfrm>
        </p:spPr>
        <p:txBody>
          <a:bodyPr/>
          <a:lstStyle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055"/>
            <a:ext cx="4022090" cy="526478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Research/Survey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Project Objectives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System Architecture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-Schematic Diagram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-Use Case Diagram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-Flow  Diagram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-Simulation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Box 5"/>
          <p:cNvSpPr txBox="1"/>
          <p:nvPr/>
        </p:nvSpPr>
        <p:spPr>
          <a:xfrm>
            <a:off x="5815330" y="917575"/>
            <a:ext cx="50507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System Requirements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Hardware and Application 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Development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Project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Expected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Hardware/Tracker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DB62B-596A-4A12-8C69-99E5C2866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31" y="1285104"/>
            <a:ext cx="6903306" cy="5177480"/>
          </a:xfrm>
        </p:spPr>
      </p:pic>
    </p:spTree>
    <p:extLst>
      <p:ext uri="{BB962C8B-B14F-4D97-AF65-F5344CB8AC3E}">
        <p14:creationId xmlns:p14="http://schemas.microsoft.com/office/powerpoint/2010/main" val="321202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4525"/>
          </a:xfrm>
        </p:spPr>
        <p:txBody>
          <a:bodyPr/>
          <a:lstStyle/>
          <a:p>
            <a:r>
              <a:rPr lang="en-US" dirty="0"/>
              <a:t>App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09651"/>
            <a:ext cx="5157787" cy="704850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1064" y="1009650"/>
            <a:ext cx="3884323" cy="704851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93" y="1828799"/>
            <a:ext cx="2857500" cy="489585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927653"/>
            <a:ext cx="5919358" cy="4895850"/>
          </a:xfrm>
        </p:spPr>
      </p:pic>
    </p:spTree>
    <p:extLst>
      <p:ext uri="{BB962C8B-B14F-4D97-AF65-F5344CB8AC3E}">
        <p14:creationId xmlns:p14="http://schemas.microsoft.com/office/powerpoint/2010/main" val="352755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4525"/>
          </a:xfrm>
        </p:spPr>
        <p:txBody>
          <a:bodyPr/>
          <a:lstStyle/>
          <a:p>
            <a:r>
              <a:rPr lang="en-US" dirty="0"/>
              <a:t>App Development Cont.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09651"/>
            <a:ext cx="5157787" cy="704850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1064" y="1009650"/>
            <a:ext cx="3884323" cy="704851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1" y="1714501"/>
            <a:ext cx="5887026" cy="469669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27" y="1714501"/>
            <a:ext cx="2552692" cy="4592781"/>
          </a:xfrm>
        </p:spPr>
      </p:pic>
    </p:spTree>
    <p:extLst>
      <p:ext uri="{BB962C8B-B14F-4D97-AF65-F5344CB8AC3E}">
        <p14:creationId xmlns:p14="http://schemas.microsoft.com/office/powerpoint/2010/main" val="3213829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4525"/>
          </a:xfrm>
        </p:spPr>
        <p:txBody>
          <a:bodyPr/>
          <a:lstStyle/>
          <a:p>
            <a:r>
              <a:rPr lang="en-US" dirty="0"/>
              <a:t>App Development Cont.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09651"/>
            <a:ext cx="5157787" cy="704850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1064" y="1009650"/>
            <a:ext cx="3884323" cy="704851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714500"/>
            <a:ext cx="5157787" cy="470708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65" y="1714500"/>
            <a:ext cx="2639290" cy="4873336"/>
          </a:xfrm>
        </p:spPr>
      </p:pic>
    </p:spTree>
    <p:extLst>
      <p:ext uri="{BB962C8B-B14F-4D97-AF65-F5344CB8AC3E}">
        <p14:creationId xmlns:p14="http://schemas.microsoft.com/office/powerpoint/2010/main" val="79855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930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Project Progress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6502"/>
            <a:ext cx="10972800" cy="5304438"/>
          </a:xfrm>
        </p:spPr>
        <p:txBody>
          <a:bodyPr/>
          <a:lstStyle/>
          <a:p>
            <a:r>
              <a:rPr lang="en-US" sz="2400" dirty="0"/>
              <a:t>Requirements engineering </a:t>
            </a:r>
            <a:r>
              <a:rPr lang="en-US" sz="2400" dirty="0">
                <a:solidFill>
                  <a:srgbClr val="00B050"/>
                </a:solidFill>
              </a:rPr>
              <a:t>(Done)</a:t>
            </a:r>
          </a:p>
          <a:p>
            <a:r>
              <a:rPr lang="en-US" sz="2400" dirty="0"/>
              <a:t>Background of Project (Research and Survey) </a:t>
            </a:r>
            <a:r>
              <a:rPr lang="en-US" sz="2400" dirty="0">
                <a:solidFill>
                  <a:srgbClr val="00B050"/>
                </a:solidFill>
              </a:rPr>
              <a:t>(Done)</a:t>
            </a:r>
          </a:p>
          <a:p>
            <a:r>
              <a:rPr lang="en-US" sz="2400" dirty="0"/>
              <a:t>Design of GPS tracker hardware </a:t>
            </a:r>
            <a:r>
              <a:rPr lang="en-US" sz="2400" dirty="0">
                <a:solidFill>
                  <a:srgbClr val="00B050"/>
                </a:solidFill>
              </a:rPr>
              <a:t>(Done)</a:t>
            </a:r>
          </a:p>
          <a:p>
            <a:r>
              <a:rPr lang="en-US" sz="2400" dirty="0"/>
              <a:t>Simulation of GPS tracker hardware </a:t>
            </a:r>
            <a:r>
              <a:rPr lang="en-US" sz="2400" dirty="0">
                <a:solidFill>
                  <a:srgbClr val="00B050"/>
                </a:solidFill>
              </a:rPr>
              <a:t>(Done)</a:t>
            </a:r>
          </a:p>
          <a:p>
            <a:r>
              <a:rPr lang="en-US" sz="2400" dirty="0"/>
              <a:t>Ordering of hardware components </a:t>
            </a:r>
            <a:r>
              <a:rPr lang="en-US" sz="2400" dirty="0">
                <a:solidFill>
                  <a:srgbClr val="00B050"/>
                </a:solidFill>
              </a:rPr>
              <a:t>(Done)</a:t>
            </a:r>
          </a:p>
          <a:p>
            <a:r>
              <a:rPr lang="en-US" sz="2400" dirty="0"/>
              <a:t>Building/Implementation of GPS tracker hardware </a:t>
            </a:r>
            <a:r>
              <a:rPr lang="en-US" sz="2400" dirty="0">
                <a:solidFill>
                  <a:srgbClr val="FFC000"/>
                </a:solidFill>
              </a:rPr>
              <a:t>(In Progress)</a:t>
            </a:r>
          </a:p>
          <a:p>
            <a:r>
              <a:rPr lang="en-US" sz="2400" dirty="0"/>
              <a:t>Web and mobile application Design </a:t>
            </a:r>
            <a:r>
              <a:rPr lang="en-US" sz="2400" dirty="0">
                <a:solidFill>
                  <a:srgbClr val="FFC000"/>
                </a:solidFill>
              </a:rPr>
              <a:t>(In Progress)</a:t>
            </a:r>
          </a:p>
          <a:p>
            <a:r>
              <a:rPr lang="en-US" sz="2400" dirty="0"/>
              <a:t>Interfacing GPS tracker hardware with web and mobile application </a:t>
            </a:r>
            <a:r>
              <a:rPr lang="en-US" sz="2400" dirty="0">
                <a:solidFill>
                  <a:srgbClr val="FFC000"/>
                </a:solidFill>
              </a:rPr>
              <a:t>(In Progress)</a:t>
            </a:r>
          </a:p>
          <a:p>
            <a:r>
              <a:rPr lang="en-US" sz="2400" dirty="0"/>
              <a:t>Interfacing payment services with web and mobile application </a:t>
            </a:r>
            <a:r>
              <a:rPr lang="en-US" sz="2400" dirty="0">
                <a:solidFill>
                  <a:srgbClr val="C00000"/>
                </a:solidFill>
              </a:rPr>
              <a:t>(Pending)</a:t>
            </a:r>
          </a:p>
          <a:p>
            <a:r>
              <a:rPr lang="en-US" sz="2400" dirty="0"/>
              <a:t>Setting up of server </a:t>
            </a:r>
            <a:r>
              <a:rPr lang="en-US" sz="2400" dirty="0">
                <a:solidFill>
                  <a:srgbClr val="C00000"/>
                </a:solidFill>
              </a:rPr>
              <a:t>(Pending)</a:t>
            </a:r>
          </a:p>
          <a:p>
            <a:r>
              <a:rPr lang="en-US" sz="2400" dirty="0"/>
              <a:t>Testing of project </a:t>
            </a:r>
            <a:r>
              <a:rPr lang="en-US" sz="2400" dirty="0">
                <a:solidFill>
                  <a:srgbClr val="C00000"/>
                </a:solidFill>
              </a:rPr>
              <a:t>(Pending)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3A19-D76D-45D3-9275-A7C30C08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323D-FC10-4DB0-9A22-3C1473A9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system developed should be able to:</a:t>
            </a:r>
          </a:p>
          <a:p>
            <a:r>
              <a:rPr lang="en-US" sz="2800" dirty="0"/>
              <a:t>Sense, record and transmit gps coordinates to a web server.</a:t>
            </a:r>
          </a:p>
          <a:p>
            <a:endParaRPr lang="en-US" sz="2800" dirty="0"/>
          </a:p>
          <a:p>
            <a:r>
              <a:rPr lang="en-US" sz="2800" dirty="0"/>
              <a:t>View location of shuttle based on retrieved gps coordinates on mobile device.</a:t>
            </a:r>
          </a:p>
          <a:p>
            <a:endParaRPr lang="en-US" sz="2800" dirty="0"/>
          </a:p>
          <a:p>
            <a:r>
              <a:rPr lang="en-US" sz="2800" dirty="0"/>
              <a:t>Provide a platform for users to pay their shuttle fares on mobile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965" y="1809750"/>
            <a:ext cx="11555730" cy="4391660"/>
          </a:xfrm>
        </p:spPr>
        <p:txBody>
          <a:bodyPr/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project is proceeding on schedule and we have achieved some of the expected outcome of this project.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D1A4-C1D3-45E4-B017-3840D685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n-US" dirty="0"/>
              <a:t>	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2237-6E01-48BD-A10E-27C57864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3254"/>
            <a:ext cx="10972800" cy="559761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[1] Y. N. P.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Andri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, Z. Ahmad and Y. Mike, "Implementation of IoT-based passengers monitoring for smart school application," in 2017 International Electronics Symposium on Engineering Technology and Applications (IES-ETA), Surabaya, Indonesia, 2017.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[2] M. C.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Y. C. Lee, L. T. Chee and Y. L.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Chiw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, "A pilot study: Shuttle bus tracker app for campus users," in 2017 International Conference on Research and Innovation in Information Systems (ICRIIS), Langkawi, Malaysia, 2017.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[3] K.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Sanam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B.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Murtuza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S.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Fahreen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S.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Anamta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"Smart E-Ticketing System for Public Transport Bus," in 2018 International Conference on Smart City and Emerging Technology (ICSCET), Mumbai, India, 2018.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4218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45" y="1600200"/>
            <a:ext cx="10972800" cy="5241290"/>
          </a:xfrm>
        </p:spPr>
        <p:txBody>
          <a:bodyPr/>
          <a:lstStyle/>
          <a:p>
            <a:pPr marL="0" indent="0">
              <a:buNone/>
            </a:pPr>
            <a:r>
              <a:rPr lang="en-US" sz="7200">
                <a:latin typeface="Times New Roman" panose="02020603050405020304" charset="0"/>
                <a:cs typeface="Times New Roman" panose="02020603050405020304" charset="0"/>
              </a:rPr>
              <a:t>         THANK 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820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5370830"/>
          </a:xfrm>
        </p:spPr>
        <p:txBody>
          <a:bodyPr/>
          <a:lstStyle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shuttle is a a form of transport that travels regularly between two places in this case a vehicle.</a:t>
            </a: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 University of Ghana, the shuttles (RSTC and Boafuo) serve as a means of transportation for most students particularly those in the Diaspora halls to convey them to and from their lecture halls.</a:t>
            </a: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This project seeks to provide an effective and efficient solution for some of the problems that the students face when trying to use the services of the shuttle.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8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845"/>
            <a:ext cx="10515600" cy="5066030"/>
          </a:xfrm>
        </p:spPr>
        <p:txBody>
          <a:bodyPr/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There is a recurring and pressing need to improve the operation of the shuttle system on campus because it is difficult to track its route and arrival/departure times[1].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Students find themselves arriving too early or late for the shuttle due to a lack of means of tracking the shuttles arrival and departure time thereby wasting a significant amount of time[2].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There is need to develop a smart shuttle system to help students utilize the shuttles very efficiently and effectively by providing a payment platform[3].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325562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Research/Survey</a:t>
            </a:r>
            <a:b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76AD2-9B8B-48EA-82D5-5B5D9828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5416"/>
            <a:ext cx="10972800" cy="50007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was conducted using google forms where certain questions relating to the project was asked.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 responses were gathered from the survey and the results was then compiled and processed into a graphical format.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10972799" cy="4773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22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6802"/>
            <a:ext cx="10972800" cy="5230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15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42584"/>
            <a:ext cx="10972800" cy="483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36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17638"/>
            <a:ext cx="10267950" cy="504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8682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881</Words>
  <Application>Microsoft Office PowerPoint</Application>
  <PresentationFormat>Widescreen</PresentationFormat>
  <Paragraphs>132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Default Design</vt:lpstr>
      <vt:lpstr>COLLEGE OF BASIC AND APPLIED SCIENCES SCHOOL OF ENGINEERING SCIENCES DEPARTMENT OF COMPUTER ENGINEERING  </vt:lpstr>
      <vt:lpstr>TABLE OF CONTENTS</vt:lpstr>
      <vt:lpstr>Introduction</vt:lpstr>
      <vt:lpstr>Problem Statement</vt:lpstr>
      <vt:lpstr>Research/Survey </vt:lpstr>
      <vt:lpstr>Research/Survey Cont.</vt:lpstr>
      <vt:lpstr>Research/Survey Cont.</vt:lpstr>
      <vt:lpstr>Research/Survey Cont.</vt:lpstr>
      <vt:lpstr>Research/Survey Cont.</vt:lpstr>
      <vt:lpstr>Research/Survey Cont.</vt:lpstr>
      <vt:lpstr>Research/Survey Cont.</vt:lpstr>
      <vt:lpstr>Project Objectives</vt:lpstr>
      <vt:lpstr> System Architecture</vt:lpstr>
      <vt:lpstr>Schematic Diagram</vt:lpstr>
      <vt:lpstr>Flow Diagram</vt:lpstr>
      <vt:lpstr>Flow Diagram</vt:lpstr>
      <vt:lpstr>Hardware Simulation</vt:lpstr>
      <vt:lpstr>Use case diagram</vt:lpstr>
      <vt:lpstr>System Requirements</vt:lpstr>
      <vt:lpstr>Hardware/Tracker Development</vt:lpstr>
      <vt:lpstr>App Development</vt:lpstr>
      <vt:lpstr>App Development Cont.</vt:lpstr>
      <vt:lpstr>App Development Cont.</vt:lpstr>
      <vt:lpstr>Project Progress</vt:lpstr>
      <vt:lpstr>Expected Outcome</vt:lpstr>
      <vt:lpstr>Conclusion</vt:lpstr>
      <vt:lpstr>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BASIC AND APPLIED SCIENCES SCHOOL OF ENGINEERING SCIENCES DEPARTMENT OF COMPUTER ENGINEERING</dc:title>
  <dc:creator>Ruby Governor</dc:creator>
  <cp:lastModifiedBy>alfred degbang</cp:lastModifiedBy>
  <cp:revision>44</cp:revision>
  <dcterms:created xsi:type="dcterms:W3CDTF">2019-09-09T23:20:00Z</dcterms:created>
  <dcterms:modified xsi:type="dcterms:W3CDTF">2020-02-21T09:16:52Z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