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5312" y="49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1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1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B193-9FCC-844A-B9D1-F628025F5FA5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D538-4724-B343-B068-7FF297319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3569" y="2684642"/>
            <a:ext cx="1039918" cy="898048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dV</a:t>
            </a:r>
            <a:endParaRPr lang="en-US" sz="6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1197" y="3045560"/>
            <a:ext cx="655010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Vinci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3235" y="3444240"/>
            <a:ext cx="1063174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Research</a:t>
            </a:r>
          </a:p>
          <a:p>
            <a:pPr algn="r">
              <a:lnSpc>
                <a:spcPct val="80000"/>
              </a:lnSpc>
            </a:pP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Kit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432025" y="3193452"/>
            <a:ext cx="1058747" cy="965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RK</a:t>
            </a:r>
            <a:endParaRPr lang="en-US" sz="6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4</cp:revision>
  <dcterms:created xsi:type="dcterms:W3CDTF">2015-12-03T21:39:51Z</dcterms:created>
  <dcterms:modified xsi:type="dcterms:W3CDTF">2015-12-09T19:02:00Z</dcterms:modified>
</cp:coreProperties>
</file>