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5368" y="5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1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1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0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B193-9FCC-844A-B9D1-F628025F5FA5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7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3569" y="2684642"/>
            <a:ext cx="1039918" cy="898048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dV</a:t>
            </a:r>
            <a:endParaRPr lang="en-US" sz="60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8022" y="3096360"/>
            <a:ext cx="615573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Vinci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118" y="3437890"/>
            <a:ext cx="958816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Research</a:t>
            </a:r>
          </a:p>
          <a:p>
            <a:pPr algn="r">
              <a:lnSpc>
                <a:spcPct val="80000"/>
              </a:lnSpc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Kit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32025" y="3193452"/>
            <a:ext cx="1058747" cy="965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RK</a:t>
            </a:r>
            <a:endParaRPr lang="en-US" sz="60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7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5</cp:revision>
  <dcterms:created xsi:type="dcterms:W3CDTF">2015-12-03T21:39:51Z</dcterms:created>
  <dcterms:modified xsi:type="dcterms:W3CDTF">2016-01-08T21:21:50Z</dcterms:modified>
</cp:coreProperties>
</file>