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Objects="1">
      <p:cViewPr>
        <p:scale>
          <a:sx n="310" d="100"/>
          <a:sy n="310" d="100"/>
        </p:scale>
        <p:origin x="-5224" y="-4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D5503-0C28-4FC4-8906-2D8C660AD5CE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22BE9-4020-48A1-850E-E8CAD3FE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29605-31FE-45DB-B49E-53B759F4F8F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BC3EA-D413-4908-8742-FD92E793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1CD9-77AC-46BC-AD89-FEE2C202166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0CEC4-A016-4801-8B30-6A77E8DFE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58FE7-ECF1-41CB-8B26-39ED3A74DCB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C812F-46AF-45DD-8B9E-DE4AA3F8C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4D12E-091F-49D2-9BB4-C0583415AF58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AFBF7-7834-4BEF-A9BA-FE1D31231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DC0D9-CDEB-4212-A585-BC08A9D92FA4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C44E0-7F0E-4EED-B0C9-CE50C152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1F0F-307E-4AEC-8DF8-AD6AA005622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6A6E-B3ED-42BC-B6E7-055E9134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99C8-A248-491B-9AC3-56CF198E27D3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6AA11-463D-4178-A433-9A8837A45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D15C-B6F7-4B53-B19C-8FB02DDB6EDD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3731-8561-4068-9C87-7CC984211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2D84-B560-4803-909E-AD368C52171C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5496B-E827-48C6-94BD-ED38B392C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B2514-4519-46D5-AD56-B525DC3EBACF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F7FE5-7BE4-4474-AF53-87B137359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5BC2B0-9D16-442E-81F5-B1D2C67AC939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9C2750-4FA5-4E74-A30E-B4EC7AF7B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nip Diagonal Corner Rectangle 184"/>
          <p:cNvSpPr/>
          <p:nvPr/>
        </p:nvSpPr>
        <p:spPr>
          <a:xfrm>
            <a:off x="7595134" y="2675648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Subscribers</a:t>
            </a:r>
            <a:endParaRPr lang="en-US" sz="1000" dirty="0"/>
          </a:p>
        </p:txBody>
      </p:sp>
      <p:sp>
        <p:nvSpPr>
          <p:cNvPr id="136" name="Snip Diagonal Corner Rectangle 135"/>
          <p:cNvSpPr/>
          <p:nvPr/>
        </p:nvSpPr>
        <p:spPr>
          <a:xfrm>
            <a:off x="5504067" y="4172800"/>
            <a:ext cx="924070" cy="881278"/>
          </a:xfrm>
          <a:prstGeom prst="snip2DiagRect">
            <a:avLst>
              <a:gd name="adj1" fmla="val 0"/>
              <a:gd name="adj2" fmla="val 617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57" name="Group 256"/>
          <p:cNvGrpSpPr/>
          <p:nvPr/>
        </p:nvGrpSpPr>
        <p:grpSpPr>
          <a:xfrm>
            <a:off x="5924932" y="4544001"/>
            <a:ext cx="73152" cy="222966"/>
            <a:chOff x="2745315" y="2258002"/>
            <a:chExt cx="73152" cy="222966"/>
          </a:xfrm>
        </p:grpSpPr>
        <p:sp>
          <p:nvSpPr>
            <p:cNvPr id="258" name="Flowchart: Connector 257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59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2" name="Snip Diagonal Corner Rectangle 161"/>
          <p:cNvSpPr/>
          <p:nvPr/>
        </p:nvSpPr>
        <p:spPr bwMode="auto">
          <a:xfrm>
            <a:off x="4438268" y="3166510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6" name="Group 235"/>
          <p:cNvGrpSpPr/>
          <p:nvPr/>
        </p:nvGrpSpPr>
        <p:grpSpPr>
          <a:xfrm>
            <a:off x="5373291" y="3085599"/>
            <a:ext cx="73152" cy="222966"/>
            <a:chOff x="2745315" y="2258002"/>
            <a:chExt cx="73152" cy="222966"/>
          </a:xfrm>
        </p:grpSpPr>
        <p:sp>
          <p:nvSpPr>
            <p:cNvPr id="237" name="Flowchart: Connector 23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3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63" name="Snip Diagonal Corner Rectangle 162"/>
          <p:cNvSpPr/>
          <p:nvPr/>
        </p:nvSpPr>
        <p:spPr>
          <a:xfrm>
            <a:off x="4438268" y="2743200"/>
            <a:ext cx="1989869" cy="290871"/>
          </a:xfrm>
          <a:prstGeom prst="snip2DiagRect">
            <a:avLst>
              <a:gd name="adj1" fmla="val 0"/>
              <a:gd name="adj2" fmla="val 16066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5333334" y="2953954"/>
            <a:ext cx="153066" cy="243032"/>
            <a:chOff x="3519869" y="2390336"/>
            <a:chExt cx="153066" cy="243032"/>
          </a:xfrm>
        </p:grpSpPr>
        <p:cxnSp>
          <p:nvCxnSpPr>
            <p:cNvPr id="23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35" name="Block Arc 23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Snip Diagonal Corner Rectangle 108"/>
          <p:cNvSpPr/>
          <p:nvPr/>
        </p:nvSpPr>
        <p:spPr>
          <a:xfrm>
            <a:off x="6603744" y="2675648"/>
            <a:ext cx="990600" cy="2089933"/>
          </a:xfrm>
          <a:prstGeom prst="snip2DiagRect">
            <a:avLst>
              <a:gd name="adj1" fmla="val 0"/>
              <a:gd name="adj2" fmla="val 2749"/>
            </a:avLst>
          </a:prstGeom>
          <a:ln w="6350" cmpd="sng">
            <a:prstDash val="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Publishers</a:t>
            </a:r>
          </a:p>
        </p:txBody>
      </p:sp>
      <p:sp>
        <p:nvSpPr>
          <p:cNvPr id="107" name="Snip Diagonal Corner Rectangle 106"/>
          <p:cNvSpPr/>
          <p:nvPr/>
        </p:nvSpPr>
        <p:spPr bwMode="auto">
          <a:xfrm>
            <a:off x="6657736" y="3568778"/>
            <a:ext cx="881729" cy="594120"/>
          </a:xfrm>
          <a:prstGeom prst="snip2DiagRect">
            <a:avLst>
              <a:gd name="adj1" fmla="val 0"/>
              <a:gd name="adj2" fmla="val 7959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4" name="Snip Diagonal Corner Rectangle 103"/>
          <p:cNvSpPr/>
          <p:nvPr/>
        </p:nvSpPr>
        <p:spPr bwMode="auto">
          <a:xfrm>
            <a:off x="6657736" y="3129723"/>
            <a:ext cx="881729" cy="335084"/>
          </a:xfrm>
          <a:prstGeom prst="snip2DiagRect">
            <a:avLst>
              <a:gd name="adj1" fmla="val 0"/>
              <a:gd name="adj2" fmla="val 11935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1" name="Snip Diagonal Corner Rectangle 100"/>
          <p:cNvSpPr/>
          <p:nvPr/>
        </p:nvSpPr>
        <p:spPr bwMode="auto">
          <a:xfrm>
            <a:off x="6657736" y="2743200"/>
            <a:ext cx="881729" cy="290871"/>
          </a:xfrm>
          <a:prstGeom prst="snip2DiagRect">
            <a:avLst>
              <a:gd name="adj1" fmla="val 0"/>
              <a:gd name="adj2" fmla="val 18533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Snip Diagonal Corner Rectangle 152"/>
          <p:cNvSpPr/>
          <p:nvPr/>
        </p:nvSpPr>
        <p:spPr bwMode="auto">
          <a:xfrm>
            <a:off x="4438268" y="3678939"/>
            <a:ext cx="918401" cy="483959"/>
          </a:xfrm>
          <a:prstGeom prst="snip2DiagRect">
            <a:avLst>
              <a:gd name="adj1" fmla="val 0"/>
              <a:gd name="adj2" fmla="val 18470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4495817" y="3748253"/>
            <a:ext cx="809830" cy="3354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sawForce</a:t>
            </a:r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dirty="0" err="1">
                <a:solidFill>
                  <a:srgbClr val="000000"/>
                </a:solidFill>
              </a:rPr>
              <a:t>DimensionSDK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Snip Diagonal Corner Rectangle 153"/>
          <p:cNvSpPr/>
          <p:nvPr/>
        </p:nvSpPr>
        <p:spPr bwMode="auto">
          <a:xfrm>
            <a:off x="5509736" y="3678939"/>
            <a:ext cx="918400" cy="292109"/>
          </a:xfrm>
          <a:prstGeom prst="snip2DiagRect">
            <a:avLst>
              <a:gd name="adj1" fmla="val 0"/>
              <a:gd name="adj2" fmla="val 16014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662802" y="3748253"/>
            <a:ext cx="612268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91335" y="3235824"/>
            <a:ext cx="1683734" cy="151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mtsTeleOperationPSM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583936" y="4733877"/>
            <a:ext cx="755143" cy="2722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mtsRobot</a:t>
            </a:r>
            <a:endParaRPr lang="en-US" sz="1000" dirty="0">
              <a:solidFill>
                <a:srgbClr val="000000"/>
              </a:solidFill>
            </a:endParaRPr>
          </a:p>
          <a:p>
            <a:pPr algn="ctr"/>
            <a:r>
              <a:rPr lang="en-US" sz="1000" dirty="0">
                <a:solidFill>
                  <a:srgbClr val="000000"/>
                </a:solidFill>
              </a:rPr>
              <a:t>IO1394</a:t>
            </a:r>
          </a:p>
        </p:txBody>
      </p:sp>
      <p:sp>
        <p:nvSpPr>
          <p:cNvPr id="134" name="Snip Diagonal Corner Rectangle 133"/>
          <p:cNvSpPr/>
          <p:nvPr/>
        </p:nvSpPr>
        <p:spPr bwMode="auto">
          <a:xfrm>
            <a:off x="7652670" y="2743201"/>
            <a:ext cx="881729" cy="1429600"/>
          </a:xfrm>
          <a:prstGeom prst="snip2DiagRect">
            <a:avLst>
              <a:gd name="adj1" fmla="val 0"/>
              <a:gd name="adj2" fmla="val 7401"/>
            </a:avLst>
          </a:prstGeom>
          <a:ln w="6350" cmpd="sng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anchor="b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Rounded Rectangle 78"/>
          <p:cNvSpPr/>
          <p:nvPr/>
        </p:nvSpPr>
        <p:spPr bwMode="auto">
          <a:xfrm>
            <a:off x="6716731" y="2813133"/>
            <a:ext cx="1557772" cy="1522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ROS  </a:t>
            </a:r>
            <a:r>
              <a:rPr lang="en-US" sz="1000" i="1" dirty="0">
                <a:solidFill>
                  <a:srgbClr val="000000"/>
                </a:solidFill>
              </a:rPr>
              <a:t>console</a:t>
            </a:r>
          </a:p>
        </p:txBody>
      </p:sp>
      <p:grpSp>
        <p:nvGrpSpPr>
          <p:cNvPr id="13373" name="Group 93"/>
          <p:cNvGrpSpPr>
            <a:grpSpLocks/>
          </p:cNvGrpSpPr>
          <p:nvPr/>
        </p:nvGrpSpPr>
        <p:grpSpPr bwMode="auto">
          <a:xfrm>
            <a:off x="6715949" y="3197192"/>
            <a:ext cx="1615008" cy="195116"/>
            <a:chOff x="6687915" y="2571236"/>
            <a:chExt cx="1607011" cy="250200"/>
          </a:xfrm>
        </p:grpSpPr>
        <p:sp>
          <p:nvSpPr>
            <p:cNvPr id="91" name="Rounded Rectangle 90"/>
            <p:cNvSpPr/>
            <p:nvPr/>
          </p:nvSpPr>
          <p:spPr>
            <a:xfrm>
              <a:off x="6688694" y="2627123"/>
              <a:ext cx="1550059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744222" y="2571571"/>
              <a:ext cx="1550060" cy="1936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>
                  <a:solidFill>
                    <a:srgbClr val="000000"/>
                  </a:solidFill>
                </a:rPr>
                <a:t>teleoperation</a:t>
              </a:r>
            </a:p>
          </p:txBody>
        </p:sp>
      </p:grpSp>
      <p:grpSp>
        <p:nvGrpSpPr>
          <p:cNvPr id="13374" name="Group 94"/>
          <p:cNvGrpSpPr>
            <a:grpSpLocks/>
          </p:cNvGrpSpPr>
          <p:nvPr/>
        </p:nvGrpSpPr>
        <p:grpSpPr bwMode="auto">
          <a:xfrm>
            <a:off x="6725334" y="3635905"/>
            <a:ext cx="1605624" cy="195116"/>
            <a:chOff x="6697253" y="2571236"/>
            <a:chExt cx="1597673" cy="250200"/>
          </a:xfrm>
        </p:grpSpPr>
        <p:sp>
          <p:nvSpPr>
            <p:cNvPr id="96" name="Rounded Rectangle 95"/>
            <p:cNvSpPr/>
            <p:nvPr/>
          </p:nvSpPr>
          <p:spPr>
            <a:xfrm>
              <a:off x="6696625" y="2626419"/>
              <a:ext cx="1551646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6742636" y="2570867"/>
              <a:ext cx="1551646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psm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375" name="Group 97"/>
          <p:cNvGrpSpPr>
            <a:grpSpLocks/>
          </p:cNvGrpSpPr>
          <p:nvPr/>
        </p:nvGrpSpPr>
        <p:grpSpPr bwMode="auto">
          <a:xfrm>
            <a:off x="6715949" y="3888601"/>
            <a:ext cx="1615008" cy="195116"/>
            <a:chOff x="6687915" y="2571236"/>
            <a:chExt cx="1607011" cy="250200"/>
          </a:xfrm>
        </p:grpSpPr>
        <p:sp>
          <p:nvSpPr>
            <p:cNvPr id="99" name="Rounded Rectangle 98"/>
            <p:cNvSpPr/>
            <p:nvPr/>
          </p:nvSpPr>
          <p:spPr>
            <a:xfrm>
              <a:off x="6688694" y="2626168"/>
              <a:ext cx="1550059" cy="19522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i="1" dirty="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744222" y="2570616"/>
              <a:ext cx="1550060" cy="19522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ROS  </a:t>
              </a:r>
              <a:r>
                <a:rPr lang="en-US" sz="1000" i="1" dirty="0" err="1">
                  <a:solidFill>
                    <a:srgbClr val="000000"/>
                  </a:solidFill>
                </a:rPr>
                <a:t>mtm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6721906" y="4860077"/>
            <a:ext cx="1562165" cy="149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/>
              <a:t>cisst</a:t>
            </a:r>
            <a:r>
              <a:rPr lang="en-US" sz="1000" dirty="0"/>
              <a:t> ROS bridge (optional)</a:t>
            </a:r>
            <a:endParaRPr lang="en-US" sz="10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499888" y="2811896"/>
            <a:ext cx="272650" cy="1091074"/>
            <a:chOff x="6499888" y="2811896"/>
            <a:chExt cx="272650" cy="1091074"/>
          </a:xfrm>
        </p:grpSpPr>
        <p:sp>
          <p:nvSpPr>
            <p:cNvPr id="180" name="Left-Right Arrow 179"/>
            <p:cNvSpPr/>
            <p:nvPr/>
          </p:nvSpPr>
          <p:spPr bwMode="auto">
            <a:xfrm>
              <a:off x="6499888" y="2811896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1" name="Left-Right Arrow 180"/>
            <p:cNvSpPr/>
            <p:nvPr/>
          </p:nvSpPr>
          <p:spPr bwMode="auto">
            <a:xfrm>
              <a:off x="6501482" y="3234586"/>
              <a:ext cx="271056" cy="152243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2" name="Left-Right Arrow 181"/>
            <p:cNvSpPr/>
            <p:nvPr/>
          </p:nvSpPr>
          <p:spPr bwMode="auto">
            <a:xfrm>
              <a:off x="6501482" y="3750728"/>
              <a:ext cx="271056" cy="152242"/>
            </a:xfrm>
            <a:prstGeom prst="leftRightArrow">
              <a:avLst/>
            </a:prstGeom>
            <a:ln w="63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892404" y="3902970"/>
            <a:ext cx="153066" cy="243032"/>
            <a:chOff x="3519869" y="2390336"/>
            <a:chExt cx="153066" cy="243032"/>
          </a:xfrm>
        </p:grpSpPr>
        <p:cxnSp>
          <p:nvCxnSpPr>
            <p:cNvPr id="164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65" name="Block Arc 164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5932361" y="4034615"/>
            <a:ext cx="73152" cy="222966"/>
            <a:chOff x="2745315" y="2258002"/>
            <a:chExt cx="73152" cy="222966"/>
          </a:xfrm>
        </p:grpSpPr>
        <p:sp>
          <p:nvSpPr>
            <p:cNvPr id="187" name="Flowchart: Connector 186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188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8" name="Rounded Rectangle 7"/>
          <p:cNvSpPr/>
          <p:nvPr/>
        </p:nvSpPr>
        <p:spPr>
          <a:xfrm>
            <a:off x="5662803" y="4256967"/>
            <a:ext cx="612267" cy="1522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 err="1">
                <a:solidFill>
                  <a:srgbClr val="000000"/>
                </a:solidFill>
              </a:rPr>
              <a:t>mtsPID</a:t>
            </a:r>
            <a:endParaRPr lang="en-US" sz="1000" i="1" dirty="0">
              <a:solidFill>
                <a:srgbClr val="000000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662803" y="3397968"/>
            <a:ext cx="612268" cy="133924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ounded Rectangle 219"/>
          <p:cNvSpPr/>
          <p:nvPr/>
        </p:nvSpPr>
        <p:spPr>
          <a:xfrm>
            <a:off x="4495026" y="3394255"/>
            <a:ext cx="798819" cy="1025345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/>
          <p:cNvGrpSpPr/>
          <p:nvPr/>
        </p:nvGrpSpPr>
        <p:grpSpPr>
          <a:xfrm>
            <a:off x="4820936" y="3391780"/>
            <a:ext cx="153066" cy="243032"/>
            <a:chOff x="3519869" y="2390336"/>
            <a:chExt cx="153066" cy="243032"/>
          </a:xfrm>
        </p:grpSpPr>
        <p:cxnSp>
          <p:nvCxnSpPr>
            <p:cNvPr id="210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1" name="Block Arc 210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860893" y="3523425"/>
            <a:ext cx="73152" cy="222966"/>
            <a:chOff x="2745315" y="2258002"/>
            <a:chExt cx="73152" cy="222966"/>
          </a:xfrm>
        </p:grpSpPr>
        <p:sp>
          <p:nvSpPr>
            <p:cNvPr id="213" name="Flowchart: Connector 212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14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215" name="Group 214"/>
          <p:cNvGrpSpPr/>
          <p:nvPr/>
        </p:nvGrpSpPr>
        <p:grpSpPr>
          <a:xfrm>
            <a:off x="5892403" y="3398919"/>
            <a:ext cx="153066" cy="243032"/>
            <a:chOff x="3519869" y="2390336"/>
            <a:chExt cx="153066" cy="243032"/>
          </a:xfrm>
        </p:grpSpPr>
        <p:cxnSp>
          <p:nvCxnSpPr>
            <p:cNvPr id="216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7" name="Block Arc 216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932360" y="3530564"/>
            <a:ext cx="73152" cy="222966"/>
            <a:chOff x="2745315" y="2258002"/>
            <a:chExt cx="73152" cy="222966"/>
          </a:xfrm>
        </p:grpSpPr>
        <p:sp>
          <p:nvSpPr>
            <p:cNvPr id="222" name="Flowchart: Connector 221"/>
            <p:cNvSpPr>
              <a:spLocks noChangeAspect="1"/>
            </p:cNvSpPr>
            <p:nvPr/>
          </p:nvSpPr>
          <p:spPr>
            <a:xfrm>
              <a:off x="2745315" y="2258002"/>
              <a:ext cx="73152" cy="73152"/>
            </a:xfrm>
            <a:prstGeom prst="flowChartConnector">
              <a:avLst/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/>
            </a:p>
          </p:txBody>
        </p:sp>
        <p:cxnSp>
          <p:nvCxnSpPr>
            <p:cNvPr id="223" name="Curved Connector 45"/>
            <p:cNvCxnSpPr>
              <a:cxnSpLocks noChangeShapeType="1"/>
            </p:cNvCxnSpPr>
            <p:nvPr/>
          </p:nvCxnSpPr>
          <p:spPr bwMode="auto">
            <a:xfrm>
              <a:off x="2781891" y="2304011"/>
              <a:ext cx="0" cy="17695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9" name="Rounded Rectangle 18"/>
          <p:cNvSpPr/>
          <p:nvPr/>
        </p:nvSpPr>
        <p:spPr>
          <a:xfrm>
            <a:off x="4591334" y="2823028"/>
            <a:ext cx="1683735" cy="1411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Console</a:t>
            </a:r>
            <a:endParaRPr lang="en-US" sz="1000" i="1" dirty="0">
              <a:solidFill>
                <a:srgbClr val="000000"/>
              </a:solidFill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5884975" y="4412356"/>
            <a:ext cx="153066" cy="243032"/>
            <a:chOff x="3519869" y="2390336"/>
            <a:chExt cx="153066" cy="243032"/>
          </a:xfrm>
        </p:grpSpPr>
        <p:cxnSp>
          <p:nvCxnSpPr>
            <p:cNvPr id="261" name="Curved Connector 45"/>
            <p:cNvCxnSpPr>
              <a:cxnSpLocks noChangeShapeType="1"/>
            </p:cNvCxnSpPr>
            <p:nvPr/>
          </p:nvCxnSpPr>
          <p:spPr bwMode="auto">
            <a:xfrm>
              <a:off x="3596402" y="2390336"/>
              <a:ext cx="0" cy="9063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2" name="Block Arc 261"/>
            <p:cNvSpPr/>
            <p:nvPr/>
          </p:nvSpPr>
          <p:spPr>
            <a:xfrm>
              <a:off x="3519869" y="2480968"/>
              <a:ext cx="153066" cy="152400"/>
            </a:xfrm>
            <a:prstGeom prst="blockArc">
              <a:avLst>
                <a:gd name="adj1" fmla="val 10800000"/>
                <a:gd name="adj2" fmla="val 235302"/>
                <a:gd name="adj3" fmla="val 13665"/>
              </a:avLst>
            </a:prstGeom>
            <a:solidFill>
              <a:schemeClr val="tx1"/>
            </a:solidFill>
            <a:ln w="6350" cmpd="sng"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4745892" y="4197865"/>
            <a:ext cx="29708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MTM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553744" y="4531993"/>
            <a:ext cx="262126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+mn-lt"/>
              </a:rPr>
              <a:t>PSM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mpd="sng"/>
        <a:effectLst>
          <a:outerShdw blurRad="50800" dist="38100" algn="l" rotWithShape="0">
            <a:prstClr val="black">
              <a:alpha val="40000"/>
            </a:prstClr>
          </a:outerShdw>
        </a:effectLst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26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Deguet</dc:creator>
  <cp:lastModifiedBy>Anton Deguet</cp:lastModifiedBy>
  <cp:revision>39</cp:revision>
  <cp:lastPrinted>2013-09-13T03:30:25Z</cp:lastPrinted>
  <dcterms:created xsi:type="dcterms:W3CDTF">2013-09-11T18:43:34Z</dcterms:created>
  <dcterms:modified xsi:type="dcterms:W3CDTF">2023-03-06T19:05:12Z</dcterms:modified>
</cp:coreProperties>
</file>