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5849068" y="4012730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136" name="Snip Diagonal Corner Rectangle 135"/>
          <p:cNvSpPr/>
          <p:nvPr/>
        </p:nvSpPr>
        <p:spPr>
          <a:xfrm>
            <a:off x="3763669" y="5509882"/>
            <a:ext cx="918402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4178866" y="5881083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3763669" y="4080282"/>
            <a:ext cx="918402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Snip Diagonal Corner Rectangle 108"/>
          <p:cNvSpPr/>
          <p:nvPr/>
        </p:nvSpPr>
        <p:spPr>
          <a:xfrm>
            <a:off x="4857678" y="4012730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Publishers</a:t>
            </a:r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4911670" y="4905860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4911670" y="4080282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3763670" y="5016021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916736" y="5085335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34442" y="6096850"/>
            <a:ext cx="762000" cy="278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mtsRobot</a:t>
            </a:r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5906604" y="4080283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4970665" y="4150215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ROS  </a:t>
            </a:r>
            <a:r>
              <a:rPr lang="en-US" sz="1000" i="1" dirty="0">
                <a:solidFill>
                  <a:srgbClr val="000000"/>
                </a:solidFill>
              </a:rPr>
              <a:t>console</a:t>
            </a:r>
          </a:p>
        </p:txBody>
      </p: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4979268" y="4972987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4975840" y="6197159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cisst</a:t>
            </a:r>
            <a:r>
              <a:rPr lang="en-US" sz="1000" dirty="0"/>
              <a:t> ROS bridge (optional)</a:t>
            </a:r>
            <a:endParaRPr lang="en-US" sz="1000" i="1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146338" y="5240052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186295" y="5371697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" name="Rounded Rectangle 7"/>
          <p:cNvSpPr/>
          <p:nvPr/>
        </p:nvSpPr>
        <p:spPr>
          <a:xfrm>
            <a:off x="3916737" y="5594049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3916737" y="4905860"/>
            <a:ext cx="612268" cy="116843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16735" y="4160110"/>
            <a:ext cx="612268" cy="141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4138909" y="5749438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807678" y="5869075"/>
            <a:ext cx="26212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PSM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nip Diagonal Corner Rectangle 2">
            <a:extLst>
              <a:ext uri="{FF2B5EF4-FFF2-40B4-BE49-F238E27FC236}">
                <a16:creationId xmlns:a16="http://schemas.microsoft.com/office/drawing/2014/main" id="{0A482F68-9783-56A0-1419-D5A7AE7B7E4B}"/>
              </a:ext>
            </a:extLst>
          </p:cNvPr>
          <p:cNvSpPr/>
          <p:nvPr/>
        </p:nvSpPr>
        <p:spPr>
          <a:xfrm>
            <a:off x="5849067" y="770707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F91972EF-83EE-605F-1FA0-DB798AB0D814}"/>
              </a:ext>
            </a:extLst>
          </p:cNvPr>
          <p:cNvSpPr/>
          <p:nvPr/>
        </p:nvSpPr>
        <p:spPr>
          <a:xfrm>
            <a:off x="2692200" y="2267859"/>
            <a:ext cx="918401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E026CE-E36D-50EF-B8A2-DECD1A5C40DC}"/>
              </a:ext>
            </a:extLst>
          </p:cNvPr>
          <p:cNvGrpSpPr/>
          <p:nvPr/>
        </p:nvGrpSpPr>
        <p:grpSpPr>
          <a:xfrm>
            <a:off x="3109157" y="2637674"/>
            <a:ext cx="73152" cy="222966"/>
            <a:chOff x="2745315" y="2258002"/>
            <a:chExt cx="73152" cy="222966"/>
          </a:xfrm>
        </p:grpSpPr>
        <p:sp>
          <p:nvSpPr>
            <p:cNvPr id="12" name="Flowchart: Connector 251">
              <a:extLst>
                <a:ext uri="{FF2B5EF4-FFF2-40B4-BE49-F238E27FC236}">
                  <a16:creationId xmlns:a16="http://schemas.microsoft.com/office/drawing/2014/main" id="{F1C73E8F-5D90-AA86-02F1-71C267922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3" name="Curved Connector 45">
              <a:extLst>
                <a:ext uri="{FF2B5EF4-FFF2-40B4-BE49-F238E27FC236}">
                  <a16:creationId xmlns:a16="http://schemas.microsoft.com/office/drawing/2014/main" id="{0F7A64C4-B647-1E43-531A-524B0EBB4E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2856B560-6B00-2A35-07CF-F0C0E00AB077}"/>
              </a:ext>
            </a:extLst>
          </p:cNvPr>
          <p:cNvSpPr/>
          <p:nvPr/>
        </p:nvSpPr>
        <p:spPr bwMode="auto">
          <a:xfrm>
            <a:off x="2692201" y="1261569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2DC992-5317-A779-8080-512883A69247}"/>
              </a:ext>
            </a:extLst>
          </p:cNvPr>
          <p:cNvGrpSpPr/>
          <p:nvPr/>
        </p:nvGrpSpPr>
        <p:grpSpPr>
          <a:xfrm>
            <a:off x="3627224" y="1180658"/>
            <a:ext cx="73152" cy="222966"/>
            <a:chOff x="2745315" y="2258002"/>
            <a:chExt cx="73152" cy="222966"/>
          </a:xfrm>
        </p:grpSpPr>
        <p:sp>
          <p:nvSpPr>
            <p:cNvPr id="20" name="Flowchart: Connector 236">
              <a:extLst>
                <a:ext uri="{FF2B5EF4-FFF2-40B4-BE49-F238E27FC236}">
                  <a16:creationId xmlns:a16="http://schemas.microsoft.com/office/drawing/2014/main" id="{FDD8EB80-A504-80A6-DABE-CC00A5A7B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1" name="Curved Connector 45">
              <a:extLst>
                <a:ext uri="{FF2B5EF4-FFF2-40B4-BE49-F238E27FC236}">
                  <a16:creationId xmlns:a16="http://schemas.microsoft.com/office/drawing/2014/main" id="{F7F91B44-F4EE-2144-9B34-F503A4C1A9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8353F613-9B43-F54E-ABBB-48855AEE33ED}"/>
              </a:ext>
            </a:extLst>
          </p:cNvPr>
          <p:cNvSpPr/>
          <p:nvPr/>
        </p:nvSpPr>
        <p:spPr>
          <a:xfrm>
            <a:off x="2692201" y="838259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14FE45-6845-9659-A530-F4A2254D8C0C}"/>
              </a:ext>
            </a:extLst>
          </p:cNvPr>
          <p:cNvGrpSpPr/>
          <p:nvPr/>
        </p:nvGrpSpPr>
        <p:grpSpPr>
          <a:xfrm>
            <a:off x="3587267" y="1049013"/>
            <a:ext cx="153066" cy="243032"/>
            <a:chOff x="3519869" y="2390336"/>
            <a:chExt cx="153066" cy="243032"/>
          </a:xfrm>
        </p:grpSpPr>
        <p:cxnSp>
          <p:nvCxnSpPr>
            <p:cNvPr id="24" name="Curved Connector 45">
              <a:extLst>
                <a:ext uri="{FF2B5EF4-FFF2-40B4-BE49-F238E27FC236}">
                  <a16:creationId xmlns:a16="http://schemas.microsoft.com/office/drawing/2014/main" id="{4FCAA671-F0FA-67BD-7D48-AAF49DF15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FB87E1C-BE80-1866-AE7E-DC5F592E6DD5}"/>
                </a:ext>
              </a:extLst>
            </p:cNvPr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B1E6E910-47FE-C738-838C-872CAC7BEDFA}"/>
              </a:ext>
            </a:extLst>
          </p:cNvPr>
          <p:cNvSpPr/>
          <p:nvPr/>
        </p:nvSpPr>
        <p:spPr>
          <a:xfrm>
            <a:off x="4857677" y="770707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Publishers</a:t>
            </a:r>
          </a:p>
        </p:txBody>
      </p:sp>
      <p:sp>
        <p:nvSpPr>
          <p:cNvPr id="27" name="Snip Diagonal Corner Rectangle 26">
            <a:extLst>
              <a:ext uri="{FF2B5EF4-FFF2-40B4-BE49-F238E27FC236}">
                <a16:creationId xmlns:a16="http://schemas.microsoft.com/office/drawing/2014/main" id="{A71CB5A2-56E3-CA72-67CD-926236A2011C}"/>
              </a:ext>
            </a:extLst>
          </p:cNvPr>
          <p:cNvSpPr/>
          <p:nvPr/>
        </p:nvSpPr>
        <p:spPr bwMode="auto">
          <a:xfrm>
            <a:off x="4911669" y="1663837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4FE79DC7-A54C-9DBA-0ABC-71AC508D9EEA}"/>
              </a:ext>
            </a:extLst>
          </p:cNvPr>
          <p:cNvSpPr/>
          <p:nvPr/>
        </p:nvSpPr>
        <p:spPr bwMode="auto">
          <a:xfrm>
            <a:off x="4911669" y="1224782"/>
            <a:ext cx="881729" cy="335084"/>
          </a:xfrm>
          <a:prstGeom prst="snip2DiagRect">
            <a:avLst>
              <a:gd name="adj1" fmla="val 0"/>
              <a:gd name="adj2" fmla="val 1193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0927577C-89DA-5A34-1ED2-7DB73AF5BC38}"/>
              </a:ext>
            </a:extLst>
          </p:cNvPr>
          <p:cNvSpPr/>
          <p:nvPr/>
        </p:nvSpPr>
        <p:spPr bwMode="auto">
          <a:xfrm>
            <a:off x="4911669" y="838259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3C41F4BE-956E-2549-B32E-9A32317492D9}"/>
              </a:ext>
            </a:extLst>
          </p:cNvPr>
          <p:cNvSpPr/>
          <p:nvPr/>
        </p:nvSpPr>
        <p:spPr bwMode="auto">
          <a:xfrm>
            <a:off x="2692201" y="1773998"/>
            <a:ext cx="918401" cy="29210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0F8DDA-AEF4-5869-2BBA-6908CA7CE010}"/>
              </a:ext>
            </a:extLst>
          </p:cNvPr>
          <p:cNvSpPr/>
          <p:nvPr/>
        </p:nvSpPr>
        <p:spPr bwMode="auto">
          <a:xfrm>
            <a:off x="2845268" y="1843312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2D1CB701-FD46-9568-0F2C-106004DF8E0D}"/>
              </a:ext>
            </a:extLst>
          </p:cNvPr>
          <p:cNvSpPr/>
          <p:nvPr/>
        </p:nvSpPr>
        <p:spPr bwMode="auto">
          <a:xfrm>
            <a:off x="3763669" y="1773998"/>
            <a:ext cx="918400" cy="469132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AE9206-A272-5A58-A68A-2FAF8E0BEAD2}"/>
              </a:ext>
            </a:extLst>
          </p:cNvPr>
          <p:cNvSpPr/>
          <p:nvPr/>
        </p:nvSpPr>
        <p:spPr bwMode="auto">
          <a:xfrm>
            <a:off x="3916735" y="1843312"/>
            <a:ext cx="612268" cy="3332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PSM From ROS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C4FB8DD-8283-256C-98E9-0F06F2F2F689}"/>
              </a:ext>
            </a:extLst>
          </p:cNvPr>
          <p:cNvSpPr/>
          <p:nvPr/>
        </p:nvSpPr>
        <p:spPr bwMode="auto">
          <a:xfrm>
            <a:off x="2845268" y="1330883"/>
            <a:ext cx="1683734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mtsTeleOperationPSM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BDA1EB3-8FDB-98FF-FFB5-0295DF618BA1}"/>
              </a:ext>
            </a:extLst>
          </p:cNvPr>
          <p:cNvSpPr/>
          <p:nvPr/>
        </p:nvSpPr>
        <p:spPr>
          <a:xfrm>
            <a:off x="2781763" y="2859126"/>
            <a:ext cx="727939" cy="2769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mtsRobotIO1394</a:t>
            </a:r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id="{459067D1-FE6E-E66F-12DD-B0111B3D8ABE}"/>
              </a:ext>
            </a:extLst>
          </p:cNvPr>
          <p:cNvSpPr/>
          <p:nvPr/>
        </p:nvSpPr>
        <p:spPr bwMode="auto">
          <a:xfrm>
            <a:off x="5906603" y="838260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5847AB-81BD-2A8F-97A5-3710A5659F86}"/>
              </a:ext>
            </a:extLst>
          </p:cNvPr>
          <p:cNvSpPr/>
          <p:nvPr/>
        </p:nvSpPr>
        <p:spPr bwMode="auto">
          <a:xfrm>
            <a:off x="4970664" y="908192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ROS  </a:t>
            </a:r>
            <a:r>
              <a:rPr lang="en-US" sz="1000" i="1" dirty="0">
                <a:solidFill>
                  <a:srgbClr val="000000"/>
                </a:solidFill>
              </a:rPr>
              <a:t>console</a:t>
            </a:r>
          </a:p>
        </p:txBody>
      </p:sp>
      <p:grpSp>
        <p:nvGrpSpPr>
          <p:cNvPr id="38" name="Group 93">
            <a:extLst>
              <a:ext uri="{FF2B5EF4-FFF2-40B4-BE49-F238E27FC236}">
                <a16:creationId xmlns:a16="http://schemas.microsoft.com/office/drawing/2014/main" id="{F34C2593-CDBE-B875-018F-451360CF892D}"/>
              </a:ext>
            </a:extLst>
          </p:cNvPr>
          <p:cNvGrpSpPr>
            <a:grpSpLocks/>
          </p:cNvGrpSpPr>
          <p:nvPr/>
        </p:nvGrpSpPr>
        <p:grpSpPr bwMode="auto">
          <a:xfrm>
            <a:off x="4969882" y="1292251"/>
            <a:ext cx="1615008" cy="195116"/>
            <a:chOff x="6687915" y="2571236"/>
            <a:chExt cx="1607011" cy="2502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0043411-D98C-3C36-E4E4-CB1EED29800E}"/>
                </a:ext>
              </a:extLst>
            </p:cNvPr>
            <p:cNvSpPr/>
            <p:nvPr/>
          </p:nvSpPr>
          <p:spPr>
            <a:xfrm>
              <a:off x="6688694" y="2627123"/>
              <a:ext cx="1550059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F8BE3D6-8566-435A-584E-88ED4E5530D2}"/>
                </a:ext>
              </a:extLst>
            </p:cNvPr>
            <p:cNvSpPr/>
            <p:nvPr/>
          </p:nvSpPr>
          <p:spPr>
            <a:xfrm>
              <a:off x="6744222" y="2571571"/>
              <a:ext cx="1550060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>
                  <a:solidFill>
                    <a:srgbClr val="000000"/>
                  </a:solidFill>
                </a:rPr>
                <a:t>teleoperation</a:t>
              </a:r>
            </a:p>
          </p:txBody>
        </p:sp>
      </p:grpSp>
      <p:grpSp>
        <p:nvGrpSpPr>
          <p:cNvPr id="44" name="Group 97">
            <a:extLst>
              <a:ext uri="{FF2B5EF4-FFF2-40B4-BE49-F238E27FC236}">
                <a16:creationId xmlns:a16="http://schemas.microsoft.com/office/drawing/2014/main" id="{C876D4DE-12CE-8FD5-0FF9-16F993B3AA59}"/>
              </a:ext>
            </a:extLst>
          </p:cNvPr>
          <p:cNvGrpSpPr>
            <a:grpSpLocks/>
          </p:cNvGrpSpPr>
          <p:nvPr/>
        </p:nvGrpSpPr>
        <p:grpSpPr bwMode="auto">
          <a:xfrm>
            <a:off x="4969882" y="1983660"/>
            <a:ext cx="1615008" cy="195116"/>
            <a:chOff x="6687915" y="2571236"/>
            <a:chExt cx="1607011" cy="25020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85D7309E-8791-D219-3CA0-DDED2DE0D016}"/>
                </a:ext>
              </a:extLst>
            </p:cNvPr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6A07E46-A37B-DEB9-D6DA-36EE3D4C6B53}"/>
                </a:ext>
              </a:extLst>
            </p:cNvPr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mtm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FDF7214-809F-11E4-7C99-BA1013E6D1D3}"/>
              </a:ext>
            </a:extLst>
          </p:cNvPr>
          <p:cNvSpPr/>
          <p:nvPr/>
        </p:nvSpPr>
        <p:spPr>
          <a:xfrm>
            <a:off x="4975839" y="2955136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cisst</a:t>
            </a:r>
            <a:r>
              <a:rPr lang="en-US" sz="1000" dirty="0"/>
              <a:t> ROS bridge (optional)</a:t>
            </a:r>
            <a:endParaRPr lang="en-US" sz="1000" i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108247-1436-382C-CD97-A6F48A644C3A}"/>
              </a:ext>
            </a:extLst>
          </p:cNvPr>
          <p:cNvGrpSpPr/>
          <p:nvPr/>
        </p:nvGrpSpPr>
        <p:grpSpPr>
          <a:xfrm>
            <a:off x="4753821" y="906955"/>
            <a:ext cx="272650" cy="1091074"/>
            <a:chOff x="6499888" y="2811896"/>
            <a:chExt cx="272650" cy="1091074"/>
          </a:xfrm>
        </p:grpSpPr>
        <p:sp>
          <p:nvSpPr>
            <p:cNvPr id="49" name="Left-Right Arrow 48">
              <a:extLst>
                <a:ext uri="{FF2B5EF4-FFF2-40B4-BE49-F238E27FC236}">
                  <a16:creationId xmlns:a16="http://schemas.microsoft.com/office/drawing/2014/main" id="{6CE7417E-9FAA-A244-AAFA-BCA63E1F522F}"/>
                </a:ext>
              </a:extLst>
            </p:cNvPr>
            <p:cNvSpPr/>
            <p:nvPr/>
          </p:nvSpPr>
          <p:spPr bwMode="auto">
            <a:xfrm>
              <a:off x="6499888" y="2811896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CC302C4D-4277-BF70-969B-491487A42406}"/>
                </a:ext>
              </a:extLst>
            </p:cNvPr>
            <p:cNvSpPr/>
            <p:nvPr/>
          </p:nvSpPr>
          <p:spPr bwMode="auto">
            <a:xfrm>
              <a:off x="6501482" y="3234586"/>
              <a:ext cx="271056" cy="152243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8B4A2E64-980A-487E-1E40-B771F5A22367}"/>
                </a:ext>
              </a:extLst>
            </p:cNvPr>
            <p:cNvSpPr/>
            <p:nvPr/>
          </p:nvSpPr>
          <p:spPr bwMode="auto">
            <a:xfrm>
              <a:off x="6501482" y="3750728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33FB70-73A4-8636-B2BC-E34CBE262616}"/>
              </a:ext>
            </a:extLst>
          </p:cNvPr>
          <p:cNvGrpSpPr/>
          <p:nvPr/>
        </p:nvGrpSpPr>
        <p:grpSpPr>
          <a:xfrm>
            <a:off x="3074868" y="2000098"/>
            <a:ext cx="153066" cy="243032"/>
            <a:chOff x="3519869" y="2390336"/>
            <a:chExt cx="153066" cy="243032"/>
          </a:xfrm>
        </p:grpSpPr>
        <p:cxnSp>
          <p:nvCxnSpPr>
            <p:cNvPr id="53" name="Curved Connector 45">
              <a:extLst>
                <a:ext uri="{FF2B5EF4-FFF2-40B4-BE49-F238E27FC236}">
                  <a16:creationId xmlns:a16="http://schemas.microsoft.com/office/drawing/2014/main" id="{81C2C397-99BC-81FF-B41A-B98AF0B006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2C4A5269-C5B9-D128-E468-B84952C641E0}"/>
                </a:ext>
              </a:extLst>
            </p:cNvPr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29C911-279D-5623-FB7F-846E1E88E4A9}"/>
              </a:ext>
            </a:extLst>
          </p:cNvPr>
          <p:cNvGrpSpPr/>
          <p:nvPr/>
        </p:nvGrpSpPr>
        <p:grpSpPr>
          <a:xfrm>
            <a:off x="3114825" y="2131743"/>
            <a:ext cx="73152" cy="222966"/>
            <a:chOff x="2745315" y="2258002"/>
            <a:chExt cx="73152" cy="222966"/>
          </a:xfrm>
        </p:grpSpPr>
        <p:sp>
          <p:nvSpPr>
            <p:cNvPr id="56" name="Flowchart: Connector 157">
              <a:extLst>
                <a:ext uri="{FF2B5EF4-FFF2-40B4-BE49-F238E27FC236}">
                  <a16:creationId xmlns:a16="http://schemas.microsoft.com/office/drawing/2014/main" id="{1B2E8613-B9B9-2F2E-A737-2F5E82134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57" name="Curved Connector 45">
              <a:extLst>
                <a:ext uri="{FF2B5EF4-FFF2-40B4-BE49-F238E27FC236}">
                  <a16:creationId xmlns:a16="http://schemas.microsoft.com/office/drawing/2014/main" id="{2E9170AD-85A5-16D7-D485-FFE6B83162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C923944-C4D4-63FF-D494-D7580748D279}"/>
              </a:ext>
            </a:extLst>
          </p:cNvPr>
          <p:cNvSpPr/>
          <p:nvPr/>
        </p:nvSpPr>
        <p:spPr>
          <a:xfrm>
            <a:off x="2845268" y="2352026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49ACA75-0D15-99AD-4E17-33893D3EBBB7}"/>
              </a:ext>
            </a:extLst>
          </p:cNvPr>
          <p:cNvSpPr/>
          <p:nvPr/>
        </p:nvSpPr>
        <p:spPr>
          <a:xfrm>
            <a:off x="3916736" y="1493027"/>
            <a:ext cx="612268" cy="1052199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DA32FC-F89F-1C2B-D8EF-DD7CD13B8337}"/>
              </a:ext>
            </a:extLst>
          </p:cNvPr>
          <p:cNvSpPr/>
          <p:nvPr/>
        </p:nvSpPr>
        <p:spPr>
          <a:xfrm>
            <a:off x="2845268" y="1489314"/>
            <a:ext cx="612268" cy="134902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CFE637-0A7B-7011-94BE-517473D26452}"/>
              </a:ext>
            </a:extLst>
          </p:cNvPr>
          <p:cNvGrpSpPr/>
          <p:nvPr/>
        </p:nvGrpSpPr>
        <p:grpSpPr>
          <a:xfrm>
            <a:off x="3074869" y="1486839"/>
            <a:ext cx="153066" cy="243032"/>
            <a:chOff x="3519869" y="2390336"/>
            <a:chExt cx="153066" cy="243032"/>
          </a:xfrm>
        </p:grpSpPr>
        <p:cxnSp>
          <p:nvCxnSpPr>
            <p:cNvPr id="69" name="Curved Connector 45">
              <a:extLst>
                <a:ext uri="{FF2B5EF4-FFF2-40B4-BE49-F238E27FC236}">
                  <a16:creationId xmlns:a16="http://schemas.microsoft.com/office/drawing/2014/main" id="{51A5C9D5-13F3-956A-5E09-E6028BAA40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605E2F49-6AA2-CB09-D14B-7A6CDB67E5B6}"/>
                </a:ext>
              </a:extLst>
            </p:cNvPr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070CC-2253-F4F5-761B-8E095684AF09}"/>
              </a:ext>
            </a:extLst>
          </p:cNvPr>
          <p:cNvGrpSpPr/>
          <p:nvPr/>
        </p:nvGrpSpPr>
        <p:grpSpPr>
          <a:xfrm>
            <a:off x="3114826" y="1618484"/>
            <a:ext cx="73152" cy="222966"/>
            <a:chOff x="2745315" y="2258002"/>
            <a:chExt cx="73152" cy="222966"/>
          </a:xfrm>
        </p:grpSpPr>
        <p:sp>
          <p:nvSpPr>
            <p:cNvPr id="72" name="Flowchart: Connector 212">
              <a:extLst>
                <a:ext uri="{FF2B5EF4-FFF2-40B4-BE49-F238E27FC236}">
                  <a16:creationId xmlns:a16="http://schemas.microsoft.com/office/drawing/2014/main" id="{6240C2F8-F18B-4387-6CDE-A4B8FB0CA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73" name="Curved Connector 45">
              <a:extLst>
                <a:ext uri="{FF2B5EF4-FFF2-40B4-BE49-F238E27FC236}">
                  <a16:creationId xmlns:a16="http://schemas.microsoft.com/office/drawing/2014/main" id="{57E2F364-6157-5AED-C826-4D7EB9F6A7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BB22CB-9C65-7B78-6B4A-A9820F158B41}"/>
              </a:ext>
            </a:extLst>
          </p:cNvPr>
          <p:cNvGrpSpPr/>
          <p:nvPr/>
        </p:nvGrpSpPr>
        <p:grpSpPr>
          <a:xfrm>
            <a:off x="4146336" y="1493978"/>
            <a:ext cx="153066" cy="243032"/>
            <a:chOff x="3519869" y="2390336"/>
            <a:chExt cx="153066" cy="243032"/>
          </a:xfrm>
        </p:grpSpPr>
        <p:cxnSp>
          <p:nvCxnSpPr>
            <p:cNvPr id="75" name="Curved Connector 45">
              <a:extLst>
                <a:ext uri="{FF2B5EF4-FFF2-40B4-BE49-F238E27FC236}">
                  <a16:creationId xmlns:a16="http://schemas.microsoft.com/office/drawing/2014/main" id="{945B7245-BC88-0CC5-A807-377744004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44D12AD4-D154-1F36-E9BA-710DCAA08157}"/>
                </a:ext>
              </a:extLst>
            </p:cNvPr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FA1CF4-3B1B-7105-02AB-46EEFBD20AB1}"/>
              </a:ext>
            </a:extLst>
          </p:cNvPr>
          <p:cNvGrpSpPr/>
          <p:nvPr/>
        </p:nvGrpSpPr>
        <p:grpSpPr>
          <a:xfrm>
            <a:off x="4186293" y="1625623"/>
            <a:ext cx="73152" cy="222966"/>
            <a:chOff x="2745315" y="2258002"/>
            <a:chExt cx="73152" cy="222966"/>
          </a:xfrm>
        </p:grpSpPr>
        <p:sp>
          <p:nvSpPr>
            <p:cNvPr id="78" name="Flowchart: Connector 221">
              <a:extLst>
                <a:ext uri="{FF2B5EF4-FFF2-40B4-BE49-F238E27FC236}">
                  <a16:creationId xmlns:a16="http://schemas.microsoft.com/office/drawing/2014/main" id="{EEB128BC-DE08-545D-566F-72C75671F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80" name="Curved Connector 45">
              <a:extLst>
                <a:ext uri="{FF2B5EF4-FFF2-40B4-BE49-F238E27FC236}">
                  <a16:creationId xmlns:a16="http://schemas.microsoft.com/office/drawing/2014/main" id="{9916F0BE-6B68-F117-3E36-15E133CE89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110C372-9F4F-EACF-79D9-662160D199A9}"/>
              </a:ext>
            </a:extLst>
          </p:cNvPr>
          <p:cNvSpPr/>
          <p:nvPr/>
        </p:nvSpPr>
        <p:spPr>
          <a:xfrm>
            <a:off x="2845267" y="918087"/>
            <a:ext cx="1683735" cy="141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CF2AF6-2ABE-DEC7-415E-8D80A4728A0B}"/>
              </a:ext>
            </a:extLst>
          </p:cNvPr>
          <p:cNvGrpSpPr/>
          <p:nvPr/>
        </p:nvGrpSpPr>
        <p:grpSpPr>
          <a:xfrm>
            <a:off x="3069200" y="2506029"/>
            <a:ext cx="153066" cy="243032"/>
            <a:chOff x="3519869" y="2390336"/>
            <a:chExt cx="153066" cy="243032"/>
          </a:xfrm>
        </p:grpSpPr>
        <p:cxnSp>
          <p:nvCxnSpPr>
            <p:cNvPr id="83" name="Curved Connector 45">
              <a:extLst>
                <a:ext uri="{FF2B5EF4-FFF2-40B4-BE49-F238E27FC236}">
                  <a16:creationId xmlns:a16="http://schemas.microsoft.com/office/drawing/2014/main" id="{DFE0646D-A92D-F3BB-7EE0-EE6A67BE8B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A60C4D60-02E1-BBDA-59D1-70F2D85FA4F8}"/>
                </a:ext>
              </a:extLst>
            </p:cNvPr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DE679DD-40DB-11CE-D9FC-5FEB9ADE966A}"/>
              </a:ext>
            </a:extLst>
          </p:cNvPr>
          <p:cNvSpPr txBox="1"/>
          <p:nvPr/>
        </p:nvSpPr>
        <p:spPr>
          <a:xfrm>
            <a:off x="2714007" y="2625411"/>
            <a:ext cx="29708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MTM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07FF63-C68D-03C6-C768-71C3989D0429}"/>
              </a:ext>
            </a:extLst>
          </p:cNvPr>
          <p:cNvSpPr txBox="1"/>
          <p:nvPr/>
        </p:nvSpPr>
        <p:spPr>
          <a:xfrm>
            <a:off x="3784883" y="2312857"/>
            <a:ext cx="26212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PSM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" name="Left-Right Arrow 203">
            <a:extLst>
              <a:ext uri="{FF2B5EF4-FFF2-40B4-BE49-F238E27FC236}">
                <a16:creationId xmlns:a16="http://schemas.microsoft.com/office/drawing/2014/main" id="{EB9F86E8-983C-F7CF-6D40-2EB454B9941A}"/>
              </a:ext>
            </a:extLst>
          </p:cNvPr>
          <p:cNvSpPr/>
          <p:nvPr/>
        </p:nvSpPr>
        <p:spPr bwMode="auto">
          <a:xfrm>
            <a:off x="4763779" y="4152600"/>
            <a:ext cx="271056" cy="152242"/>
          </a:xfrm>
          <a:prstGeom prst="leftRightArrow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" name="Left-Right Arrow 205">
            <a:extLst>
              <a:ext uri="{FF2B5EF4-FFF2-40B4-BE49-F238E27FC236}">
                <a16:creationId xmlns:a16="http://schemas.microsoft.com/office/drawing/2014/main" id="{EE756428-23C2-4535-D701-4086504D46F1}"/>
              </a:ext>
            </a:extLst>
          </p:cNvPr>
          <p:cNvSpPr/>
          <p:nvPr/>
        </p:nvSpPr>
        <p:spPr bwMode="auto">
          <a:xfrm>
            <a:off x="4765373" y="5029358"/>
            <a:ext cx="271056" cy="152242"/>
          </a:xfrm>
          <a:prstGeom prst="leftRightArrow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C082459C-6737-43A8-9CC9-79B66FB66470}"/>
              </a:ext>
            </a:extLst>
          </p:cNvPr>
          <p:cNvCxnSpPr>
            <a:cxnSpLocks/>
            <a:stCxn id="32" idx="1"/>
            <a:endCxn id="97" idx="0"/>
          </p:cNvCxnSpPr>
          <p:nvPr/>
        </p:nvCxnSpPr>
        <p:spPr>
          <a:xfrm rot="16200000" flipH="1">
            <a:off x="3648931" y="2817068"/>
            <a:ext cx="2729569" cy="158169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7D8F5B2-72AF-BEEC-43AF-1DFC898B06D1}"/>
              </a:ext>
            </a:extLst>
          </p:cNvPr>
          <p:cNvSpPr txBox="1"/>
          <p:nvPr/>
        </p:nvSpPr>
        <p:spPr>
          <a:xfrm>
            <a:off x="2462198" y="567320"/>
            <a:ext cx="4548202" cy="26776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100" dirty="0"/>
              <a:t>MTM Process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48EA271-F7B4-B553-7D30-191AC2D87823}"/>
              </a:ext>
            </a:extLst>
          </p:cNvPr>
          <p:cNvSpPr txBox="1"/>
          <p:nvPr/>
        </p:nvSpPr>
        <p:spPr>
          <a:xfrm>
            <a:off x="2462198" y="3875544"/>
            <a:ext cx="4548202" cy="26776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100" dirty="0"/>
              <a:t>PSM Process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25" name="Cloud 224">
            <a:extLst>
              <a:ext uri="{FF2B5EF4-FFF2-40B4-BE49-F238E27FC236}">
                <a16:creationId xmlns:a16="http://schemas.microsoft.com/office/drawing/2014/main" id="{B29CEF77-042E-6823-88CD-F3252B67C729}"/>
              </a:ext>
            </a:extLst>
          </p:cNvPr>
          <p:cNvSpPr/>
          <p:nvPr/>
        </p:nvSpPr>
        <p:spPr>
          <a:xfrm>
            <a:off x="4175647" y="3340254"/>
            <a:ext cx="1100515" cy="446544"/>
          </a:xfrm>
          <a:prstGeom prst="cloud">
            <a:avLst/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47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40</cp:revision>
  <cp:lastPrinted>2013-09-13T03:30:25Z</cp:lastPrinted>
  <dcterms:created xsi:type="dcterms:W3CDTF">2013-09-11T18:43:34Z</dcterms:created>
  <dcterms:modified xsi:type="dcterms:W3CDTF">2023-03-06T20:05:07Z</dcterms:modified>
</cp:coreProperties>
</file>