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Objects="1">
      <p:cViewPr varScale="1">
        <p:scale>
          <a:sx n="128" d="100"/>
          <a:sy n="128" d="100"/>
        </p:scale>
        <p:origin x="14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D5503-0C28-4FC4-8906-2D8C660AD5CE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22BE9-4020-48A1-850E-E8CAD3FE6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29605-31FE-45DB-B49E-53B759F4F8F4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BC3EA-D413-4908-8742-FD92E7931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01CD9-77AC-46BC-AD89-FEE2C2021664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0CEC4-A016-4801-8B30-6A77E8DFE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58FE7-ECF1-41CB-8B26-39ED3A74DCBC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C812F-46AF-45DD-8B9E-DE4AA3F8C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4D12E-091F-49D2-9BB4-C0583415AF58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FBF7-7834-4BEF-A9BA-FE1D31231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DC0D9-CDEB-4212-A585-BC08A9D92FA4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C44E0-7F0E-4EED-B0C9-CE50C152C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F1F0F-307E-4AEC-8DF8-AD6AA0056223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B6A6E-B3ED-42BC-B6E7-055E91349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F99C8-A248-491B-9AC3-56CF198E27D3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6AA11-463D-4178-A433-9A8837A45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9D15C-B6F7-4B53-B19C-8FB02DDB6EDD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D3731-8561-4068-9C87-7CC984211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C2D84-B560-4803-909E-AD368C52171C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5496B-E827-48C6-94BD-ED38B392C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B2514-4519-46D5-AD56-B525DC3EBACF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F7FE5-7BE4-4474-AF53-87B137359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5BC2B0-9D16-442E-81F5-B1D2C67AC939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B9C2750-4FA5-4E74-A30E-B4EC7AF7B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nip Diagonal Corner Rectangle 184"/>
          <p:cNvSpPr/>
          <p:nvPr/>
        </p:nvSpPr>
        <p:spPr>
          <a:xfrm>
            <a:off x="3995066" y="2294648"/>
            <a:ext cx="990600" cy="2089933"/>
          </a:xfrm>
          <a:prstGeom prst="snip2DiagRect">
            <a:avLst>
              <a:gd name="adj1" fmla="val 0"/>
              <a:gd name="adj2" fmla="val 2749"/>
            </a:avLst>
          </a:prstGeom>
          <a:ln w="6350" cmpd="sng">
            <a:prstDash val="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anchor="b" anchorCtr="0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Subscribers</a:t>
            </a:r>
            <a:endParaRPr lang="en-US" sz="1000" dirty="0"/>
          </a:p>
        </p:txBody>
      </p:sp>
      <p:sp>
        <p:nvSpPr>
          <p:cNvPr id="136" name="Snip Diagonal Corner Rectangle 135"/>
          <p:cNvSpPr/>
          <p:nvPr/>
        </p:nvSpPr>
        <p:spPr>
          <a:xfrm>
            <a:off x="838199" y="3791800"/>
            <a:ext cx="1989870" cy="881278"/>
          </a:xfrm>
          <a:prstGeom prst="snip2DiagRect">
            <a:avLst>
              <a:gd name="adj1" fmla="val 0"/>
              <a:gd name="adj2" fmla="val 6175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2324864" y="4163001"/>
            <a:ext cx="73152" cy="222966"/>
            <a:chOff x="2745315" y="2258002"/>
            <a:chExt cx="73152" cy="222966"/>
          </a:xfrm>
        </p:grpSpPr>
        <p:sp>
          <p:nvSpPr>
            <p:cNvPr id="258" name="Flowchart: Connector 257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59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251" name="Group 250"/>
          <p:cNvGrpSpPr/>
          <p:nvPr/>
        </p:nvGrpSpPr>
        <p:grpSpPr>
          <a:xfrm>
            <a:off x="1255156" y="4161615"/>
            <a:ext cx="73152" cy="222966"/>
            <a:chOff x="2745315" y="2258002"/>
            <a:chExt cx="73152" cy="222966"/>
          </a:xfrm>
        </p:grpSpPr>
        <p:sp>
          <p:nvSpPr>
            <p:cNvPr id="252" name="Flowchart: Connector 251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53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63" name="Snip Diagonal Corner Rectangle 162"/>
          <p:cNvSpPr/>
          <p:nvPr/>
        </p:nvSpPr>
        <p:spPr>
          <a:xfrm>
            <a:off x="838200" y="2362200"/>
            <a:ext cx="1989869" cy="290871"/>
          </a:xfrm>
          <a:prstGeom prst="snip2DiagRect">
            <a:avLst>
              <a:gd name="adj1" fmla="val 0"/>
              <a:gd name="adj2" fmla="val 16066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9" name="Snip Diagonal Corner Rectangle 108"/>
          <p:cNvSpPr/>
          <p:nvPr/>
        </p:nvSpPr>
        <p:spPr>
          <a:xfrm>
            <a:off x="3003676" y="2294648"/>
            <a:ext cx="990600" cy="2089933"/>
          </a:xfrm>
          <a:prstGeom prst="snip2DiagRect">
            <a:avLst>
              <a:gd name="adj1" fmla="val 0"/>
              <a:gd name="adj2" fmla="val 2749"/>
            </a:avLst>
          </a:prstGeom>
          <a:ln w="6350" cmpd="sng">
            <a:prstDash val="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anchor="b" anchorCtr="0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Publishers</a:t>
            </a:r>
          </a:p>
        </p:txBody>
      </p:sp>
      <p:sp>
        <p:nvSpPr>
          <p:cNvPr id="107" name="Snip Diagonal Corner Rectangle 106"/>
          <p:cNvSpPr/>
          <p:nvPr/>
        </p:nvSpPr>
        <p:spPr bwMode="auto">
          <a:xfrm>
            <a:off x="3057668" y="3187778"/>
            <a:ext cx="881729" cy="594120"/>
          </a:xfrm>
          <a:prstGeom prst="snip2DiagRect">
            <a:avLst>
              <a:gd name="adj1" fmla="val 0"/>
              <a:gd name="adj2" fmla="val 7959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1" name="Snip Diagonal Corner Rectangle 100"/>
          <p:cNvSpPr/>
          <p:nvPr/>
        </p:nvSpPr>
        <p:spPr bwMode="auto">
          <a:xfrm>
            <a:off x="3057668" y="2362200"/>
            <a:ext cx="881729" cy="290871"/>
          </a:xfrm>
          <a:prstGeom prst="snip2DiagRect">
            <a:avLst>
              <a:gd name="adj1" fmla="val 0"/>
              <a:gd name="adj2" fmla="val 18533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3" name="Snip Diagonal Corner Rectangle 152"/>
          <p:cNvSpPr/>
          <p:nvPr/>
        </p:nvSpPr>
        <p:spPr bwMode="auto">
          <a:xfrm>
            <a:off x="838200" y="3297939"/>
            <a:ext cx="918401" cy="292109"/>
          </a:xfrm>
          <a:prstGeom prst="snip2DiagRect">
            <a:avLst>
              <a:gd name="adj1" fmla="val 0"/>
              <a:gd name="adj2" fmla="val 18470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991267" y="3367253"/>
            <a:ext cx="612267" cy="15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MTM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54" name="Snip Diagonal Corner Rectangle 153"/>
          <p:cNvSpPr/>
          <p:nvPr/>
        </p:nvSpPr>
        <p:spPr bwMode="auto">
          <a:xfrm>
            <a:off x="1909668" y="3297939"/>
            <a:ext cx="918400" cy="292109"/>
          </a:xfrm>
          <a:prstGeom prst="snip2DiagRect">
            <a:avLst>
              <a:gd name="adj1" fmla="val 0"/>
              <a:gd name="adj2" fmla="val 16014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2062734" y="3367253"/>
            <a:ext cx="612268" cy="15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PSM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91266" y="4356214"/>
            <a:ext cx="1683736" cy="1547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mtsRobotIO1394</a:t>
            </a:r>
          </a:p>
        </p:txBody>
      </p:sp>
      <p:sp>
        <p:nvSpPr>
          <p:cNvPr id="134" name="Snip Diagonal Corner Rectangle 133"/>
          <p:cNvSpPr/>
          <p:nvPr/>
        </p:nvSpPr>
        <p:spPr bwMode="auto">
          <a:xfrm>
            <a:off x="4052602" y="2362201"/>
            <a:ext cx="881729" cy="1429600"/>
          </a:xfrm>
          <a:prstGeom prst="snip2DiagRect">
            <a:avLst>
              <a:gd name="adj1" fmla="val 0"/>
              <a:gd name="adj2" fmla="val 7401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anchor="b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9" name="Rounded Rectangle 78"/>
          <p:cNvSpPr/>
          <p:nvPr/>
        </p:nvSpPr>
        <p:spPr bwMode="auto">
          <a:xfrm>
            <a:off x="3116663" y="2432133"/>
            <a:ext cx="1557772" cy="1522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ROS  </a:t>
            </a:r>
            <a:r>
              <a:rPr lang="en-US" sz="1000" i="1" dirty="0">
                <a:solidFill>
                  <a:srgbClr val="000000"/>
                </a:solidFill>
              </a:rPr>
              <a:t>console</a:t>
            </a:r>
          </a:p>
        </p:txBody>
      </p:sp>
      <p:grpSp>
        <p:nvGrpSpPr>
          <p:cNvPr id="13374" name="Group 94"/>
          <p:cNvGrpSpPr>
            <a:grpSpLocks/>
          </p:cNvGrpSpPr>
          <p:nvPr/>
        </p:nvGrpSpPr>
        <p:grpSpPr bwMode="auto">
          <a:xfrm>
            <a:off x="3125266" y="3254905"/>
            <a:ext cx="1605624" cy="195116"/>
            <a:chOff x="6697253" y="2571236"/>
            <a:chExt cx="1597673" cy="250200"/>
          </a:xfrm>
        </p:grpSpPr>
        <p:sp>
          <p:nvSpPr>
            <p:cNvPr id="96" name="Rounded Rectangle 95"/>
            <p:cNvSpPr/>
            <p:nvPr/>
          </p:nvSpPr>
          <p:spPr>
            <a:xfrm>
              <a:off x="6696625" y="2626419"/>
              <a:ext cx="1551646" cy="1952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6742636" y="2570867"/>
              <a:ext cx="1551646" cy="1952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</a:rPr>
                <a:t>ROS  </a:t>
              </a:r>
              <a:r>
                <a:rPr lang="en-US" sz="1000" i="1" dirty="0" err="1">
                  <a:solidFill>
                    <a:srgbClr val="000000"/>
                  </a:solidFill>
                </a:rPr>
                <a:t>psm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375" name="Group 97"/>
          <p:cNvGrpSpPr>
            <a:grpSpLocks/>
          </p:cNvGrpSpPr>
          <p:nvPr/>
        </p:nvGrpSpPr>
        <p:grpSpPr bwMode="auto">
          <a:xfrm>
            <a:off x="3115881" y="3507601"/>
            <a:ext cx="1615008" cy="195116"/>
            <a:chOff x="6687915" y="2571236"/>
            <a:chExt cx="1607011" cy="250200"/>
          </a:xfrm>
        </p:grpSpPr>
        <p:sp>
          <p:nvSpPr>
            <p:cNvPr id="99" name="Rounded Rectangle 98"/>
            <p:cNvSpPr/>
            <p:nvPr/>
          </p:nvSpPr>
          <p:spPr>
            <a:xfrm>
              <a:off x="6688694" y="2626168"/>
              <a:ext cx="1550059" cy="1952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744222" y="2570616"/>
              <a:ext cx="1550060" cy="1952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</a:rPr>
                <a:t>ROS  </a:t>
              </a:r>
              <a:r>
                <a:rPr lang="en-US" sz="1000" i="1" dirty="0" err="1">
                  <a:solidFill>
                    <a:srgbClr val="000000"/>
                  </a:solidFill>
                </a:rPr>
                <a:t>mtm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70" name="Rounded Rectangle 169"/>
          <p:cNvSpPr/>
          <p:nvPr/>
        </p:nvSpPr>
        <p:spPr>
          <a:xfrm>
            <a:off x="3121838" y="4479077"/>
            <a:ext cx="1562165" cy="1493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/>
              <a:t>cisst</a:t>
            </a:r>
            <a:r>
              <a:rPr lang="en-US" sz="1000" dirty="0"/>
              <a:t> ROS bridge (optional)</a:t>
            </a:r>
            <a:endParaRPr lang="en-US" sz="1000" i="1" dirty="0"/>
          </a:p>
        </p:txBody>
      </p:sp>
      <p:sp>
        <p:nvSpPr>
          <p:cNvPr id="180" name="Left-Right Arrow 179"/>
          <p:cNvSpPr/>
          <p:nvPr/>
        </p:nvSpPr>
        <p:spPr bwMode="auto">
          <a:xfrm>
            <a:off x="2899820" y="2430896"/>
            <a:ext cx="271056" cy="152242"/>
          </a:xfrm>
          <a:prstGeom prst="leftRightArrow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2" name="Left-Right Arrow 181"/>
          <p:cNvSpPr/>
          <p:nvPr/>
        </p:nvSpPr>
        <p:spPr bwMode="auto">
          <a:xfrm>
            <a:off x="2901414" y="3369728"/>
            <a:ext cx="271056" cy="152242"/>
          </a:xfrm>
          <a:prstGeom prst="leftRightArrow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1220867" y="3524039"/>
            <a:ext cx="153066" cy="243032"/>
            <a:chOff x="3519869" y="2390336"/>
            <a:chExt cx="153066" cy="243032"/>
          </a:xfrm>
        </p:grpSpPr>
        <p:cxnSp>
          <p:nvCxnSpPr>
            <p:cNvPr id="155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56" name="Block Arc 155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1260824" y="3655684"/>
            <a:ext cx="73152" cy="222966"/>
            <a:chOff x="2745315" y="2258002"/>
            <a:chExt cx="73152" cy="222966"/>
          </a:xfrm>
        </p:grpSpPr>
        <p:sp>
          <p:nvSpPr>
            <p:cNvPr id="158" name="Flowchart: Connector 157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160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161" name="Group 160"/>
          <p:cNvGrpSpPr/>
          <p:nvPr/>
        </p:nvGrpSpPr>
        <p:grpSpPr>
          <a:xfrm>
            <a:off x="2292336" y="3521970"/>
            <a:ext cx="153066" cy="243032"/>
            <a:chOff x="3519869" y="2390336"/>
            <a:chExt cx="153066" cy="243032"/>
          </a:xfrm>
        </p:grpSpPr>
        <p:cxnSp>
          <p:nvCxnSpPr>
            <p:cNvPr id="164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65" name="Block Arc 164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2332293" y="3653615"/>
            <a:ext cx="73152" cy="222966"/>
            <a:chOff x="2745315" y="2258002"/>
            <a:chExt cx="73152" cy="222966"/>
          </a:xfrm>
        </p:grpSpPr>
        <p:sp>
          <p:nvSpPr>
            <p:cNvPr id="187" name="Flowchart: Connector 186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188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7" name="Rounded Rectangle 6"/>
          <p:cNvSpPr/>
          <p:nvPr/>
        </p:nvSpPr>
        <p:spPr>
          <a:xfrm>
            <a:off x="991267" y="3875967"/>
            <a:ext cx="612267" cy="1522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mtsPID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62735" y="3875967"/>
            <a:ext cx="612267" cy="1522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mtsPID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2062735" y="3291874"/>
            <a:ext cx="612268" cy="1064340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ounded Rectangle 219"/>
          <p:cNvSpPr/>
          <p:nvPr/>
        </p:nvSpPr>
        <p:spPr>
          <a:xfrm>
            <a:off x="991267" y="3297939"/>
            <a:ext cx="612268" cy="1064340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91266" y="2442028"/>
            <a:ext cx="1683735" cy="1411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Console</a:t>
            </a:r>
            <a:endParaRPr lang="en-US" sz="1000" i="1" dirty="0">
              <a:solidFill>
                <a:srgbClr val="000000"/>
              </a:solidFill>
            </a:endParaRPr>
          </a:p>
        </p:txBody>
      </p:sp>
      <p:grpSp>
        <p:nvGrpSpPr>
          <p:cNvPr id="254" name="Group 253"/>
          <p:cNvGrpSpPr/>
          <p:nvPr/>
        </p:nvGrpSpPr>
        <p:grpSpPr>
          <a:xfrm>
            <a:off x="1215199" y="4029970"/>
            <a:ext cx="153066" cy="243032"/>
            <a:chOff x="3519869" y="2390336"/>
            <a:chExt cx="153066" cy="243032"/>
          </a:xfrm>
        </p:grpSpPr>
        <p:cxnSp>
          <p:nvCxnSpPr>
            <p:cNvPr id="255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6" name="Block Arc 255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2284907" y="4031356"/>
            <a:ext cx="153066" cy="243032"/>
            <a:chOff x="3519869" y="2390336"/>
            <a:chExt cx="153066" cy="243032"/>
          </a:xfrm>
        </p:grpSpPr>
        <p:cxnSp>
          <p:nvCxnSpPr>
            <p:cNvPr id="261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62" name="Block Arc 261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860006" y="4149352"/>
            <a:ext cx="297086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+mn-lt"/>
              </a:rPr>
              <a:t>MTM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953676" y="4150993"/>
            <a:ext cx="262126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+mn-lt"/>
              </a:rPr>
              <a:t>PSM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693E179-4468-CF88-CB92-744B5E351718}"/>
              </a:ext>
            </a:extLst>
          </p:cNvPr>
          <p:cNvSpPr/>
          <p:nvPr/>
        </p:nvSpPr>
        <p:spPr>
          <a:xfrm>
            <a:off x="6309083" y="2679104"/>
            <a:ext cx="1100515" cy="79579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i="1" dirty="0">
                <a:solidFill>
                  <a:srgbClr val="000000"/>
                </a:solidFill>
              </a:rPr>
              <a:t>User Application</a:t>
            </a:r>
          </a:p>
          <a:p>
            <a:pPr algn="ctr"/>
            <a:r>
              <a:rPr lang="en-US" sz="1000" i="1" dirty="0">
                <a:solidFill>
                  <a:srgbClr val="000000"/>
                </a:solidFill>
              </a:rPr>
              <a:t>(teleoperation)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CBD11-5EAA-C0EB-117F-5748DCD7501A}"/>
              </a:ext>
            </a:extLst>
          </p:cNvPr>
          <p:cNvSpPr txBox="1"/>
          <p:nvPr/>
        </p:nvSpPr>
        <p:spPr>
          <a:xfrm>
            <a:off x="577368" y="2111354"/>
            <a:ext cx="4548202" cy="26776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100" dirty="0" err="1"/>
              <a:t>dVRK</a:t>
            </a:r>
            <a:r>
              <a:rPr lang="en-US" sz="1100" dirty="0"/>
              <a:t> Process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D02B70D0-150D-C8C9-1F3A-4AFB5DBBF37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684005" y="2507018"/>
            <a:ext cx="1625078" cy="56998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8E79B61-D165-E070-DF97-8AA8DBC23E6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727547" y="3077001"/>
            <a:ext cx="1581536" cy="49649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loud 2">
            <a:extLst>
              <a:ext uri="{FF2B5EF4-FFF2-40B4-BE49-F238E27FC236}">
                <a16:creationId xmlns:a16="http://schemas.microsoft.com/office/drawing/2014/main" id="{233F5E03-FD78-A78C-FACF-D9A45F65F811}"/>
              </a:ext>
            </a:extLst>
          </p:cNvPr>
          <p:cNvSpPr/>
          <p:nvPr/>
        </p:nvSpPr>
        <p:spPr>
          <a:xfrm>
            <a:off x="5093468" y="3187172"/>
            <a:ext cx="1100515" cy="446544"/>
          </a:xfrm>
          <a:prstGeom prst="cloud">
            <a:avLst/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ROS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 cmpd="sng"/>
        <a:effectLst>
          <a:outerShdw blurRad="50800" dist="38100" algn="l" rotWithShape="0">
            <a:prstClr val="black">
              <a:alpha val="40000"/>
            </a:prstClr>
          </a:outerShdw>
        </a:effectLst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10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30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Deguet</dc:creator>
  <cp:lastModifiedBy>Anton Deguet</cp:lastModifiedBy>
  <cp:revision>40</cp:revision>
  <cp:lastPrinted>2013-09-13T03:30:25Z</cp:lastPrinted>
  <dcterms:created xsi:type="dcterms:W3CDTF">2013-09-11T18:43:34Z</dcterms:created>
  <dcterms:modified xsi:type="dcterms:W3CDTF">2023-03-06T20:04:46Z</dcterms:modified>
</cp:coreProperties>
</file>