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>
        <p:scale>
          <a:sx n="220" d="100"/>
          <a:sy n="220" d="100"/>
        </p:scale>
        <p:origin x="-24" y="-3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5503-0C28-4FC4-8906-2D8C660AD5CE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2BE9-4020-48A1-850E-E8CAD3FE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9605-31FE-45DB-B49E-53B759F4F8F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C3EA-D413-4908-8742-FD92E79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1CD9-77AC-46BC-AD89-FEE2C202166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CEC4-A016-4801-8B30-6A77E8D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8FE7-ECF1-41CB-8B26-39ED3A74DCB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12F-46AF-45DD-8B9E-DE4AA3F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D12E-091F-49D2-9BB4-C0583415AF58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BF7-7834-4BEF-A9BA-FE1D3123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0D9-CDEB-4212-A585-BC08A9D92FA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44E0-7F0E-4EED-B0C9-CE50C152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1F0F-307E-4AEC-8DF8-AD6AA005622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A6E-B3ED-42BC-B6E7-055E9134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C8-A248-491B-9AC3-56CF198E27D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AA11-463D-4178-A433-9A8837A45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D15C-B6F7-4B53-B19C-8FB02DDB6EDD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3731-8561-4068-9C87-7CC98421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2D84-B560-4803-909E-AD368C52171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496B-E827-48C6-94BD-ED38B39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2514-4519-46D5-AD56-B525DC3EBACF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7FE5-7BE4-4474-AF53-87B137359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BC2B0-9D16-442E-81F5-B1D2C67AC939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9C2750-4FA5-4E74-A30E-B4EC7AF7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nip Diagonal Corner Rectangle 184"/>
          <p:cNvSpPr/>
          <p:nvPr/>
        </p:nvSpPr>
        <p:spPr>
          <a:xfrm>
            <a:off x="7595134" y="2675648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Subscribers</a:t>
            </a:r>
            <a:endParaRPr lang="en-US" sz="1000" dirty="0"/>
          </a:p>
        </p:txBody>
      </p:sp>
      <p:sp>
        <p:nvSpPr>
          <p:cNvPr id="136" name="Snip Diagonal Corner Rectangle 135"/>
          <p:cNvSpPr/>
          <p:nvPr/>
        </p:nvSpPr>
        <p:spPr>
          <a:xfrm>
            <a:off x="4438267" y="4172800"/>
            <a:ext cx="1989870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924932" y="4544001"/>
            <a:ext cx="73152" cy="222966"/>
            <a:chOff x="2745315" y="2258002"/>
            <a:chExt cx="73152" cy="222966"/>
          </a:xfrm>
        </p:grpSpPr>
        <p:sp>
          <p:nvSpPr>
            <p:cNvPr id="258" name="Flowchart: Connector 2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51" name="Group 250"/>
          <p:cNvGrpSpPr/>
          <p:nvPr/>
        </p:nvGrpSpPr>
        <p:grpSpPr>
          <a:xfrm>
            <a:off x="4855224" y="4542615"/>
            <a:ext cx="73152" cy="222966"/>
            <a:chOff x="2745315" y="2258002"/>
            <a:chExt cx="73152" cy="222966"/>
          </a:xfrm>
        </p:grpSpPr>
        <p:sp>
          <p:nvSpPr>
            <p:cNvPr id="252" name="Flowchart: Connector 25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2" name="Snip Diagonal Corner Rectangle 161"/>
          <p:cNvSpPr/>
          <p:nvPr/>
        </p:nvSpPr>
        <p:spPr bwMode="auto">
          <a:xfrm>
            <a:off x="4438268" y="316651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5373291" y="3085599"/>
            <a:ext cx="73152" cy="222966"/>
            <a:chOff x="2745315" y="2258002"/>
            <a:chExt cx="73152" cy="222966"/>
          </a:xfrm>
        </p:grpSpPr>
        <p:sp>
          <p:nvSpPr>
            <p:cNvPr id="237" name="Flowchart: Connector 23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3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3" name="Snip Diagonal Corner Rectangle 162"/>
          <p:cNvSpPr/>
          <p:nvPr/>
        </p:nvSpPr>
        <p:spPr>
          <a:xfrm>
            <a:off x="4438268" y="274320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5333334" y="2953954"/>
            <a:ext cx="153066" cy="243032"/>
            <a:chOff x="3519869" y="2390336"/>
            <a:chExt cx="153066" cy="243032"/>
          </a:xfrm>
        </p:grpSpPr>
        <p:cxnSp>
          <p:nvCxnSpPr>
            <p:cNvPr id="23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5" name="Block Arc 23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Snip Diagonal Corner Rectangle 108"/>
          <p:cNvSpPr/>
          <p:nvPr/>
        </p:nvSpPr>
        <p:spPr>
          <a:xfrm>
            <a:off x="6603744" y="2675648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Publishers</a:t>
            </a:r>
          </a:p>
        </p:txBody>
      </p:sp>
      <p:sp>
        <p:nvSpPr>
          <p:cNvPr id="107" name="Snip Diagonal Corner Rectangle 106"/>
          <p:cNvSpPr/>
          <p:nvPr/>
        </p:nvSpPr>
        <p:spPr bwMode="auto">
          <a:xfrm>
            <a:off x="6657736" y="3568778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" name="Snip Diagonal Corner Rectangle 103"/>
          <p:cNvSpPr/>
          <p:nvPr/>
        </p:nvSpPr>
        <p:spPr bwMode="auto">
          <a:xfrm>
            <a:off x="6657736" y="3129723"/>
            <a:ext cx="881729" cy="335084"/>
          </a:xfrm>
          <a:prstGeom prst="snip2DiagRect">
            <a:avLst>
              <a:gd name="adj1" fmla="val 0"/>
              <a:gd name="adj2" fmla="val 1193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Snip Diagonal Corner Rectangle 100"/>
          <p:cNvSpPr/>
          <p:nvPr/>
        </p:nvSpPr>
        <p:spPr bwMode="auto">
          <a:xfrm>
            <a:off x="6657736" y="2743200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Snip Diagonal Corner Rectangle 152"/>
          <p:cNvSpPr/>
          <p:nvPr/>
        </p:nvSpPr>
        <p:spPr bwMode="auto">
          <a:xfrm>
            <a:off x="4438268" y="3678939"/>
            <a:ext cx="918401" cy="292109"/>
          </a:xfrm>
          <a:prstGeom prst="snip2DiagRect">
            <a:avLst>
              <a:gd name="adj1" fmla="val 0"/>
              <a:gd name="adj2" fmla="val 1847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591335" y="3748253"/>
            <a:ext cx="612267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MTM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54" name="Snip Diagonal Corner Rectangle 153"/>
          <p:cNvSpPr/>
          <p:nvPr/>
        </p:nvSpPr>
        <p:spPr bwMode="auto">
          <a:xfrm>
            <a:off x="5509736" y="3678939"/>
            <a:ext cx="918400" cy="292109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662802" y="3748253"/>
            <a:ext cx="61226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91335" y="3235824"/>
            <a:ext cx="1683734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mtsTeleOperationPSM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91334" y="4737214"/>
            <a:ext cx="1683736" cy="154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mtsRobotIO1394</a:t>
            </a:r>
          </a:p>
        </p:txBody>
      </p:sp>
      <p:sp>
        <p:nvSpPr>
          <p:cNvPr id="134" name="Snip Diagonal Corner Rectangle 133"/>
          <p:cNvSpPr/>
          <p:nvPr/>
        </p:nvSpPr>
        <p:spPr bwMode="auto">
          <a:xfrm>
            <a:off x="7652670" y="2743201"/>
            <a:ext cx="881729" cy="1429600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6716731" y="2813133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ROS  </a:t>
            </a:r>
            <a:r>
              <a:rPr lang="en-US" sz="1000" i="1" dirty="0">
                <a:solidFill>
                  <a:srgbClr val="000000"/>
                </a:solidFill>
              </a:rPr>
              <a:t>console</a:t>
            </a:r>
          </a:p>
        </p:txBody>
      </p:sp>
      <p:grpSp>
        <p:nvGrpSpPr>
          <p:cNvPr id="13373" name="Group 93"/>
          <p:cNvGrpSpPr>
            <a:grpSpLocks/>
          </p:cNvGrpSpPr>
          <p:nvPr/>
        </p:nvGrpSpPr>
        <p:grpSpPr bwMode="auto">
          <a:xfrm>
            <a:off x="6715949" y="3197192"/>
            <a:ext cx="1615008" cy="195116"/>
            <a:chOff x="6687915" y="2571236"/>
            <a:chExt cx="1607011" cy="250200"/>
          </a:xfrm>
        </p:grpSpPr>
        <p:sp>
          <p:nvSpPr>
            <p:cNvPr id="91" name="Rounded Rectangle 90"/>
            <p:cNvSpPr/>
            <p:nvPr/>
          </p:nvSpPr>
          <p:spPr>
            <a:xfrm>
              <a:off x="6688694" y="2627123"/>
              <a:ext cx="1550059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744222" y="2571571"/>
              <a:ext cx="1550060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>
                  <a:solidFill>
                    <a:srgbClr val="000000"/>
                  </a:solidFill>
                </a:rPr>
                <a:t>teleoperation</a:t>
              </a:r>
            </a:p>
          </p:txBody>
        </p:sp>
      </p:grpSp>
      <p:grpSp>
        <p:nvGrpSpPr>
          <p:cNvPr id="13374" name="Group 94"/>
          <p:cNvGrpSpPr>
            <a:grpSpLocks/>
          </p:cNvGrpSpPr>
          <p:nvPr/>
        </p:nvGrpSpPr>
        <p:grpSpPr bwMode="auto">
          <a:xfrm>
            <a:off x="6725334" y="3635905"/>
            <a:ext cx="1605624" cy="195116"/>
            <a:chOff x="6697253" y="2571236"/>
            <a:chExt cx="1597673" cy="250200"/>
          </a:xfrm>
        </p:grpSpPr>
        <p:sp>
          <p:nvSpPr>
            <p:cNvPr id="96" name="Rounded Rectangle 95"/>
            <p:cNvSpPr/>
            <p:nvPr/>
          </p:nvSpPr>
          <p:spPr>
            <a:xfrm>
              <a:off x="6696625" y="2626419"/>
              <a:ext cx="1551646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42636" y="2570867"/>
              <a:ext cx="1551646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psm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5" name="Group 97"/>
          <p:cNvGrpSpPr>
            <a:grpSpLocks/>
          </p:cNvGrpSpPr>
          <p:nvPr/>
        </p:nvGrpSpPr>
        <p:grpSpPr bwMode="auto">
          <a:xfrm>
            <a:off x="6715949" y="3888601"/>
            <a:ext cx="1615008" cy="195116"/>
            <a:chOff x="6687915" y="2571236"/>
            <a:chExt cx="1607011" cy="250200"/>
          </a:xfrm>
        </p:grpSpPr>
        <p:sp>
          <p:nvSpPr>
            <p:cNvPr id="99" name="Rounded Rectangle 98"/>
            <p:cNvSpPr/>
            <p:nvPr/>
          </p:nvSpPr>
          <p:spPr>
            <a:xfrm>
              <a:off x="6688694" y="2626168"/>
              <a:ext cx="1550059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44222" y="2570616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mtm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6721906" y="4860077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cisst</a:t>
            </a:r>
            <a:r>
              <a:rPr lang="en-US" sz="1000" dirty="0"/>
              <a:t> ROS bridge (optional)</a:t>
            </a:r>
            <a:endParaRPr lang="en-US" sz="10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499888" y="2811896"/>
            <a:ext cx="272650" cy="1091074"/>
            <a:chOff x="6499888" y="2811896"/>
            <a:chExt cx="272650" cy="1091074"/>
          </a:xfrm>
        </p:grpSpPr>
        <p:sp>
          <p:nvSpPr>
            <p:cNvPr id="180" name="Left-Right Arrow 179"/>
            <p:cNvSpPr/>
            <p:nvPr/>
          </p:nvSpPr>
          <p:spPr bwMode="auto">
            <a:xfrm>
              <a:off x="6499888" y="2811896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1" name="Left-Right Arrow 180"/>
            <p:cNvSpPr/>
            <p:nvPr/>
          </p:nvSpPr>
          <p:spPr bwMode="auto">
            <a:xfrm>
              <a:off x="6501482" y="3234586"/>
              <a:ext cx="271056" cy="152243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Left-Right Arrow 181"/>
            <p:cNvSpPr/>
            <p:nvPr/>
          </p:nvSpPr>
          <p:spPr bwMode="auto">
            <a:xfrm>
              <a:off x="6501482" y="3750728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20935" y="3905039"/>
            <a:ext cx="153066" cy="243032"/>
            <a:chOff x="3519869" y="2390336"/>
            <a:chExt cx="153066" cy="243032"/>
          </a:xfrm>
        </p:grpSpPr>
        <p:cxnSp>
          <p:nvCxnSpPr>
            <p:cNvPr id="1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56" name="Block Arc 1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60892" y="4036684"/>
            <a:ext cx="73152" cy="222966"/>
            <a:chOff x="2745315" y="2258002"/>
            <a:chExt cx="73152" cy="222966"/>
          </a:xfrm>
        </p:grpSpPr>
        <p:sp>
          <p:nvSpPr>
            <p:cNvPr id="158" name="Flowchart: Connector 1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60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61" name="Group 160"/>
          <p:cNvGrpSpPr/>
          <p:nvPr/>
        </p:nvGrpSpPr>
        <p:grpSpPr>
          <a:xfrm>
            <a:off x="5892404" y="3902970"/>
            <a:ext cx="153066" cy="243032"/>
            <a:chOff x="3519869" y="2390336"/>
            <a:chExt cx="153066" cy="243032"/>
          </a:xfrm>
        </p:grpSpPr>
        <p:cxnSp>
          <p:nvCxnSpPr>
            <p:cNvPr id="16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5" name="Block Arc 16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32361" y="4034615"/>
            <a:ext cx="73152" cy="222966"/>
            <a:chOff x="2745315" y="2258002"/>
            <a:chExt cx="73152" cy="222966"/>
          </a:xfrm>
        </p:grpSpPr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8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" name="Rounded Rectangle 6"/>
          <p:cNvSpPr/>
          <p:nvPr/>
        </p:nvSpPr>
        <p:spPr>
          <a:xfrm>
            <a:off x="4591335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2803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662803" y="3397968"/>
            <a:ext cx="612268" cy="133924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4591335" y="3394255"/>
            <a:ext cx="612268" cy="1349024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>
            <a:off x="4820936" y="3391780"/>
            <a:ext cx="153066" cy="243032"/>
            <a:chOff x="3519869" y="2390336"/>
            <a:chExt cx="153066" cy="243032"/>
          </a:xfrm>
        </p:grpSpPr>
        <p:cxnSp>
          <p:nvCxnSpPr>
            <p:cNvPr id="21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" name="Block Arc 21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860893" y="3523425"/>
            <a:ext cx="73152" cy="222966"/>
            <a:chOff x="2745315" y="2258002"/>
            <a:chExt cx="73152" cy="222966"/>
          </a:xfrm>
        </p:grpSpPr>
        <p:sp>
          <p:nvSpPr>
            <p:cNvPr id="213" name="Flowchart: Connector 212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14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15" name="Group 214"/>
          <p:cNvGrpSpPr/>
          <p:nvPr/>
        </p:nvGrpSpPr>
        <p:grpSpPr>
          <a:xfrm>
            <a:off x="5892403" y="3398919"/>
            <a:ext cx="153066" cy="243032"/>
            <a:chOff x="3519869" y="2390336"/>
            <a:chExt cx="153066" cy="243032"/>
          </a:xfrm>
        </p:grpSpPr>
        <p:cxnSp>
          <p:nvCxnSpPr>
            <p:cNvPr id="216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7" name="Block Arc 216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932360" y="3530564"/>
            <a:ext cx="73152" cy="222966"/>
            <a:chOff x="2745315" y="2258002"/>
            <a:chExt cx="73152" cy="222966"/>
          </a:xfrm>
        </p:grpSpPr>
        <p:sp>
          <p:nvSpPr>
            <p:cNvPr id="222" name="Flowchart: Connector 22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2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Rounded Rectangle 18"/>
          <p:cNvSpPr/>
          <p:nvPr/>
        </p:nvSpPr>
        <p:spPr>
          <a:xfrm>
            <a:off x="4591334" y="2823028"/>
            <a:ext cx="1683735" cy="1411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4815267" y="4410970"/>
            <a:ext cx="153066" cy="243032"/>
            <a:chOff x="3519869" y="2390336"/>
            <a:chExt cx="153066" cy="243032"/>
          </a:xfrm>
        </p:grpSpPr>
        <p:cxnSp>
          <p:nvCxnSpPr>
            <p:cNvPr id="255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6" name="Block Arc 255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884975" y="4412356"/>
            <a:ext cx="153066" cy="243032"/>
            <a:chOff x="3519869" y="2390336"/>
            <a:chExt cx="153066" cy="243032"/>
          </a:xfrm>
        </p:grpSpPr>
        <p:cxnSp>
          <p:nvCxnSpPr>
            <p:cNvPr id="261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2" name="Block Arc 261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4460074" y="4530352"/>
            <a:ext cx="29708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MTM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553744" y="4531993"/>
            <a:ext cx="26212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PSM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/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38</cp:revision>
  <cp:lastPrinted>2013-09-13T03:30:25Z</cp:lastPrinted>
  <dcterms:created xsi:type="dcterms:W3CDTF">2013-09-11T18:43:34Z</dcterms:created>
  <dcterms:modified xsi:type="dcterms:W3CDTF">2023-03-06T18:58:43Z</dcterms:modified>
</cp:coreProperties>
</file>