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D7A7-4F56-461B-A9BB-4D9A0460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66C33-A2BF-4A14-B9F9-2DF1773B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D6F1-0D76-41ED-BBCF-64EE50B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8B9E-AF0E-4104-B6B7-3592FF4D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272E-0D82-47FB-9691-51B8188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491F-FD64-4AD3-9A3B-2E8F6666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1C17-C1E5-4F72-B925-1176E9E8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2F1F-670E-4BC5-8DEC-1809FEF0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73C9-0F52-4235-9BE4-38EBBC27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C4B8-8189-4071-B283-435722D1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6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37E51-8AED-47B9-AD4B-DBC9121D7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0EB52-5E53-4B28-96F7-467EFDB6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7D98-9E9F-42E3-BEE4-D799EC30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E715-A7F4-426B-B762-5FE80FD0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23BB-3A16-41B8-893D-48DC9FC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F4AC-239A-45FA-A9F4-C855B0D7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F722-1137-4E40-AA00-573934C3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F3C5-ADAB-4E4E-9FF1-E59B8031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C239-B5DD-4187-A2C0-2A2C8517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6A64-7109-4ACD-8EA5-715820BA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BC5-2312-4668-9842-ABA0FF4B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517E-6362-40D6-9514-49D83248A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3262-B20A-4E41-8D83-29C92D1C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2A80-86F2-4B96-8F75-0BE64F9A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B408-DCD9-40B2-91BA-8C9279E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F5BF-CD26-4E1F-9B23-FFD9DC4B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51ED-71BF-4046-A57C-78E6E20B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AE52F-7EF4-4D6E-A156-04C7553C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06B1-2897-4CB2-A44F-95FFC971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BB9A8-FB18-45B4-99E1-C7DF486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5D47-5635-46C8-A4A9-947193EE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2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0A0F-5773-408F-934A-39EC31EF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8760-029C-4047-80DD-2852737C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977D-3D69-492E-AD7C-C0B338CA0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BA38-5EF4-4E72-954A-431D502ED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F1FBB-D0FA-45FA-B7A3-8987A799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CE96C-7900-4858-AFE3-7CF6F0B7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B01FA-7B76-4657-8B56-08965AE7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E8168-D927-4699-AA61-7BAD5CE2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57E3-8390-4107-B0AB-6BB5A99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35497-086F-4277-80B8-4DB0E051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5716-6041-48C1-95D6-D1059DE8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9283C-F065-44BB-A5A0-870887E1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F115D-66BB-4C8D-A0B8-7D7F9F6B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9D03-A19D-4798-AF8B-7BE6B3E7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F9A4E-37F8-468D-8AD7-6D89A897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8319-265D-4779-8B24-9F13F364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B61A-8BEA-46E6-8902-ACFA1AE1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982C8-044D-4DC3-8648-5F3A74EE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84A9-E4A0-4028-836D-042819B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BBF6-C40C-47DE-8462-26ACC62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77D3D-48C2-41F7-B06A-FE6E823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7B11-D01F-473E-A88B-214D09C7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912C8-A3A7-44EF-BE4D-90319C78B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EF05D-FC64-4916-B9FA-1A8B89BD3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73D8-FC49-4687-A7C3-7B59BBEE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936B-D821-4AAF-AD72-18DAF638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D8B8F-9870-41C1-BE5B-C3F2DFF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F4532-7034-4FB3-BC68-78E0AFEC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C4E25-40C0-4489-A091-260015B21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9ED40-13E5-4BAA-8373-E3545AD0C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C48-FAA0-44DA-BCFB-9E1A3FA806A5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996C-09FF-4354-B727-947DCBEC4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0C16-A391-43D5-8C7C-0383AF36B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3153-8609-49D4-ACD1-40A5E1231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u-dvrk/sawIntuitiveResearchKit/wiki/Endoscope-Focus-Controlle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6AADEB-F5FD-4B5B-9EA5-129FFECC6385}"/>
              </a:ext>
            </a:extLst>
          </p:cNvPr>
          <p:cNvSpPr/>
          <p:nvPr/>
        </p:nvSpPr>
        <p:spPr>
          <a:xfrm>
            <a:off x="751365" y="1115633"/>
            <a:ext cx="3805049" cy="2408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dVRK</a:t>
            </a:r>
            <a:r>
              <a:rPr lang="en-US" dirty="0"/>
              <a:t> Controller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DBC37-C8B7-4B06-94CE-103696EBD294}"/>
              </a:ext>
            </a:extLst>
          </p:cNvPr>
          <p:cNvSpPr/>
          <p:nvPr/>
        </p:nvSpPr>
        <p:spPr>
          <a:xfrm>
            <a:off x="1883974" y="2798959"/>
            <a:ext cx="1017431" cy="379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DOF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0765A-5A75-4B9A-9F7F-B0BEB7DEC771}"/>
              </a:ext>
            </a:extLst>
          </p:cNvPr>
          <p:cNvSpPr/>
          <p:nvPr/>
        </p:nvSpPr>
        <p:spPr>
          <a:xfrm>
            <a:off x="3369874" y="2798958"/>
            <a:ext cx="1017431" cy="379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DOF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C2FC9-10F5-4633-A796-8AEC2BEFF51C}"/>
              </a:ext>
            </a:extLst>
          </p:cNvPr>
          <p:cNvSpPr/>
          <p:nvPr/>
        </p:nvSpPr>
        <p:spPr>
          <a:xfrm>
            <a:off x="6455974" y="1115634"/>
            <a:ext cx="4576927" cy="2349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0FEEE-EF93-4FF3-A3A5-B95F0A3B15F3}"/>
              </a:ext>
            </a:extLst>
          </p:cNvPr>
          <p:cNvSpPr/>
          <p:nvPr/>
        </p:nvSpPr>
        <p:spPr>
          <a:xfrm>
            <a:off x="9125082" y="2799956"/>
            <a:ext cx="1193976" cy="399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5C2FD-7D24-4038-9EBC-63ACA51A89A8}"/>
              </a:ext>
            </a:extLst>
          </p:cNvPr>
          <p:cNvSpPr txBox="1"/>
          <p:nvPr/>
        </p:nvSpPr>
        <p:spPr>
          <a:xfrm>
            <a:off x="52042" y="82922"/>
            <a:ext cx="94518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Reference:</a:t>
            </a:r>
          </a:p>
          <a:p>
            <a:r>
              <a:rPr lang="en-US" sz="1600" dirty="0">
                <a:hlinkClick r:id="rId2"/>
              </a:rPr>
              <a:t>https://github.com/jhu-dvrk/sawIntuitiveResearchKit/wiki/Endoscope-Focus-Controller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B77C1-02C4-443F-9A6A-19A9A7DD5EF6}"/>
              </a:ext>
            </a:extLst>
          </p:cNvPr>
          <p:cNvSpPr txBox="1"/>
          <p:nvPr/>
        </p:nvSpPr>
        <p:spPr>
          <a:xfrm flipH="1">
            <a:off x="2557903" y="3146884"/>
            <a:ext cx="343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EBD0D-7E29-4F79-9F5F-A8D77D37F5B5}"/>
              </a:ext>
            </a:extLst>
          </p:cNvPr>
          <p:cNvSpPr txBox="1"/>
          <p:nvPr/>
        </p:nvSpPr>
        <p:spPr>
          <a:xfrm flipH="1">
            <a:off x="2106990" y="3146884"/>
            <a:ext cx="339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F53CA0-6126-432A-8F13-41D030B24F6C}"/>
              </a:ext>
            </a:extLst>
          </p:cNvPr>
          <p:cNvCxnSpPr/>
          <p:nvPr/>
        </p:nvCxnSpPr>
        <p:spPr>
          <a:xfrm>
            <a:off x="2709171" y="3406103"/>
            <a:ext cx="0" cy="88534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F00F5C-71D4-4C42-B605-AC7D18E3954F}"/>
              </a:ext>
            </a:extLst>
          </p:cNvPr>
          <p:cNvSpPr txBox="1"/>
          <p:nvPr/>
        </p:nvSpPr>
        <p:spPr>
          <a:xfrm flipH="1">
            <a:off x="4034014" y="3146884"/>
            <a:ext cx="343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5EB3B-ADA9-4EAC-B551-D6D2FB7BF188}"/>
              </a:ext>
            </a:extLst>
          </p:cNvPr>
          <p:cNvSpPr txBox="1"/>
          <p:nvPr/>
        </p:nvSpPr>
        <p:spPr>
          <a:xfrm flipH="1">
            <a:off x="3613152" y="3146884"/>
            <a:ext cx="343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8FBEF-C8EE-4E68-800F-C25AE43562A1}"/>
              </a:ext>
            </a:extLst>
          </p:cNvPr>
          <p:cNvCxnSpPr>
            <a:cxnSpLocks/>
          </p:cNvCxnSpPr>
          <p:nvPr/>
        </p:nvCxnSpPr>
        <p:spPr>
          <a:xfrm>
            <a:off x="3784905" y="3403073"/>
            <a:ext cx="0" cy="8853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7884C7-2071-456D-9DD1-ACBC96669CDB}"/>
              </a:ext>
            </a:extLst>
          </p:cNvPr>
          <p:cNvCxnSpPr/>
          <p:nvPr/>
        </p:nvCxnSpPr>
        <p:spPr>
          <a:xfrm>
            <a:off x="4185282" y="3403069"/>
            <a:ext cx="0" cy="8853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BDC211-ADE7-417F-BA57-04F96B9BCBC7}"/>
              </a:ext>
            </a:extLst>
          </p:cNvPr>
          <p:cNvSpPr txBox="1"/>
          <p:nvPr/>
        </p:nvSpPr>
        <p:spPr>
          <a:xfrm rot="16200000" flipH="1">
            <a:off x="1972216" y="3826486"/>
            <a:ext cx="473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6D728-ED81-4AC2-A8B1-7EF46D32CCC0}"/>
              </a:ext>
            </a:extLst>
          </p:cNvPr>
          <p:cNvSpPr txBox="1"/>
          <p:nvPr/>
        </p:nvSpPr>
        <p:spPr>
          <a:xfrm rot="16200000" flipH="1">
            <a:off x="3469786" y="3786819"/>
            <a:ext cx="473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4AB15F-C0A9-421A-8E1A-275228BF42A4}"/>
              </a:ext>
            </a:extLst>
          </p:cNvPr>
          <p:cNvSpPr txBox="1"/>
          <p:nvPr/>
        </p:nvSpPr>
        <p:spPr>
          <a:xfrm rot="16200000" flipH="1">
            <a:off x="2155302" y="3796958"/>
            <a:ext cx="924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DO3, Focus+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E29AF-4BE1-49D0-B10C-17FA11EA7EA8}"/>
              </a:ext>
            </a:extLst>
          </p:cNvPr>
          <p:cNvSpPr txBox="1"/>
          <p:nvPr/>
        </p:nvSpPr>
        <p:spPr>
          <a:xfrm rot="16200000" flipH="1">
            <a:off x="3661441" y="3784735"/>
            <a:ext cx="921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DO2, Focus-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EB1FF4-0040-4A50-A2F4-276444FFEE9F}"/>
              </a:ext>
            </a:extLst>
          </p:cNvPr>
          <p:cNvSpPr txBox="1"/>
          <p:nvPr/>
        </p:nvSpPr>
        <p:spPr>
          <a:xfrm flipH="1">
            <a:off x="1930977" y="2531290"/>
            <a:ext cx="104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Female HD15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97CB9-AF6A-4552-B0B1-C0782157D57F}"/>
              </a:ext>
            </a:extLst>
          </p:cNvPr>
          <p:cNvSpPr txBox="1"/>
          <p:nvPr/>
        </p:nvSpPr>
        <p:spPr>
          <a:xfrm flipH="1">
            <a:off x="3369874" y="2539255"/>
            <a:ext cx="104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Female HD15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319B2-5587-498D-9E35-AFF85A251C4C}"/>
              </a:ext>
            </a:extLst>
          </p:cNvPr>
          <p:cNvSpPr txBox="1"/>
          <p:nvPr/>
        </p:nvSpPr>
        <p:spPr>
          <a:xfrm flipH="1">
            <a:off x="9138931" y="2538384"/>
            <a:ext cx="1040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Female DB15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A875F8-2C44-477A-9FC6-639BA4195D96}"/>
              </a:ext>
            </a:extLst>
          </p:cNvPr>
          <p:cNvSpPr txBox="1"/>
          <p:nvPr/>
        </p:nvSpPr>
        <p:spPr>
          <a:xfrm flipH="1">
            <a:off x="9473444" y="3146884"/>
            <a:ext cx="36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B7A356-3245-462B-BE77-8D5E61CD1E74}"/>
              </a:ext>
            </a:extLst>
          </p:cNvPr>
          <p:cNvCxnSpPr>
            <a:cxnSpLocks/>
          </p:cNvCxnSpPr>
          <p:nvPr/>
        </p:nvCxnSpPr>
        <p:spPr>
          <a:xfrm>
            <a:off x="9594601" y="3385557"/>
            <a:ext cx="0" cy="88534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4EDB22-C2CF-46E9-99C3-B13047D95FE9}"/>
              </a:ext>
            </a:extLst>
          </p:cNvPr>
          <p:cNvSpPr txBox="1"/>
          <p:nvPr/>
        </p:nvSpPr>
        <p:spPr>
          <a:xfrm rot="16200000" flipH="1">
            <a:off x="9154898" y="3818015"/>
            <a:ext cx="75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Focus+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FA53E7-5462-4AB0-BF64-F245ABCAD161}"/>
              </a:ext>
            </a:extLst>
          </p:cNvPr>
          <p:cNvSpPr txBox="1"/>
          <p:nvPr/>
        </p:nvSpPr>
        <p:spPr>
          <a:xfrm flipH="1">
            <a:off x="9136204" y="3146884"/>
            <a:ext cx="36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042EEE-57FE-4820-87F8-C42459E096E9}"/>
              </a:ext>
            </a:extLst>
          </p:cNvPr>
          <p:cNvCxnSpPr/>
          <p:nvPr/>
        </p:nvCxnSpPr>
        <p:spPr>
          <a:xfrm>
            <a:off x="9257361" y="3376014"/>
            <a:ext cx="0" cy="8853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5DA5E2-288C-4E9C-A4DF-0766F0E28F30}"/>
              </a:ext>
            </a:extLst>
          </p:cNvPr>
          <p:cNvSpPr txBox="1"/>
          <p:nvPr/>
        </p:nvSpPr>
        <p:spPr>
          <a:xfrm rot="16200000" flipH="1">
            <a:off x="8849084" y="3848030"/>
            <a:ext cx="686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Focus-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680B26-DFC0-4BAC-8AA4-0550B9FC42AC}"/>
              </a:ext>
            </a:extLst>
          </p:cNvPr>
          <p:cNvSpPr txBox="1"/>
          <p:nvPr/>
        </p:nvSpPr>
        <p:spPr>
          <a:xfrm flipH="1">
            <a:off x="9810221" y="3146884"/>
            <a:ext cx="367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DCDDBE-D977-4715-8B70-482176CAE5A5}"/>
              </a:ext>
            </a:extLst>
          </p:cNvPr>
          <p:cNvCxnSpPr>
            <a:cxnSpLocks/>
          </p:cNvCxnSpPr>
          <p:nvPr/>
        </p:nvCxnSpPr>
        <p:spPr>
          <a:xfrm>
            <a:off x="9931378" y="3375119"/>
            <a:ext cx="0" cy="8853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E2B882-60FC-4E21-B0A3-D24EB91FAFC4}"/>
              </a:ext>
            </a:extLst>
          </p:cNvPr>
          <p:cNvSpPr txBox="1"/>
          <p:nvPr/>
        </p:nvSpPr>
        <p:spPr>
          <a:xfrm rot="16200000" flipH="1">
            <a:off x="9618445" y="3877875"/>
            <a:ext cx="5035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DE854B-3E15-4AEA-9D5E-89F083F33A3B}"/>
              </a:ext>
            </a:extLst>
          </p:cNvPr>
          <p:cNvCxnSpPr>
            <a:cxnSpLocks/>
          </p:cNvCxnSpPr>
          <p:nvPr/>
        </p:nvCxnSpPr>
        <p:spPr>
          <a:xfrm>
            <a:off x="2709171" y="4213514"/>
            <a:ext cx="0" cy="77412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156AC5-1049-47E6-B53E-6F7905DA14D1}"/>
              </a:ext>
            </a:extLst>
          </p:cNvPr>
          <p:cNvCxnSpPr>
            <a:cxnSpLocks/>
          </p:cNvCxnSpPr>
          <p:nvPr/>
        </p:nvCxnSpPr>
        <p:spPr>
          <a:xfrm>
            <a:off x="2709171" y="4987636"/>
            <a:ext cx="688543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58B9AC-78FB-416A-B30C-4C4E3E5944E1}"/>
              </a:ext>
            </a:extLst>
          </p:cNvPr>
          <p:cNvCxnSpPr>
            <a:cxnSpLocks/>
          </p:cNvCxnSpPr>
          <p:nvPr/>
        </p:nvCxnSpPr>
        <p:spPr>
          <a:xfrm>
            <a:off x="9594601" y="4260460"/>
            <a:ext cx="0" cy="72717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842E66-D543-41B5-B901-DEFCF3746232}"/>
              </a:ext>
            </a:extLst>
          </p:cNvPr>
          <p:cNvCxnSpPr/>
          <p:nvPr/>
        </p:nvCxnSpPr>
        <p:spPr>
          <a:xfrm>
            <a:off x="4185282" y="4260460"/>
            <a:ext cx="0" cy="4570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557ECB-8A22-4068-91CC-050618E8E904}"/>
              </a:ext>
            </a:extLst>
          </p:cNvPr>
          <p:cNvCxnSpPr/>
          <p:nvPr/>
        </p:nvCxnSpPr>
        <p:spPr>
          <a:xfrm>
            <a:off x="9257361" y="4270898"/>
            <a:ext cx="0" cy="446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485D684-8446-408C-8D62-CDF377DFF63B}"/>
              </a:ext>
            </a:extLst>
          </p:cNvPr>
          <p:cNvCxnSpPr/>
          <p:nvPr/>
        </p:nvCxnSpPr>
        <p:spPr>
          <a:xfrm>
            <a:off x="4185282" y="4717473"/>
            <a:ext cx="507207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2B19B5-A8C1-4DE5-B197-A11888EBFCC2}"/>
              </a:ext>
            </a:extLst>
          </p:cNvPr>
          <p:cNvCxnSpPr>
            <a:cxnSpLocks/>
          </p:cNvCxnSpPr>
          <p:nvPr/>
        </p:nvCxnSpPr>
        <p:spPr>
          <a:xfrm>
            <a:off x="2283035" y="3375119"/>
            <a:ext cx="0" cy="23346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2A4499-9850-4123-B539-0F72C4012EF7}"/>
              </a:ext>
            </a:extLst>
          </p:cNvPr>
          <p:cNvCxnSpPr>
            <a:cxnSpLocks/>
          </p:cNvCxnSpPr>
          <p:nvPr/>
        </p:nvCxnSpPr>
        <p:spPr>
          <a:xfrm>
            <a:off x="2283035" y="5709807"/>
            <a:ext cx="764834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078DAA-2F5E-423C-9587-860108E7F0E6}"/>
              </a:ext>
            </a:extLst>
          </p:cNvPr>
          <p:cNvCxnSpPr>
            <a:cxnSpLocks/>
          </p:cNvCxnSpPr>
          <p:nvPr/>
        </p:nvCxnSpPr>
        <p:spPr>
          <a:xfrm>
            <a:off x="9931380" y="4260462"/>
            <a:ext cx="0" cy="144934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F8DF736-7BB4-4796-9266-3945883B8443}"/>
              </a:ext>
            </a:extLst>
          </p:cNvPr>
          <p:cNvSpPr txBox="1"/>
          <p:nvPr/>
        </p:nvSpPr>
        <p:spPr>
          <a:xfrm flipH="1">
            <a:off x="5561763" y="4985134"/>
            <a:ext cx="1473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Focus +: 0V On, 5V Off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E6B4FA-A5FC-4C67-960E-E301AD340723}"/>
              </a:ext>
            </a:extLst>
          </p:cNvPr>
          <p:cNvSpPr txBox="1"/>
          <p:nvPr/>
        </p:nvSpPr>
        <p:spPr>
          <a:xfrm flipH="1">
            <a:off x="5592761" y="4490637"/>
            <a:ext cx="1497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Focus -: 0V On, 5V Off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9423ACF-BCDE-4021-844A-1B105BC028C6}"/>
              </a:ext>
            </a:extLst>
          </p:cNvPr>
          <p:cNvSpPr/>
          <p:nvPr/>
        </p:nvSpPr>
        <p:spPr>
          <a:xfrm>
            <a:off x="6906349" y="2778445"/>
            <a:ext cx="744474" cy="399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E59458B-6ADE-4530-A4F0-35AB065C59B7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5751263" y="2978441"/>
            <a:ext cx="1155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FD4EC2-2C01-4196-AE79-ED1FFE6FF53A}"/>
              </a:ext>
            </a:extLst>
          </p:cNvPr>
          <p:cNvCxnSpPr/>
          <p:nvPr/>
        </p:nvCxnSpPr>
        <p:spPr>
          <a:xfrm flipV="1">
            <a:off x="5751261" y="2232397"/>
            <a:ext cx="0" cy="74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A65E391-89B4-4EF2-A843-87A9ED7E7165}"/>
              </a:ext>
            </a:extLst>
          </p:cNvPr>
          <p:cNvSpPr txBox="1"/>
          <p:nvPr/>
        </p:nvSpPr>
        <p:spPr>
          <a:xfrm flipH="1">
            <a:off x="7981116" y="174687"/>
            <a:ext cx="115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Endoscope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7E23D80-D147-44E6-B9D5-0FDB2B2B1742}"/>
              </a:ext>
            </a:extLst>
          </p:cNvPr>
          <p:cNvSpPr/>
          <p:nvPr/>
        </p:nvSpPr>
        <p:spPr>
          <a:xfrm>
            <a:off x="8040414" y="1166648"/>
            <a:ext cx="800888" cy="718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Scope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7053C3-E699-47DA-B982-DC8A2F141346}"/>
              </a:ext>
            </a:extLst>
          </p:cNvPr>
          <p:cNvCxnSpPr/>
          <p:nvPr/>
        </p:nvCxnSpPr>
        <p:spPr>
          <a:xfrm flipV="1">
            <a:off x="8415684" y="460942"/>
            <a:ext cx="0" cy="746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CC244A4-CD08-4511-BFD5-1FF758DEF350}"/>
              </a:ext>
            </a:extLst>
          </p:cNvPr>
          <p:cNvSpPr txBox="1"/>
          <p:nvPr/>
        </p:nvSpPr>
        <p:spPr>
          <a:xfrm flipH="1">
            <a:off x="4205762" y="5451469"/>
            <a:ext cx="3623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Ground (Digital ground from DOF1 or DOF2 connector)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8F74B74-CCCC-46D3-A20C-17EF38AAD6B4}"/>
              </a:ext>
            </a:extLst>
          </p:cNvPr>
          <p:cNvCxnSpPr>
            <a:cxnSpLocks/>
          </p:cNvCxnSpPr>
          <p:nvPr/>
        </p:nvCxnSpPr>
        <p:spPr>
          <a:xfrm>
            <a:off x="1880452" y="3153437"/>
            <a:ext cx="19018" cy="30481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316D5FD-494E-480C-B928-0336E6678E9B}"/>
              </a:ext>
            </a:extLst>
          </p:cNvPr>
          <p:cNvSpPr txBox="1"/>
          <p:nvPr/>
        </p:nvSpPr>
        <p:spPr>
          <a:xfrm rot="16200000" flipH="1">
            <a:off x="1529844" y="3831697"/>
            <a:ext cx="502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SHLD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2185CD-EF8E-42CA-8C9A-274FB31CBCA2}"/>
              </a:ext>
            </a:extLst>
          </p:cNvPr>
          <p:cNvCxnSpPr>
            <a:cxnSpLocks/>
          </p:cNvCxnSpPr>
          <p:nvPr/>
        </p:nvCxnSpPr>
        <p:spPr>
          <a:xfrm>
            <a:off x="3380435" y="3178436"/>
            <a:ext cx="11535" cy="30284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BE1FF8-A169-4693-918C-1A4D951747F0}"/>
              </a:ext>
            </a:extLst>
          </p:cNvPr>
          <p:cNvSpPr txBox="1"/>
          <p:nvPr/>
        </p:nvSpPr>
        <p:spPr>
          <a:xfrm rot="16200000" flipH="1">
            <a:off x="3029827" y="3856696"/>
            <a:ext cx="502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SHLD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7F598A-2424-4632-87D3-4DC4BE483D0A}"/>
              </a:ext>
            </a:extLst>
          </p:cNvPr>
          <p:cNvCxnSpPr>
            <a:cxnSpLocks/>
          </p:cNvCxnSpPr>
          <p:nvPr/>
        </p:nvCxnSpPr>
        <p:spPr>
          <a:xfrm>
            <a:off x="10319057" y="3203262"/>
            <a:ext cx="11535" cy="302842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070745F-7FBF-48B1-8037-FAF43937C881}"/>
              </a:ext>
            </a:extLst>
          </p:cNvPr>
          <p:cNvSpPr txBox="1"/>
          <p:nvPr/>
        </p:nvSpPr>
        <p:spPr>
          <a:xfrm rot="16200000" flipH="1">
            <a:off x="9968449" y="3881522"/>
            <a:ext cx="502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SHLD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1F28AB4-D8D2-4DF0-9590-9C19EF6240F5}"/>
              </a:ext>
            </a:extLst>
          </p:cNvPr>
          <p:cNvCxnSpPr>
            <a:cxnSpLocks/>
          </p:cNvCxnSpPr>
          <p:nvPr/>
        </p:nvCxnSpPr>
        <p:spPr>
          <a:xfrm flipH="1" flipV="1">
            <a:off x="1899470" y="6198960"/>
            <a:ext cx="8453648" cy="78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ECC2F3-F33D-41F7-9734-7C06F6B4D0C8}"/>
              </a:ext>
            </a:extLst>
          </p:cNvPr>
          <p:cNvSpPr txBox="1"/>
          <p:nvPr/>
        </p:nvSpPr>
        <p:spPr>
          <a:xfrm flipH="1">
            <a:off x="4205763" y="5968146"/>
            <a:ext cx="2829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Shield (Connector housings and shields)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803FAA4-A99A-477E-8B73-F29D6E11F484}"/>
              </a:ext>
            </a:extLst>
          </p:cNvPr>
          <p:cNvSpPr txBox="1"/>
          <p:nvPr/>
        </p:nvSpPr>
        <p:spPr>
          <a:xfrm flipH="1">
            <a:off x="5248186" y="1800259"/>
            <a:ext cx="1155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Focus Controller Power Supply</a:t>
            </a:r>
          </a:p>
        </p:txBody>
      </p:sp>
    </p:spTree>
    <p:extLst>
      <p:ext uri="{BB962C8B-B14F-4D97-AF65-F5344CB8AC3E}">
        <p14:creationId xmlns:p14="http://schemas.microsoft.com/office/powerpoint/2010/main" val="237321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Gregory S.</dc:creator>
  <cp:lastModifiedBy>Anton Deguet</cp:lastModifiedBy>
  <cp:revision>8</cp:revision>
  <dcterms:created xsi:type="dcterms:W3CDTF">2021-09-09T19:44:14Z</dcterms:created>
  <dcterms:modified xsi:type="dcterms:W3CDTF">2021-09-10T11:57:59Z</dcterms:modified>
</cp:coreProperties>
</file>