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C8C4D-A48D-4010-86D6-46381A99A9A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7108E-2D05-4E42-B101-51AD1F22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7108E-2D05-4E42-B101-51AD1F226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7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7108E-2D05-4E42-B101-51AD1F226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360C-6EC9-4AB2-AD8B-00B66BC101B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D21B-C3C5-4659-BF22-68FDD05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9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360C-6EC9-4AB2-AD8B-00B66BC101B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D21B-C3C5-4659-BF22-68FDD05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3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360C-6EC9-4AB2-AD8B-00B66BC101B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D21B-C3C5-4659-BF22-68FDD05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360C-6EC9-4AB2-AD8B-00B66BC101B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D21B-C3C5-4659-BF22-68FDD05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4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360C-6EC9-4AB2-AD8B-00B66BC101B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D21B-C3C5-4659-BF22-68FDD05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360C-6EC9-4AB2-AD8B-00B66BC101B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D21B-C3C5-4659-BF22-68FDD05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360C-6EC9-4AB2-AD8B-00B66BC101B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D21B-C3C5-4659-BF22-68FDD05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9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360C-6EC9-4AB2-AD8B-00B66BC101B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D21B-C3C5-4659-BF22-68FDD05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9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360C-6EC9-4AB2-AD8B-00B66BC101B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D21B-C3C5-4659-BF22-68FDD05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360C-6EC9-4AB2-AD8B-00B66BC101B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D21B-C3C5-4659-BF22-68FDD05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360C-6EC9-4AB2-AD8B-00B66BC101B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D21B-C3C5-4659-BF22-68FDD05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360C-6EC9-4AB2-AD8B-00B66BC101B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AD21B-C3C5-4659-BF22-68FDD0541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777" y="996811"/>
            <a:ext cx="2983843" cy="2631861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70477" y="1641044"/>
            <a:ext cx="845240" cy="571499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DS2505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26583" y="1820129"/>
            <a:ext cx="2071688" cy="1504951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7139" y="824948"/>
            <a:ext cx="6479484" cy="2975527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29" idx="3"/>
            <a:endCxn id="30" idx="1"/>
          </p:cNvCxnSpPr>
          <p:nvPr/>
        </p:nvCxnSpPr>
        <p:spPr>
          <a:xfrm>
            <a:off x="2862892" y="2804175"/>
            <a:ext cx="948935" cy="1070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9617" y="996811"/>
            <a:ext cx="156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dMIB</a:t>
            </a:r>
            <a:r>
              <a:rPr lang="en-US" dirty="0" smtClean="0"/>
              <a:t> (Rev F+)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46625" y="2438400"/>
            <a:ext cx="304803" cy="1095375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DL-156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48153" y="2638558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1-wire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81192" y="1837236"/>
            <a:ext cx="92392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QLA #2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8984" y="2210333"/>
            <a:ext cx="657227" cy="1056205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FPGA #2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946626" y="1318974"/>
            <a:ext cx="257176" cy="395525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46626" y="1881186"/>
            <a:ext cx="257176" cy="45720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92569" y="1332579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DOF 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92569" y="1904761"/>
            <a:ext cx="116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Footpedal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698272" y="2457448"/>
            <a:ext cx="164620" cy="69345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1827" y="2459590"/>
            <a:ext cx="152184" cy="691309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085384" y="2483198"/>
            <a:ext cx="62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68 pin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61918" y="2994005"/>
            <a:ext cx="744596" cy="313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DOUT3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561918" y="2557460"/>
            <a:ext cx="90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POSLIM3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027981" y="2563769"/>
            <a:ext cx="90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POSLIM7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012721" y="2989534"/>
            <a:ext cx="84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DOUTB6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444293" y="2837112"/>
            <a:ext cx="1232598" cy="1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444293" y="2552726"/>
            <a:ext cx="12539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71857" y="2261703"/>
            <a:ext cx="90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HOME3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444293" y="3030139"/>
            <a:ext cx="1232598" cy="0"/>
          </a:xfrm>
          <a:prstGeom prst="straightConnector1">
            <a:avLst/>
          </a:prstGeom>
          <a:ln>
            <a:headEnd type="none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63978" y="2249364"/>
            <a:ext cx="90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HOME7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631017" y="904512"/>
            <a:ext cx="143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 Vinci instrument</a:t>
            </a:r>
            <a:endParaRPr lang="en-US" dirty="0"/>
          </a:p>
        </p:txBody>
      </p:sp>
      <p:cxnSp>
        <p:nvCxnSpPr>
          <p:cNvPr id="79" name="Elbow Connector 78"/>
          <p:cNvCxnSpPr/>
          <p:nvPr/>
        </p:nvCxnSpPr>
        <p:spPr>
          <a:xfrm rot="10800000" flipV="1">
            <a:off x="3965608" y="1431235"/>
            <a:ext cx="2961966" cy="1140630"/>
          </a:xfrm>
          <a:prstGeom prst="bentConnector3">
            <a:avLst>
              <a:gd name="adj1" fmla="val 701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31566" y="2649372"/>
            <a:ext cx="878886" cy="467139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DS2480B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547925" y="2707187"/>
            <a:ext cx="144428" cy="573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967453" y="3029161"/>
            <a:ext cx="1474619" cy="978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3957514" y="1600487"/>
            <a:ext cx="2969117" cy="1428674"/>
          </a:xfrm>
          <a:prstGeom prst="bentConnector3">
            <a:avLst>
              <a:gd name="adj1" fmla="val 41965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313647" y="2865237"/>
            <a:ext cx="234278" cy="0"/>
          </a:xfrm>
          <a:prstGeom prst="straightConnector1">
            <a:avLst/>
          </a:prstGeom>
          <a:ln>
            <a:headEnd type="triangle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692353" y="3013631"/>
            <a:ext cx="244333" cy="0"/>
          </a:xfrm>
          <a:prstGeom prst="straightConnector1">
            <a:avLst/>
          </a:prstGeom>
          <a:ln>
            <a:headEnd type="triangle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80382" y="280417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583697" y="295657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577073" y="310897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658574" y="2695341"/>
            <a:ext cx="2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325413" y="3019438"/>
            <a:ext cx="2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325968" y="2861458"/>
            <a:ext cx="2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dirty="0"/>
          </a:p>
        </p:txBody>
      </p:sp>
      <p:cxnSp>
        <p:nvCxnSpPr>
          <p:cNvPr id="17" name="Elbow Connector 16"/>
          <p:cNvCxnSpPr>
            <a:endCxn id="22" idx="1"/>
          </p:cNvCxnSpPr>
          <p:nvPr/>
        </p:nvCxnSpPr>
        <p:spPr>
          <a:xfrm flipV="1">
            <a:off x="3946262" y="1516737"/>
            <a:ext cx="3000364" cy="1320376"/>
          </a:xfrm>
          <a:prstGeom prst="bentConnector3">
            <a:avLst>
              <a:gd name="adj1" fmla="val 37744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46623" y="1358687"/>
            <a:ext cx="49645" cy="9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959877" y="1550843"/>
            <a:ext cx="49645" cy="9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953253" y="1981536"/>
            <a:ext cx="49645" cy="9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946629" y="2163754"/>
            <a:ext cx="49645" cy="9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61" idx="1"/>
          </p:cNvCxnSpPr>
          <p:nvPr/>
        </p:nvCxnSpPr>
        <p:spPr>
          <a:xfrm flipH="1">
            <a:off x="5310795" y="2031311"/>
            <a:ext cx="1642458" cy="3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4847651" y="1832766"/>
            <a:ext cx="463144" cy="203317"/>
            <a:chOff x="5165699" y="1832766"/>
            <a:chExt cx="463144" cy="203317"/>
          </a:xfrm>
        </p:grpSpPr>
        <p:sp>
          <p:nvSpPr>
            <p:cNvPr id="49" name="Freeform 48"/>
            <p:cNvSpPr/>
            <p:nvPr/>
          </p:nvSpPr>
          <p:spPr>
            <a:xfrm>
              <a:off x="5271034" y="1832766"/>
              <a:ext cx="357809" cy="201827"/>
            </a:xfrm>
            <a:custGeom>
              <a:avLst/>
              <a:gdLst>
                <a:gd name="connsiteX0" fmla="*/ 357809 w 357809"/>
                <a:gd name="connsiteY0" fmla="*/ 195509 h 201827"/>
                <a:gd name="connsiteX1" fmla="*/ 248479 w 357809"/>
                <a:gd name="connsiteY1" fmla="*/ 26543 h 201827"/>
                <a:gd name="connsiteX2" fmla="*/ 129209 w 357809"/>
                <a:gd name="connsiteY2" fmla="*/ 16604 h 201827"/>
                <a:gd name="connsiteX3" fmla="*/ 39757 w 357809"/>
                <a:gd name="connsiteY3" fmla="*/ 185569 h 201827"/>
                <a:gd name="connsiteX4" fmla="*/ 0 w 357809"/>
                <a:gd name="connsiteY4" fmla="*/ 185569 h 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809" h="201827">
                  <a:moveTo>
                    <a:pt x="357809" y="195509"/>
                  </a:moveTo>
                  <a:cubicBezTo>
                    <a:pt x="322194" y="125934"/>
                    <a:pt x="286579" y="56360"/>
                    <a:pt x="248479" y="26543"/>
                  </a:cubicBezTo>
                  <a:cubicBezTo>
                    <a:pt x="210379" y="-3275"/>
                    <a:pt x="163996" y="-9900"/>
                    <a:pt x="129209" y="16604"/>
                  </a:cubicBezTo>
                  <a:cubicBezTo>
                    <a:pt x="94422" y="43108"/>
                    <a:pt x="39757" y="185569"/>
                    <a:pt x="39757" y="185569"/>
                  </a:cubicBezTo>
                  <a:cubicBezTo>
                    <a:pt x="18222" y="213730"/>
                    <a:pt x="9111" y="199649"/>
                    <a:pt x="0" y="185569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5165699" y="2028274"/>
              <a:ext cx="105335" cy="78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>
            <a:off x="4012721" y="2837112"/>
            <a:ext cx="1418845" cy="7261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9" idx="2"/>
          </p:cNvCxnSpPr>
          <p:nvPr/>
        </p:nvCxnSpPr>
        <p:spPr>
          <a:xfrm>
            <a:off x="5223720" y="3048013"/>
            <a:ext cx="1396419" cy="232306"/>
          </a:xfrm>
          <a:prstGeom prst="bentConnector4">
            <a:avLst>
              <a:gd name="adj1" fmla="val -986"/>
              <a:gd name="adj2" fmla="val 1984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547924" y="2707187"/>
            <a:ext cx="148148" cy="37925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169035" y="298308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814548" y="198254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026587" y="279092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265504" y="2226365"/>
            <a:ext cx="2981739" cy="828607"/>
          </a:xfrm>
          <a:custGeom>
            <a:avLst/>
            <a:gdLst>
              <a:gd name="connsiteX0" fmla="*/ 0 w 2981739"/>
              <a:gd name="connsiteY0" fmla="*/ 715618 h 828607"/>
              <a:gd name="connsiteX1" fmla="*/ 1977887 w 2981739"/>
              <a:gd name="connsiteY1" fmla="*/ 824948 h 828607"/>
              <a:gd name="connsiteX2" fmla="*/ 2812774 w 2981739"/>
              <a:gd name="connsiteY2" fmla="*/ 596348 h 828607"/>
              <a:gd name="connsiteX3" fmla="*/ 2981739 w 2981739"/>
              <a:gd name="connsiteY3" fmla="*/ 0 h 82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39" h="828607">
                <a:moveTo>
                  <a:pt x="0" y="715618"/>
                </a:moveTo>
                <a:cubicBezTo>
                  <a:pt x="754545" y="780222"/>
                  <a:pt x="1509091" y="844826"/>
                  <a:pt x="1977887" y="824948"/>
                </a:cubicBezTo>
                <a:cubicBezTo>
                  <a:pt x="2446683" y="805070"/>
                  <a:pt x="2645465" y="733839"/>
                  <a:pt x="2812774" y="596348"/>
                </a:cubicBezTo>
                <a:cubicBezTo>
                  <a:pt x="2980083" y="458857"/>
                  <a:pt x="2980911" y="229428"/>
                  <a:pt x="2981739" y="0"/>
                </a:cubicBezTo>
              </a:path>
            </a:pathLst>
          </a:custGeom>
          <a:ln>
            <a:headEnd type="triangle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90925" y="5734050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dallas-driver-dmib.jpg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12112" y="2428930"/>
            <a:ext cx="42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777" y="996811"/>
            <a:ext cx="2983843" cy="2631861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70477" y="1641044"/>
            <a:ext cx="845240" cy="571499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DS2505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26583" y="1820129"/>
            <a:ext cx="2071688" cy="1504951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7139" y="824948"/>
            <a:ext cx="6479484" cy="2975527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29" idx="3"/>
            <a:endCxn id="30" idx="1"/>
          </p:cNvCxnSpPr>
          <p:nvPr/>
        </p:nvCxnSpPr>
        <p:spPr>
          <a:xfrm>
            <a:off x="2862892" y="2804175"/>
            <a:ext cx="948935" cy="1070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9618" y="996811"/>
            <a:ext cx="15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dMIB</a:t>
            </a:r>
            <a:r>
              <a:rPr lang="en-US" dirty="0" smtClean="0"/>
              <a:t> (&lt; Rev F)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46625" y="2438400"/>
            <a:ext cx="304803" cy="1095375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DL-156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47913" y="2639006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1-wire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81192" y="1837236"/>
            <a:ext cx="92392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QLA #2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8984" y="2210333"/>
            <a:ext cx="657227" cy="1056205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FPGA #2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946626" y="1318974"/>
            <a:ext cx="257176" cy="395525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46626" y="1881186"/>
            <a:ext cx="257176" cy="45720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80426" y="650384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DOF 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79338" y="1824310"/>
            <a:ext cx="116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Footpedal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698272" y="2457448"/>
            <a:ext cx="164620" cy="69345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1827" y="2459590"/>
            <a:ext cx="152184" cy="691309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085384" y="2483198"/>
            <a:ext cx="62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68 pin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61918" y="2994005"/>
            <a:ext cx="744596" cy="313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DOUT3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561918" y="2557460"/>
            <a:ext cx="90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POSLIM3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027981" y="2563769"/>
            <a:ext cx="90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POSLIM7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012721" y="2989534"/>
            <a:ext cx="84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DOUTB6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444293" y="2837112"/>
            <a:ext cx="1232598" cy="1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444293" y="2552726"/>
            <a:ext cx="12539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71857" y="2261703"/>
            <a:ext cx="90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HOME3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444293" y="3030139"/>
            <a:ext cx="1232598" cy="0"/>
          </a:xfrm>
          <a:prstGeom prst="straightConnector1">
            <a:avLst/>
          </a:prstGeom>
          <a:ln>
            <a:headEnd type="none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63978" y="2249364"/>
            <a:ext cx="90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HOME7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631017" y="904512"/>
            <a:ext cx="143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 Vinci instrument</a:t>
            </a:r>
            <a:endParaRPr lang="en-US" dirty="0"/>
          </a:p>
        </p:txBody>
      </p:sp>
      <p:cxnSp>
        <p:nvCxnSpPr>
          <p:cNvPr id="79" name="Elbow Connector 78"/>
          <p:cNvCxnSpPr>
            <a:endCxn id="96" idx="1"/>
          </p:cNvCxnSpPr>
          <p:nvPr/>
        </p:nvCxnSpPr>
        <p:spPr>
          <a:xfrm rot="10800000" flipV="1">
            <a:off x="4827940" y="1431235"/>
            <a:ext cx="2099635" cy="564698"/>
          </a:xfrm>
          <a:prstGeom prst="bentConnector2">
            <a:avLst/>
          </a:prstGeom>
          <a:ln>
            <a:tailEnd type="non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505084" y="1400554"/>
            <a:ext cx="878886" cy="33548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DS2480B</a:t>
            </a:r>
            <a:endParaRPr lang="en-US" sz="1600" dirty="0"/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3957514" y="1600487"/>
            <a:ext cx="2969117" cy="1428674"/>
          </a:xfrm>
          <a:prstGeom prst="bentConnector3">
            <a:avLst>
              <a:gd name="adj1" fmla="val 41965"/>
            </a:avLst>
          </a:prstGeom>
          <a:ln>
            <a:headEnd type="none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22" idx="1"/>
          </p:cNvCxnSpPr>
          <p:nvPr/>
        </p:nvCxnSpPr>
        <p:spPr>
          <a:xfrm flipV="1">
            <a:off x="3946262" y="1516737"/>
            <a:ext cx="3000364" cy="1320376"/>
          </a:xfrm>
          <a:prstGeom prst="bentConnector3">
            <a:avLst>
              <a:gd name="adj1" fmla="val 37744"/>
            </a:avLst>
          </a:prstGeom>
          <a:ln>
            <a:headEnd type="triangle"/>
            <a:tailEnd type="non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46623" y="1358687"/>
            <a:ext cx="49645" cy="9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959877" y="1550843"/>
            <a:ext cx="49645" cy="9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953253" y="1981536"/>
            <a:ext cx="49645" cy="9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946629" y="2163754"/>
            <a:ext cx="49645" cy="9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61" idx="1"/>
          </p:cNvCxnSpPr>
          <p:nvPr/>
        </p:nvCxnSpPr>
        <p:spPr>
          <a:xfrm flipH="1">
            <a:off x="5310795" y="2031311"/>
            <a:ext cx="1642458" cy="3282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4847651" y="1832766"/>
            <a:ext cx="463144" cy="203317"/>
            <a:chOff x="5165699" y="1832766"/>
            <a:chExt cx="463144" cy="203317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49" name="Freeform 48"/>
            <p:cNvSpPr/>
            <p:nvPr/>
          </p:nvSpPr>
          <p:spPr>
            <a:xfrm>
              <a:off x="5271034" y="1832766"/>
              <a:ext cx="357809" cy="201827"/>
            </a:xfrm>
            <a:custGeom>
              <a:avLst/>
              <a:gdLst>
                <a:gd name="connsiteX0" fmla="*/ 357809 w 357809"/>
                <a:gd name="connsiteY0" fmla="*/ 195509 h 201827"/>
                <a:gd name="connsiteX1" fmla="*/ 248479 w 357809"/>
                <a:gd name="connsiteY1" fmla="*/ 26543 h 201827"/>
                <a:gd name="connsiteX2" fmla="*/ 129209 w 357809"/>
                <a:gd name="connsiteY2" fmla="*/ 16604 h 201827"/>
                <a:gd name="connsiteX3" fmla="*/ 39757 w 357809"/>
                <a:gd name="connsiteY3" fmla="*/ 185569 h 201827"/>
                <a:gd name="connsiteX4" fmla="*/ 0 w 357809"/>
                <a:gd name="connsiteY4" fmla="*/ 185569 h 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809" h="201827">
                  <a:moveTo>
                    <a:pt x="357809" y="195509"/>
                  </a:moveTo>
                  <a:cubicBezTo>
                    <a:pt x="322194" y="125934"/>
                    <a:pt x="286579" y="56360"/>
                    <a:pt x="248479" y="26543"/>
                  </a:cubicBezTo>
                  <a:cubicBezTo>
                    <a:pt x="210379" y="-3275"/>
                    <a:pt x="163996" y="-9900"/>
                    <a:pt x="129209" y="16604"/>
                  </a:cubicBezTo>
                  <a:cubicBezTo>
                    <a:pt x="94422" y="43108"/>
                    <a:pt x="39757" y="185569"/>
                    <a:pt x="39757" y="185569"/>
                  </a:cubicBezTo>
                  <a:cubicBezTo>
                    <a:pt x="18222" y="213730"/>
                    <a:pt x="9111" y="199649"/>
                    <a:pt x="0" y="185569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5165699" y="2028274"/>
              <a:ext cx="105335" cy="78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Oval 95"/>
          <p:cNvSpPr/>
          <p:nvPr/>
        </p:nvSpPr>
        <p:spPr>
          <a:xfrm>
            <a:off x="4814548" y="198254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 rot="5400000">
            <a:off x="7644689" y="1046435"/>
            <a:ext cx="144429" cy="423640"/>
            <a:chOff x="8210171" y="658638"/>
            <a:chExt cx="144429" cy="423640"/>
          </a:xfrm>
        </p:grpSpPr>
        <p:sp>
          <p:nvSpPr>
            <p:cNvPr id="59" name="Rectangle 58"/>
            <p:cNvSpPr/>
            <p:nvPr/>
          </p:nvSpPr>
          <p:spPr>
            <a:xfrm>
              <a:off x="8210172" y="658638"/>
              <a:ext cx="144428" cy="423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242629" y="75562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245944" y="90802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210171" y="658638"/>
              <a:ext cx="144429" cy="4236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Elbow Connector 18"/>
          <p:cNvCxnSpPr>
            <a:stCxn id="2" idx="3"/>
            <a:endCxn id="75" idx="0"/>
          </p:cNvCxnSpPr>
          <p:nvPr/>
        </p:nvCxnSpPr>
        <p:spPr>
          <a:xfrm flipH="1" flipV="1">
            <a:off x="7928724" y="1258256"/>
            <a:ext cx="455246" cy="310039"/>
          </a:xfrm>
          <a:prstGeom prst="bentConnector3">
            <a:avLst>
              <a:gd name="adj1" fmla="val -50215"/>
            </a:avLst>
          </a:prstGeom>
          <a:ln>
            <a:headEnd type="triangle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0800000" flipV="1">
            <a:off x="7196006" y="1268195"/>
            <a:ext cx="309078" cy="1422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1"/>
            <a:endCxn id="22" idx="3"/>
          </p:cNvCxnSpPr>
          <p:nvPr/>
        </p:nvCxnSpPr>
        <p:spPr>
          <a:xfrm flipH="1" flipV="1">
            <a:off x="7203802" y="1516737"/>
            <a:ext cx="301282" cy="0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83924" y="1608051"/>
            <a:ext cx="321159" cy="0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96006" y="1069409"/>
            <a:ext cx="1540490" cy="75072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831738" y="650384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Dongle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203802" y="1881186"/>
            <a:ext cx="384096" cy="455645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685222" y="2066556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Jumper</a:t>
            </a:r>
            <a:endParaRPr lang="en-US" dirty="0"/>
          </a:p>
        </p:txBody>
      </p:sp>
      <p:cxnSp>
        <p:nvCxnSpPr>
          <p:cNvPr id="81" name="Elbow Connector 80"/>
          <p:cNvCxnSpPr>
            <a:endCxn id="13" idx="1"/>
          </p:cNvCxnSpPr>
          <p:nvPr/>
        </p:nvCxnSpPr>
        <p:spPr>
          <a:xfrm rot="16200000" flipH="1">
            <a:off x="6419659" y="2459122"/>
            <a:ext cx="782018" cy="271913"/>
          </a:xfrm>
          <a:prstGeom prst="bentConnector2">
            <a:avLst/>
          </a:prstGeom>
          <a:ln>
            <a:solidFill>
              <a:srgbClr val="FF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674711" y="2201281"/>
            <a:ext cx="283652" cy="2788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Freeform 106"/>
          <p:cNvSpPr/>
          <p:nvPr/>
        </p:nvSpPr>
        <p:spPr>
          <a:xfrm>
            <a:off x="7190741" y="2015781"/>
            <a:ext cx="166141" cy="196386"/>
          </a:xfrm>
          <a:custGeom>
            <a:avLst/>
            <a:gdLst>
              <a:gd name="connsiteX0" fmla="*/ 0 w 288235"/>
              <a:gd name="connsiteY0" fmla="*/ 0 h 238539"/>
              <a:gd name="connsiteX1" fmla="*/ 288235 w 288235"/>
              <a:gd name="connsiteY1" fmla="*/ 0 h 238539"/>
              <a:gd name="connsiteX2" fmla="*/ 288235 w 288235"/>
              <a:gd name="connsiteY2" fmla="*/ 238539 h 238539"/>
              <a:gd name="connsiteX3" fmla="*/ 29817 w 288235"/>
              <a:gd name="connsiteY3" fmla="*/ 228600 h 238539"/>
              <a:gd name="connsiteX0" fmla="*/ 102526 w 390761"/>
              <a:gd name="connsiteY0" fmla="*/ 0 h 240786"/>
              <a:gd name="connsiteX1" fmla="*/ 390761 w 390761"/>
              <a:gd name="connsiteY1" fmla="*/ 0 h 240786"/>
              <a:gd name="connsiteX2" fmla="*/ 390761 w 390761"/>
              <a:gd name="connsiteY2" fmla="*/ 238539 h 240786"/>
              <a:gd name="connsiteX3" fmla="*/ 0 w 390761"/>
              <a:gd name="connsiteY3" fmla="*/ 240786 h 240786"/>
              <a:gd name="connsiteX0" fmla="*/ 80469 w 368704"/>
              <a:gd name="connsiteY0" fmla="*/ 0 h 240786"/>
              <a:gd name="connsiteX1" fmla="*/ 368704 w 368704"/>
              <a:gd name="connsiteY1" fmla="*/ 0 h 240786"/>
              <a:gd name="connsiteX2" fmla="*/ 368704 w 368704"/>
              <a:gd name="connsiteY2" fmla="*/ 238539 h 240786"/>
              <a:gd name="connsiteX3" fmla="*/ 0 w 368704"/>
              <a:gd name="connsiteY3" fmla="*/ 240786 h 240786"/>
              <a:gd name="connsiteX0" fmla="*/ 45239 w 368704"/>
              <a:gd name="connsiteY0" fmla="*/ 7786 h 240786"/>
              <a:gd name="connsiteX1" fmla="*/ 368704 w 368704"/>
              <a:gd name="connsiteY1" fmla="*/ 0 h 240786"/>
              <a:gd name="connsiteX2" fmla="*/ 368704 w 368704"/>
              <a:gd name="connsiteY2" fmla="*/ 238539 h 240786"/>
              <a:gd name="connsiteX3" fmla="*/ 0 w 368704"/>
              <a:gd name="connsiteY3" fmla="*/ 240786 h 240786"/>
              <a:gd name="connsiteX0" fmla="*/ 38193 w 368704"/>
              <a:gd name="connsiteY0" fmla="*/ 0 h 240786"/>
              <a:gd name="connsiteX1" fmla="*/ 368704 w 368704"/>
              <a:gd name="connsiteY1" fmla="*/ 0 h 240786"/>
              <a:gd name="connsiteX2" fmla="*/ 368704 w 368704"/>
              <a:gd name="connsiteY2" fmla="*/ 238539 h 240786"/>
              <a:gd name="connsiteX3" fmla="*/ 0 w 368704"/>
              <a:gd name="connsiteY3" fmla="*/ 240786 h 24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704" h="240786">
                <a:moveTo>
                  <a:pt x="38193" y="0"/>
                </a:moveTo>
                <a:lnTo>
                  <a:pt x="368704" y="0"/>
                </a:lnTo>
                <a:lnTo>
                  <a:pt x="368704" y="238539"/>
                </a:lnTo>
                <a:lnTo>
                  <a:pt x="0" y="240786"/>
                </a:lnTo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7265504" y="2226365"/>
            <a:ext cx="2981739" cy="828607"/>
          </a:xfrm>
          <a:custGeom>
            <a:avLst/>
            <a:gdLst>
              <a:gd name="connsiteX0" fmla="*/ 0 w 2981739"/>
              <a:gd name="connsiteY0" fmla="*/ 715618 h 828607"/>
              <a:gd name="connsiteX1" fmla="*/ 1977887 w 2981739"/>
              <a:gd name="connsiteY1" fmla="*/ 824948 h 828607"/>
              <a:gd name="connsiteX2" fmla="*/ 2812774 w 2981739"/>
              <a:gd name="connsiteY2" fmla="*/ 596348 h 828607"/>
              <a:gd name="connsiteX3" fmla="*/ 2981739 w 2981739"/>
              <a:gd name="connsiteY3" fmla="*/ 0 h 82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39" h="828607">
                <a:moveTo>
                  <a:pt x="0" y="715618"/>
                </a:moveTo>
                <a:cubicBezTo>
                  <a:pt x="754545" y="780222"/>
                  <a:pt x="1509091" y="844826"/>
                  <a:pt x="1977887" y="824948"/>
                </a:cubicBezTo>
                <a:cubicBezTo>
                  <a:pt x="2446683" y="805070"/>
                  <a:pt x="2645465" y="733839"/>
                  <a:pt x="2812774" y="596348"/>
                </a:cubicBezTo>
                <a:cubicBezTo>
                  <a:pt x="2980083" y="458857"/>
                  <a:pt x="2980911" y="229428"/>
                  <a:pt x="2981739" y="0"/>
                </a:cubicBezTo>
              </a:path>
            </a:pathLst>
          </a:custGeom>
          <a:ln>
            <a:headEnd type="triangle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590925" y="5734050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dallas-driver-dongle.jpg</a:t>
            </a:r>
            <a:endParaRPr lang="en-US" dirty="0"/>
          </a:p>
        </p:txBody>
      </p:sp>
      <p:cxnSp>
        <p:nvCxnSpPr>
          <p:cNvPr id="62" name="Elbow Connector 61"/>
          <p:cNvCxnSpPr>
            <a:stCxn id="96" idx="4"/>
          </p:cNvCxnSpPr>
          <p:nvPr/>
        </p:nvCxnSpPr>
        <p:spPr>
          <a:xfrm rot="5400000">
            <a:off x="4185049" y="1888551"/>
            <a:ext cx="489789" cy="8606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68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777" y="996811"/>
            <a:ext cx="2983843" cy="2631861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70477" y="1641044"/>
            <a:ext cx="845240" cy="571499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DS2505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26583" y="1820129"/>
            <a:ext cx="2071688" cy="1504951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7139" y="824948"/>
            <a:ext cx="6479484" cy="2975527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29" idx="3"/>
            <a:endCxn id="30" idx="1"/>
          </p:cNvCxnSpPr>
          <p:nvPr/>
        </p:nvCxnSpPr>
        <p:spPr>
          <a:xfrm>
            <a:off x="2862892" y="2804175"/>
            <a:ext cx="948935" cy="1070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9617" y="996811"/>
            <a:ext cx="156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dMIB</a:t>
            </a:r>
            <a:r>
              <a:rPr lang="en-US" dirty="0" smtClean="0"/>
              <a:t> (Rev F+)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46625" y="2438400"/>
            <a:ext cx="304803" cy="1095375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DL-156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62382" y="2638557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1-wire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81192" y="1837236"/>
            <a:ext cx="92392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QLA #2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8984" y="2210333"/>
            <a:ext cx="657227" cy="1056205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FPGA #2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946626" y="1318974"/>
            <a:ext cx="257176" cy="395525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46626" y="1881186"/>
            <a:ext cx="257176" cy="45720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63851" y="1332579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DOF 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93134" y="1900340"/>
            <a:ext cx="116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Footpedal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698272" y="2457448"/>
            <a:ext cx="164620" cy="69345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1827" y="2459590"/>
            <a:ext cx="152184" cy="691309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085384" y="2483198"/>
            <a:ext cx="62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68 pin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61918" y="2994005"/>
            <a:ext cx="744596" cy="313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DOUT3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561918" y="2557460"/>
            <a:ext cx="90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POSLIM3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027981" y="2563769"/>
            <a:ext cx="90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POSLIM7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012721" y="2989534"/>
            <a:ext cx="84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DOUTB6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444293" y="2837112"/>
            <a:ext cx="1232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444293" y="2552726"/>
            <a:ext cx="12539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71857" y="2261703"/>
            <a:ext cx="90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HOME3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444293" y="3030139"/>
            <a:ext cx="1232598" cy="0"/>
          </a:xfrm>
          <a:prstGeom prst="straightConnector1">
            <a:avLst/>
          </a:prstGeom>
          <a:ln>
            <a:headEnd type="none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63978" y="2249364"/>
            <a:ext cx="90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HOME7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631017" y="904512"/>
            <a:ext cx="143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 Vinci instrument</a:t>
            </a:r>
            <a:endParaRPr lang="en-US" dirty="0"/>
          </a:p>
        </p:txBody>
      </p:sp>
      <p:cxnSp>
        <p:nvCxnSpPr>
          <p:cNvPr id="79" name="Elbow Connector 78"/>
          <p:cNvCxnSpPr/>
          <p:nvPr/>
        </p:nvCxnSpPr>
        <p:spPr>
          <a:xfrm rot="10800000" flipV="1">
            <a:off x="3965608" y="1431235"/>
            <a:ext cx="2961966" cy="1140630"/>
          </a:xfrm>
          <a:prstGeom prst="bentConnector3">
            <a:avLst>
              <a:gd name="adj1" fmla="val 701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31566" y="2649372"/>
            <a:ext cx="878886" cy="467139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DS2480B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547925" y="2707187"/>
            <a:ext cx="144428" cy="573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967453" y="3029161"/>
            <a:ext cx="1474619" cy="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3957514" y="1600487"/>
            <a:ext cx="2969117" cy="1428674"/>
          </a:xfrm>
          <a:prstGeom prst="bentConnector3">
            <a:avLst>
              <a:gd name="adj1" fmla="val 41965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313647" y="2865237"/>
            <a:ext cx="234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692353" y="3013631"/>
            <a:ext cx="244333" cy="0"/>
          </a:xfrm>
          <a:prstGeom prst="straightConnector1">
            <a:avLst/>
          </a:prstGeom>
          <a:ln>
            <a:headEnd type="triangle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80382" y="280417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583697" y="295657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577073" y="310897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658574" y="2695341"/>
            <a:ext cx="2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325413" y="3019438"/>
            <a:ext cx="2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325968" y="2861458"/>
            <a:ext cx="279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dirty="0"/>
          </a:p>
        </p:txBody>
      </p:sp>
      <p:cxnSp>
        <p:nvCxnSpPr>
          <p:cNvPr id="17" name="Elbow Connector 16"/>
          <p:cNvCxnSpPr>
            <a:endCxn id="22" idx="1"/>
          </p:cNvCxnSpPr>
          <p:nvPr/>
        </p:nvCxnSpPr>
        <p:spPr>
          <a:xfrm flipV="1">
            <a:off x="3946262" y="1516737"/>
            <a:ext cx="3000364" cy="1320376"/>
          </a:xfrm>
          <a:prstGeom prst="bentConnector3">
            <a:avLst>
              <a:gd name="adj1" fmla="val 37744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46623" y="1358687"/>
            <a:ext cx="49645" cy="9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959877" y="1550843"/>
            <a:ext cx="49645" cy="9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953253" y="1981536"/>
            <a:ext cx="49645" cy="9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946629" y="2163754"/>
            <a:ext cx="49645" cy="9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61" idx="1"/>
          </p:cNvCxnSpPr>
          <p:nvPr/>
        </p:nvCxnSpPr>
        <p:spPr>
          <a:xfrm flipH="1">
            <a:off x="5310795" y="2031311"/>
            <a:ext cx="1642458" cy="3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4847651" y="1832766"/>
            <a:ext cx="463144" cy="203317"/>
            <a:chOff x="5165699" y="1832766"/>
            <a:chExt cx="463144" cy="203317"/>
          </a:xfrm>
        </p:grpSpPr>
        <p:sp>
          <p:nvSpPr>
            <p:cNvPr id="49" name="Freeform 48"/>
            <p:cNvSpPr/>
            <p:nvPr/>
          </p:nvSpPr>
          <p:spPr>
            <a:xfrm>
              <a:off x="5271034" y="1832766"/>
              <a:ext cx="357809" cy="201827"/>
            </a:xfrm>
            <a:custGeom>
              <a:avLst/>
              <a:gdLst>
                <a:gd name="connsiteX0" fmla="*/ 357809 w 357809"/>
                <a:gd name="connsiteY0" fmla="*/ 195509 h 201827"/>
                <a:gd name="connsiteX1" fmla="*/ 248479 w 357809"/>
                <a:gd name="connsiteY1" fmla="*/ 26543 h 201827"/>
                <a:gd name="connsiteX2" fmla="*/ 129209 w 357809"/>
                <a:gd name="connsiteY2" fmla="*/ 16604 h 201827"/>
                <a:gd name="connsiteX3" fmla="*/ 39757 w 357809"/>
                <a:gd name="connsiteY3" fmla="*/ 185569 h 201827"/>
                <a:gd name="connsiteX4" fmla="*/ 0 w 357809"/>
                <a:gd name="connsiteY4" fmla="*/ 185569 h 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809" h="201827">
                  <a:moveTo>
                    <a:pt x="357809" y="195509"/>
                  </a:moveTo>
                  <a:cubicBezTo>
                    <a:pt x="322194" y="125934"/>
                    <a:pt x="286579" y="56360"/>
                    <a:pt x="248479" y="26543"/>
                  </a:cubicBezTo>
                  <a:cubicBezTo>
                    <a:pt x="210379" y="-3275"/>
                    <a:pt x="163996" y="-9900"/>
                    <a:pt x="129209" y="16604"/>
                  </a:cubicBezTo>
                  <a:cubicBezTo>
                    <a:pt x="94422" y="43108"/>
                    <a:pt x="39757" y="185569"/>
                    <a:pt x="39757" y="185569"/>
                  </a:cubicBezTo>
                  <a:cubicBezTo>
                    <a:pt x="18222" y="213730"/>
                    <a:pt x="9111" y="199649"/>
                    <a:pt x="0" y="185569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5165699" y="2028274"/>
              <a:ext cx="105335" cy="78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>
            <a:off x="5015874" y="2844373"/>
            <a:ext cx="4156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9" idx="2"/>
          </p:cNvCxnSpPr>
          <p:nvPr/>
        </p:nvCxnSpPr>
        <p:spPr>
          <a:xfrm>
            <a:off x="5223720" y="3048013"/>
            <a:ext cx="1396419" cy="232306"/>
          </a:xfrm>
          <a:prstGeom prst="bentConnector4">
            <a:avLst>
              <a:gd name="adj1" fmla="val -986"/>
              <a:gd name="adj2" fmla="val 198405"/>
            </a:avLst>
          </a:prstGeom>
          <a:ln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547924" y="2907212"/>
            <a:ext cx="148148" cy="37925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169035" y="298308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814548" y="198254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026587" y="279092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265504" y="2226365"/>
            <a:ext cx="2981739" cy="828607"/>
          </a:xfrm>
          <a:custGeom>
            <a:avLst/>
            <a:gdLst>
              <a:gd name="connsiteX0" fmla="*/ 0 w 2981739"/>
              <a:gd name="connsiteY0" fmla="*/ 715618 h 828607"/>
              <a:gd name="connsiteX1" fmla="*/ 1977887 w 2981739"/>
              <a:gd name="connsiteY1" fmla="*/ 824948 h 828607"/>
              <a:gd name="connsiteX2" fmla="*/ 2812774 w 2981739"/>
              <a:gd name="connsiteY2" fmla="*/ 596348 h 828607"/>
              <a:gd name="connsiteX3" fmla="*/ 2981739 w 2981739"/>
              <a:gd name="connsiteY3" fmla="*/ 0 h 82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39" h="828607">
                <a:moveTo>
                  <a:pt x="0" y="715618"/>
                </a:moveTo>
                <a:cubicBezTo>
                  <a:pt x="754545" y="780222"/>
                  <a:pt x="1509091" y="844826"/>
                  <a:pt x="1977887" y="824948"/>
                </a:cubicBezTo>
                <a:cubicBezTo>
                  <a:pt x="2446683" y="805070"/>
                  <a:pt x="2645465" y="733839"/>
                  <a:pt x="2812774" y="596348"/>
                </a:cubicBezTo>
                <a:cubicBezTo>
                  <a:pt x="2980083" y="458857"/>
                  <a:pt x="2980911" y="229428"/>
                  <a:pt x="2981739" y="0"/>
                </a:cubicBezTo>
              </a:path>
            </a:pathLst>
          </a:custGeom>
          <a:ln>
            <a:headEnd type="triangle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90925" y="5734050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dallas-1wire-revf.jpg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2096" y="1446064"/>
            <a:ext cx="182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QLA Version 1.4+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>
            <a:endCxn id="95" idx="6"/>
          </p:cNvCxnSpPr>
          <p:nvPr/>
        </p:nvCxnSpPr>
        <p:spPr>
          <a:xfrm flipV="1">
            <a:off x="3964011" y="3028801"/>
            <a:ext cx="1296464" cy="360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412112" y="2428930"/>
            <a:ext cx="426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777" y="996811"/>
            <a:ext cx="2983843" cy="2631861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70477" y="1641044"/>
            <a:ext cx="845240" cy="571499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DS2505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26583" y="1820129"/>
            <a:ext cx="2071688" cy="1504951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7139" y="824948"/>
            <a:ext cx="6479484" cy="2975527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29" idx="3"/>
            <a:endCxn id="30" idx="1"/>
          </p:cNvCxnSpPr>
          <p:nvPr/>
        </p:nvCxnSpPr>
        <p:spPr>
          <a:xfrm>
            <a:off x="2862892" y="2804175"/>
            <a:ext cx="948935" cy="1070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9618" y="996811"/>
            <a:ext cx="159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dMIB</a:t>
            </a:r>
            <a:r>
              <a:rPr lang="en-US" dirty="0" smtClean="0"/>
              <a:t> (&lt; Rev F)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46625" y="2438400"/>
            <a:ext cx="304803" cy="1095375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DL-156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47913" y="2639006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1-wire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81192" y="1837236"/>
            <a:ext cx="92392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QLA #2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8984" y="2210333"/>
            <a:ext cx="657227" cy="1056205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FPGA #2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946626" y="1318974"/>
            <a:ext cx="257176" cy="395525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46626" y="1881186"/>
            <a:ext cx="257176" cy="457201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84849" y="1318974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DOF 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84849" y="1896420"/>
            <a:ext cx="116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Footpedal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698272" y="2457448"/>
            <a:ext cx="164620" cy="69345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1827" y="2459590"/>
            <a:ext cx="152184" cy="691309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085384" y="2483198"/>
            <a:ext cx="62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68 pin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61918" y="2994005"/>
            <a:ext cx="744596" cy="313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DOUT3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561918" y="2557460"/>
            <a:ext cx="90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POSLIM3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027981" y="2563769"/>
            <a:ext cx="90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POSLIM7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012721" y="2989534"/>
            <a:ext cx="84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DOUTB6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444293" y="2837112"/>
            <a:ext cx="1232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444293" y="2552726"/>
            <a:ext cx="12539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71857" y="2261703"/>
            <a:ext cx="90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HOME3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444293" y="3030139"/>
            <a:ext cx="1232598" cy="0"/>
          </a:xfrm>
          <a:prstGeom prst="straightConnector1">
            <a:avLst/>
          </a:prstGeom>
          <a:ln>
            <a:headEnd type="none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63978" y="2249364"/>
            <a:ext cx="90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HOME7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631017" y="904512"/>
            <a:ext cx="143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 Vinci instrument</a:t>
            </a:r>
            <a:endParaRPr lang="en-US" dirty="0"/>
          </a:p>
        </p:txBody>
      </p:sp>
      <p:cxnSp>
        <p:nvCxnSpPr>
          <p:cNvPr id="79" name="Elbow Connector 78"/>
          <p:cNvCxnSpPr/>
          <p:nvPr/>
        </p:nvCxnSpPr>
        <p:spPr>
          <a:xfrm rot="10800000" flipV="1">
            <a:off x="3965608" y="1431235"/>
            <a:ext cx="2961966" cy="1140630"/>
          </a:xfrm>
          <a:prstGeom prst="bentConnector3">
            <a:avLst>
              <a:gd name="adj1" fmla="val 701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3962038" y="1600149"/>
            <a:ext cx="2965536" cy="1408189"/>
          </a:xfrm>
          <a:prstGeom prst="bentConnector3">
            <a:avLst>
              <a:gd name="adj1" fmla="val 41328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22" idx="1"/>
          </p:cNvCxnSpPr>
          <p:nvPr/>
        </p:nvCxnSpPr>
        <p:spPr>
          <a:xfrm flipV="1">
            <a:off x="3946262" y="1516737"/>
            <a:ext cx="3000364" cy="1320376"/>
          </a:xfrm>
          <a:prstGeom prst="bentConnector3">
            <a:avLst>
              <a:gd name="adj1" fmla="val 37744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46623" y="1358687"/>
            <a:ext cx="49645" cy="9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959877" y="1550843"/>
            <a:ext cx="49645" cy="9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953253" y="1981536"/>
            <a:ext cx="49645" cy="9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946629" y="2163754"/>
            <a:ext cx="49645" cy="9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61" idx="1"/>
          </p:cNvCxnSpPr>
          <p:nvPr/>
        </p:nvCxnSpPr>
        <p:spPr>
          <a:xfrm flipH="1">
            <a:off x="5310795" y="2031311"/>
            <a:ext cx="1642458" cy="3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4847651" y="1832766"/>
            <a:ext cx="463144" cy="203317"/>
            <a:chOff x="5165699" y="1832766"/>
            <a:chExt cx="463144" cy="203317"/>
          </a:xfrm>
        </p:grpSpPr>
        <p:sp>
          <p:nvSpPr>
            <p:cNvPr id="49" name="Freeform 48"/>
            <p:cNvSpPr/>
            <p:nvPr/>
          </p:nvSpPr>
          <p:spPr>
            <a:xfrm>
              <a:off x="5271034" y="1832766"/>
              <a:ext cx="357809" cy="201827"/>
            </a:xfrm>
            <a:custGeom>
              <a:avLst/>
              <a:gdLst>
                <a:gd name="connsiteX0" fmla="*/ 357809 w 357809"/>
                <a:gd name="connsiteY0" fmla="*/ 195509 h 201827"/>
                <a:gd name="connsiteX1" fmla="*/ 248479 w 357809"/>
                <a:gd name="connsiteY1" fmla="*/ 26543 h 201827"/>
                <a:gd name="connsiteX2" fmla="*/ 129209 w 357809"/>
                <a:gd name="connsiteY2" fmla="*/ 16604 h 201827"/>
                <a:gd name="connsiteX3" fmla="*/ 39757 w 357809"/>
                <a:gd name="connsiteY3" fmla="*/ 185569 h 201827"/>
                <a:gd name="connsiteX4" fmla="*/ 0 w 357809"/>
                <a:gd name="connsiteY4" fmla="*/ 185569 h 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809" h="201827">
                  <a:moveTo>
                    <a:pt x="357809" y="195509"/>
                  </a:moveTo>
                  <a:cubicBezTo>
                    <a:pt x="322194" y="125934"/>
                    <a:pt x="286579" y="56360"/>
                    <a:pt x="248479" y="26543"/>
                  </a:cubicBezTo>
                  <a:cubicBezTo>
                    <a:pt x="210379" y="-3275"/>
                    <a:pt x="163996" y="-9900"/>
                    <a:pt x="129209" y="16604"/>
                  </a:cubicBezTo>
                  <a:cubicBezTo>
                    <a:pt x="94422" y="43108"/>
                    <a:pt x="39757" y="185569"/>
                    <a:pt x="39757" y="185569"/>
                  </a:cubicBezTo>
                  <a:cubicBezTo>
                    <a:pt x="18222" y="213730"/>
                    <a:pt x="9111" y="199649"/>
                    <a:pt x="0" y="185569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5165699" y="2028274"/>
              <a:ext cx="105335" cy="78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Oval 95"/>
          <p:cNvSpPr/>
          <p:nvPr/>
        </p:nvSpPr>
        <p:spPr>
          <a:xfrm>
            <a:off x="4814548" y="198254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7265504" y="2226365"/>
            <a:ext cx="2981739" cy="828607"/>
          </a:xfrm>
          <a:custGeom>
            <a:avLst/>
            <a:gdLst>
              <a:gd name="connsiteX0" fmla="*/ 0 w 2981739"/>
              <a:gd name="connsiteY0" fmla="*/ 715618 h 828607"/>
              <a:gd name="connsiteX1" fmla="*/ 1977887 w 2981739"/>
              <a:gd name="connsiteY1" fmla="*/ 824948 h 828607"/>
              <a:gd name="connsiteX2" fmla="*/ 2812774 w 2981739"/>
              <a:gd name="connsiteY2" fmla="*/ 596348 h 828607"/>
              <a:gd name="connsiteX3" fmla="*/ 2981739 w 2981739"/>
              <a:gd name="connsiteY3" fmla="*/ 0 h 82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39" h="828607">
                <a:moveTo>
                  <a:pt x="0" y="715618"/>
                </a:moveTo>
                <a:cubicBezTo>
                  <a:pt x="754545" y="780222"/>
                  <a:pt x="1509091" y="844826"/>
                  <a:pt x="1977887" y="824948"/>
                </a:cubicBezTo>
                <a:cubicBezTo>
                  <a:pt x="2446683" y="805070"/>
                  <a:pt x="2645465" y="733839"/>
                  <a:pt x="2812774" y="596348"/>
                </a:cubicBezTo>
                <a:cubicBezTo>
                  <a:pt x="2980083" y="458857"/>
                  <a:pt x="2980911" y="229428"/>
                  <a:pt x="2981739" y="0"/>
                </a:cubicBezTo>
              </a:path>
            </a:pathLst>
          </a:custGeom>
          <a:ln>
            <a:headEnd type="triangle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590925" y="5734050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dallas-1wire.jpg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52096" y="1446064"/>
            <a:ext cx="182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QLA Version 1.4+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5177502" y="3007208"/>
            <a:ext cx="1769123" cy="0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948701" y="3010757"/>
            <a:ext cx="1279816" cy="0"/>
          </a:xfrm>
          <a:prstGeom prst="lin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66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139</Words>
  <Application>Microsoft Office PowerPoint</Application>
  <PresentationFormat>Widescreen</PresentationFormat>
  <Paragraphs>85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Kazanzides</dc:creator>
  <cp:lastModifiedBy>Peter Kazanzides</cp:lastModifiedBy>
  <cp:revision>39</cp:revision>
  <dcterms:created xsi:type="dcterms:W3CDTF">2022-05-21T16:37:47Z</dcterms:created>
  <dcterms:modified xsi:type="dcterms:W3CDTF">2022-05-22T19:26:15Z</dcterms:modified>
</cp:coreProperties>
</file>