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3"/>
    <p:sldMasterId id="2147483652" r:id="rId4"/>
    <p:sldMasterId id="2147483654" r:id="rId5"/>
    <p:sldMasterId id="2147483656" r:id="rId6"/>
    <p:sldMasterId id="2147483658" r:id="rId7"/>
    <p:sldMasterId id="2147483660" r:id="rId8"/>
    <p:sldMasterId id="2147483662" r:id="rId9"/>
  </p:sldMasterIdLst>
  <p:notesMasterIdLst>
    <p:notesMasterId r:id="rId11"/>
  </p:notesMasterIdLst>
  <p:sldIdLst>
    <p:sldId id="256" r:id="rId10"/>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Lst>
  <p:sldSz cx="9144000" cy="5143500"/>
  <p:notesSz cx="6858000" cy="9144000"/>
  <p:embeddedFontLst>
    <p:embeddedFont>
      <p:font typeface="Cabin"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1" Type="http://schemas.openxmlformats.org/officeDocument/2006/relationships/font" Target="fonts/font4.fntdata"/><Relationship Id="rId30" Type="http://schemas.openxmlformats.org/officeDocument/2006/relationships/font" Target="fonts/font3.fntdata"/><Relationship Id="rId3" Type="http://schemas.openxmlformats.org/officeDocument/2006/relationships/slideMaster" Target="slideMasters/slideMaster2.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14.xml"/><Relationship Id="rId23" Type="http://schemas.openxmlformats.org/officeDocument/2006/relationships/slide" Target="slides/slide13.xml"/><Relationship Id="rId22" Type="http://schemas.openxmlformats.org/officeDocument/2006/relationships/slide" Target="slides/slide12.xml"/><Relationship Id="rId21" Type="http://schemas.openxmlformats.org/officeDocument/2006/relationships/slide" Target="slides/slide11.xml"/><Relationship Id="rId20" Type="http://schemas.openxmlformats.org/officeDocument/2006/relationships/slide" Target="slides/slide10.xml"/><Relationship Id="rId2" Type="http://schemas.openxmlformats.org/officeDocument/2006/relationships/theme" Target="theme/theme1.xml"/><Relationship Id="rId19" Type="http://schemas.openxmlformats.org/officeDocument/2006/relationships/slide" Target="slides/slide9.xml"/><Relationship Id="rId18" Type="http://schemas.openxmlformats.org/officeDocument/2006/relationships/slide" Target="slides/slide8.xml"/><Relationship Id="rId17" Type="http://schemas.openxmlformats.org/officeDocument/2006/relationships/slide" Target="slides/slide7.xml"/><Relationship Id="rId16" Type="http://schemas.openxmlformats.org/officeDocument/2006/relationships/slide" Target="slides/slide6.xml"/><Relationship Id="rId15" Type="http://schemas.openxmlformats.org/officeDocument/2006/relationships/slide" Target="slides/slide5.xml"/><Relationship Id="rId14" Type="http://schemas.openxmlformats.org/officeDocument/2006/relationships/slide" Target="slides/slide4.xml"/><Relationship Id="rId13" Type="http://schemas.openxmlformats.org/officeDocument/2006/relationships/slide" Target="slides/slide3.xml"/><Relationship Id="rId12" Type="http://schemas.openxmlformats.org/officeDocument/2006/relationships/slide" Target="slides/slide2.xml"/><Relationship Id="rId11" Type="http://schemas.openxmlformats.org/officeDocument/2006/relationships/notesMaster" Target="notesMasters/notesMaster1.xml"/><Relationship Id="rId10" Type="http://schemas.openxmlformats.org/officeDocument/2006/relationships/slide" Target="slides/slid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p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1" name="Google Shape;151;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 name="Shape 215"/>
        <p:cNvGrpSpPr/>
        <p:nvPr/>
      </p:nvGrpSpPr>
      <p:grpSpPr>
        <a:xfrm>
          <a:off x="0" y="0"/>
          <a:ext cx="0" cy="0"/>
          <a:chOff x="0" y="0"/>
          <a:chExt cx="0" cy="0"/>
        </a:xfrm>
      </p:grpSpPr>
      <p:sp>
        <p:nvSpPr>
          <p:cNvPr id="216" name="Google Shape;216;p1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7" name="Google Shape;217;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1" name="Shape 221"/>
        <p:cNvGrpSpPr/>
        <p:nvPr/>
      </p:nvGrpSpPr>
      <p:grpSpPr>
        <a:xfrm>
          <a:off x="0" y="0"/>
          <a:ext cx="0" cy="0"/>
          <a:chOff x="0" y="0"/>
          <a:chExt cx="0" cy="0"/>
        </a:xfrm>
      </p:grpSpPr>
      <p:sp>
        <p:nvSpPr>
          <p:cNvPr id="222" name="Google Shape;222;p1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3" name="Google Shape;223;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p1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9" name="Google Shape;229;p1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3" name="Shape 233"/>
        <p:cNvGrpSpPr/>
        <p:nvPr/>
      </p:nvGrpSpPr>
      <p:grpSpPr>
        <a:xfrm>
          <a:off x="0" y="0"/>
          <a:ext cx="0" cy="0"/>
          <a:chOff x="0" y="0"/>
          <a:chExt cx="0" cy="0"/>
        </a:xfrm>
      </p:grpSpPr>
      <p:sp>
        <p:nvSpPr>
          <p:cNvPr id="234" name="Google Shape;234;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5" name="Google Shape;235;p1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9" name="Shape 239"/>
        <p:cNvGrpSpPr/>
        <p:nvPr/>
      </p:nvGrpSpPr>
      <p:grpSpPr>
        <a:xfrm>
          <a:off x="0" y="0"/>
          <a:ext cx="0" cy="0"/>
          <a:chOff x="0" y="0"/>
          <a:chExt cx="0" cy="0"/>
        </a:xfrm>
      </p:grpSpPr>
      <p:sp>
        <p:nvSpPr>
          <p:cNvPr id="240" name="Google Shape;240;p1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1" name="Google Shape;241;p1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7" name="Google Shape;157;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1" name="Google Shape;171;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7" name="Google Shape;177;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 name="Shape 181"/>
        <p:cNvGrpSpPr/>
        <p:nvPr/>
      </p:nvGrpSpPr>
      <p:grpSpPr>
        <a:xfrm>
          <a:off x="0" y="0"/>
          <a:ext cx="0" cy="0"/>
          <a:chOff x="0" y="0"/>
          <a:chExt cx="0" cy="0"/>
        </a:xfrm>
      </p:grpSpPr>
      <p:sp>
        <p:nvSpPr>
          <p:cNvPr id="182" name="Google Shape;182;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3" name="Google Shape;183;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9" name="Google Shape;189;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4" name="Google Shape;194;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p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0" name="Google Shape;200;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9" name="Shape 209"/>
        <p:cNvGrpSpPr/>
        <p:nvPr/>
      </p:nvGrpSpPr>
      <p:grpSpPr>
        <a:xfrm>
          <a:off x="0" y="0"/>
          <a:ext cx="0" cy="0"/>
          <a:chOff x="0" y="0"/>
          <a:chExt cx="0" cy="0"/>
        </a:xfrm>
      </p:grpSpPr>
      <p:sp>
        <p:nvSpPr>
          <p:cNvPr id="210" name="Google Shape;210;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1" name="Google Shape;211;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0" name="Shape 20"/>
        <p:cNvGrpSpPr/>
        <p:nvPr/>
      </p:nvGrpSpPr>
      <p:grpSpPr>
        <a:xfrm>
          <a:off x="0" y="0"/>
          <a:ext cx="0" cy="0"/>
          <a:chOff x="0" y="0"/>
          <a:chExt cx="0" cy="0"/>
        </a:xfrm>
      </p:grpSpPr>
      <p:sp>
        <p:nvSpPr>
          <p:cNvPr id="21" name="Google Shape;21;p16"/>
          <p:cNvSpPr txBox="1"/>
          <p:nvPr>
            <p:ph type="ctrTitle"/>
          </p:nvPr>
        </p:nvSpPr>
        <p:spPr>
          <a:xfrm>
            <a:off x="3340375" y="1586350"/>
            <a:ext cx="5072100" cy="14883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000000"/>
              </a:buClr>
              <a:buSzPts val="5200"/>
              <a:buFont typeface="Cabin"/>
              <a:buNone/>
              <a:defRPr sz="4600" b="1">
                <a:latin typeface="Cabin"/>
                <a:ea typeface="Cabin"/>
                <a:cs typeface="Cabin"/>
                <a:sym typeface="Cabin"/>
              </a:defRPr>
            </a:lvl1pPr>
            <a:lvl2pPr lvl="1" algn="ctr">
              <a:lnSpc>
                <a:spcPct val="100000"/>
              </a:lnSpc>
              <a:spcBef>
                <a:spcPts val="0"/>
              </a:spcBef>
              <a:spcAft>
                <a:spcPts val="0"/>
              </a:spcAft>
              <a:buClr>
                <a:srgbClr val="000000"/>
              </a:buClr>
              <a:buSzPts val="5200"/>
              <a:buFont typeface="Arial" panose="020B0604020202090204"/>
              <a:buNone/>
              <a:defRPr sz="5200"/>
            </a:lvl2pPr>
            <a:lvl3pPr lvl="2" algn="ctr">
              <a:lnSpc>
                <a:spcPct val="100000"/>
              </a:lnSpc>
              <a:spcBef>
                <a:spcPts val="0"/>
              </a:spcBef>
              <a:spcAft>
                <a:spcPts val="0"/>
              </a:spcAft>
              <a:buClr>
                <a:srgbClr val="000000"/>
              </a:buClr>
              <a:buSzPts val="5200"/>
              <a:buFont typeface="Arial" panose="020B0604020202090204"/>
              <a:buNone/>
              <a:defRPr sz="5200"/>
            </a:lvl3pPr>
            <a:lvl4pPr lvl="3" algn="ctr">
              <a:lnSpc>
                <a:spcPct val="100000"/>
              </a:lnSpc>
              <a:spcBef>
                <a:spcPts val="0"/>
              </a:spcBef>
              <a:spcAft>
                <a:spcPts val="0"/>
              </a:spcAft>
              <a:buClr>
                <a:srgbClr val="000000"/>
              </a:buClr>
              <a:buSzPts val="5200"/>
              <a:buFont typeface="Arial" panose="020B0604020202090204"/>
              <a:buNone/>
              <a:defRPr sz="5200"/>
            </a:lvl4pPr>
            <a:lvl5pPr lvl="4" algn="ctr">
              <a:lnSpc>
                <a:spcPct val="100000"/>
              </a:lnSpc>
              <a:spcBef>
                <a:spcPts val="0"/>
              </a:spcBef>
              <a:spcAft>
                <a:spcPts val="0"/>
              </a:spcAft>
              <a:buClr>
                <a:srgbClr val="000000"/>
              </a:buClr>
              <a:buSzPts val="5200"/>
              <a:buFont typeface="Arial" panose="020B0604020202090204"/>
              <a:buNone/>
              <a:defRPr sz="5200"/>
            </a:lvl5pPr>
            <a:lvl6pPr lvl="5" algn="ctr">
              <a:lnSpc>
                <a:spcPct val="100000"/>
              </a:lnSpc>
              <a:spcBef>
                <a:spcPts val="0"/>
              </a:spcBef>
              <a:spcAft>
                <a:spcPts val="0"/>
              </a:spcAft>
              <a:buClr>
                <a:srgbClr val="000000"/>
              </a:buClr>
              <a:buSzPts val="5200"/>
              <a:buFont typeface="Arial" panose="020B0604020202090204"/>
              <a:buNone/>
              <a:defRPr sz="5200"/>
            </a:lvl6pPr>
            <a:lvl7pPr lvl="6" algn="ctr">
              <a:lnSpc>
                <a:spcPct val="100000"/>
              </a:lnSpc>
              <a:spcBef>
                <a:spcPts val="0"/>
              </a:spcBef>
              <a:spcAft>
                <a:spcPts val="0"/>
              </a:spcAft>
              <a:buClr>
                <a:srgbClr val="000000"/>
              </a:buClr>
              <a:buSzPts val="5200"/>
              <a:buFont typeface="Arial" panose="020B0604020202090204"/>
              <a:buNone/>
              <a:defRPr sz="5200"/>
            </a:lvl7pPr>
            <a:lvl8pPr lvl="7" algn="ctr">
              <a:lnSpc>
                <a:spcPct val="100000"/>
              </a:lnSpc>
              <a:spcBef>
                <a:spcPts val="0"/>
              </a:spcBef>
              <a:spcAft>
                <a:spcPts val="0"/>
              </a:spcAft>
              <a:buClr>
                <a:srgbClr val="000000"/>
              </a:buClr>
              <a:buSzPts val="5200"/>
              <a:buFont typeface="Arial" panose="020B0604020202090204"/>
              <a:buNone/>
              <a:defRPr sz="5200"/>
            </a:lvl8pPr>
            <a:lvl9pPr lvl="8" algn="ctr">
              <a:lnSpc>
                <a:spcPct val="100000"/>
              </a:lnSpc>
              <a:spcBef>
                <a:spcPts val="0"/>
              </a:spcBef>
              <a:spcAft>
                <a:spcPts val="0"/>
              </a:spcAft>
              <a:buClr>
                <a:srgbClr val="000000"/>
              </a:buClr>
              <a:buSzPts val="5200"/>
              <a:buFont typeface="Arial" panose="020B0604020202090204"/>
              <a:buNone/>
              <a:defRPr sz="5200"/>
            </a:lvl9pPr>
          </a:lstStyle>
          <a:p/>
        </p:txBody>
      </p:sp>
      <p:sp>
        <p:nvSpPr>
          <p:cNvPr id="22" name="Google Shape;22;p16"/>
          <p:cNvSpPr txBox="1"/>
          <p:nvPr>
            <p:ph type="subTitle" idx="1"/>
          </p:nvPr>
        </p:nvSpPr>
        <p:spPr>
          <a:xfrm>
            <a:off x="3340375" y="3074650"/>
            <a:ext cx="5072100" cy="441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dk1"/>
              </a:buClr>
              <a:buSzPts val="2800"/>
              <a:buFont typeface="Cabin"/>
              <a:buNone/>
              <a:defRPr sz="1800">
                <a:solidFill>
                  <a:schemeClr val="dk1"/>
                </a:solidFill>
                <a:latin typeface="Cabin"/>
                <a:ea typeface="Cabin"/>
                <a:cs typeface="Cabin"/>
                <a:sym typeface="Cabin"/>
              </a:defRPr>
            </a:lvl1pPr>
            <a:lvl2pPr lvl="1" algn="ctr">
              <a:lnSpc>
                <a:spcPct val="100000"/>
              </a:lnSpc>
              <a:spcBef>
                <a:spcPts val="0"/>
              </a:spcBef>
              <a:spcAft>
                <a:spcPts val="0"/>
              </a:spcAft>
              <a:buClr>
                <a:srgbClr val="000000"/>
              </a:buClr>
              <a:buSzPts val="2800"/>
              <a:buFont typeface="Arial" panose="020B0604020202090204"/>
              <a:buNone/>
              <a:defRPr sz="2800"/>
            </a:lvl2pPr>
            <a:lvl3pPr lvl="2" algn="ctr">
              <a:lnSpc>
                <a:spcPct val="100000"/>
              </a:lnSpc>
              <a:spcBef>
                <a:spcPts val="0"/>
              </a:spcBef>
              <a:spcAft>
                <a:spcPts val="0"/>
              </a:spcAft>
              <a:buClr>
                <a:srgbClr val="000000"/>
              </a:buClr>
              <a:buSzPts val="2800"/>
              <a:buFont typeface="Arial" panose="020B0604020202090204"/>
              <a:buNone/>
              <a:defRPr sz="2800"/>
            </a:lvl3pPr>
            <a:lvl4pPr lvl="3" algn="ctr">
              <a:lnSpc>
                <a:spcPct val="100000"/>
              </a:lnSpc>
              <a:spcBef>
                <a:spcPts val="0"/>
              </a:spcBef>
              <a:spcAft>
                <a:spcPts val="0"/>
              </a:spcAft>
              <a:buClr>
                <a:srgbClr val="000000"/>
              </a:buClr>
              <a:buSzPts val="2800"/>
              <a:buFont typeface="Arial" panose="020B0604020202090204"/>
              <a:buNone/>
              <a:defRPr sz="2800"/>
            </a:lvl4pPr>
            <a:lvl5pPr lvl="4" algn="ctr">
              <a:lnSpc>
                <a:spcPct val="100000"/>
              </a:lnSpc>
              <a:spcBef>
                <a:spcPts val="0"/>
              </a:spcBef>
              <a:spcAft>
                <a:spcPts val="0"/>
              </a:spcAft>
              <a:buClr>
                <a:srgbClr val="000000"/>
              </a:buClr>
              <a:buSzPts val="2800"/>
              <a:buFont typeface="Arial" panose="020B0604020202090204"/>
              <a:buNone/>
              <a:defRPr sz="2800"/>
            </a:lvl5pPr>
            <a:lvl6pPr lvl="5" algn="ctr">
              <a:lnSpc>
                <a:spcPct val="100000"/>
              </a:lnSpc>
              <a:spcBef>
                <a:spcPts val="0"/>
              </a:spcBef>
              <a:spcAft>
                <a:spcPts val="0"/>
              </a:spcAft>
              <a:buClr>
                <a:srgbClr val="000000"/>
              </a:buClr>
              <a:buSzPts val="2800"/>
              <a:buFont typeface="Arial" panose="020B0604020202090204"/>
              <a:buNone/>
              <a:defRPr sz="2800"/>
            </a:lvl6pPr>
            <a:lvl7pPr lvl="6" algn="ctr">
              <a:lnSpc>
                <a:spcPct val="100000"/>
              </a:lnSpc>
              <a:spcBef>
                <a:spcPts val="0"/>
              </a:spcBef>
              <a:spcAft>
                <a:spcPts val="0"/>
              </a:spcAft>
              <a:buClr>
                <a:srgbClr val="000000"/>
              </a:buClr>
              <a:buSzPts val="2800"/>
              <a:buFont typeface="Arial" panose="020B0604020202090204"/>
              <a:buNone/>
              <a:defRPr sz="2800"/>
            </a:lvl7pPr>
            <a:lvl8pPr lvl="7" algn="ctr">
              <a:lnSpc>
                <a:spcPct val="100000"/>
              </a:lnSpc>
              <a:spcBef>
                <a:spcPts val="0"/>
              </a:spcBef>
              <a:spcAft>
                <a:spcPts val="0"/>
              </a:spcAft>
              <a:buClr>
                <a:srgbClr val="000000"/>
              </a:buClr>
              <a:buSzPts val="2800"/>
              <a:buFont typeface="Arial" panose="020B0604020202090204"/>
              <a:buNone/>
              <a:defRPr sz="2800"/>
            </a:lvl8pPr>
            <a:lvl9pPr lvl="8" algn="ctr">
              <a:lnSpc>
                <a:spcPct val="100000"/>
              </a:lnSpc>
              <a:spcBef>
                <a:spcPts val="0"/>
              </a:spcBef>
              <a:spcAft>
                <a:spcPts val="0"/>
              </a:spcAft>
              <a:buClr>
                <a:srgbClr val="000000"/>
              </a:buClr>
              <a:buSzPts val="2800"/>
              <a:buFont typeface="Arial" panose="020B0604020202090204"/>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43" name="Shape 43"/>
        <p:cNvGrpSpPr/>
        <p:nvPr/>
      </p:nvGrpSpPr>
      <p:grpSpPr>
        <a:xfrm>
          <a:off x="0" y="0"/>
          <a:ext cx="0" cy="0"/>
          <a:chOff x="0" y="0"/>
          <a:chExt cx="0" cy="0"/>
        </a:xfrm>
      </p:grpSpPr>
      <p:sp>
        <p:nvSpPr>
          <p:cNvPr id="44" name="Google Shape;44;p18"/>
          <p:cNvSpPr txBox="1"/>
          <p:nvPr>
            <p:ph type="title"/>
          </p:nvPr>
        </p:nvSpPr>
        <p:spPr>
          <a:xfrm>
            <a:off x="713225" y="411875"/>
            <a:ext cx="58563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Font typeface="Arial" panose="020B0604020202090204"/>
              <a:buNone/>
              <a:defRPr sz="3000"/>
            </a:lvl1pPr>
            <a:lvl2pPr lvl="1" algn="l">
              <a:lnSpc>
                <a:spcPct val="100000"/>
              </a:lnSpc>
              <a:spcBef>
                <a:spcPts val="0"/>
              </a:spcBef>
              <a:spcAft>
                <a:spcPts val="0"/>
              </a:spcAft>
              <a:buClr>
                <a:srgbClr val="000000"/>
              </a:buClr>
              <a:buSzPts val="2800"/>
              <a:buFont typeface="Arial" panose="020B0604020202090204"/>
              <a:buNone/>
              <a:defRPr/>
            </a:lvl2pPr>
            <a:lvl3pPr lvl="2" algn="l">
              <a:lnSpc>
                <a:spcPct val="100000"/>
              </a:lnSpc>
              <a:spcBef>
                <a:spcPts val="0"/>
              </a:spcBef>
              <a:spcAft>
                <a:spcPts val="0"/>
              </a:spcAft>
              <a:buClr>
                <a:srgbClr val="000000"/>
              </a:buClr>
              <a:buSzPts val="2800"/>
              <a:buFont typeface="Arial" panose="020B0604020202090204"/>
              <a:buNone/>
              <a:defRPr/>
            </a:lvl3pPr>
            <a:lvl4pPr lvl="3" algn="l">
              <a:lnSpc>
                <a:spcPct val="100000"/>
              </a:lnSpc>
              <a:spcBef>
                <a:spcPts val="0"/>
              </a:spcBef>
              <a:spcAft>
                <a:spcPts val="0"/>
              </a:spcAft>
              <a:buClr>
                <a:srgbClr val="000000"/>
              </a:buClr>
              <a:buSzPts val="2800"/>
              <a:buFont typeface="Arial" panose="020B0604020202090204"/>
              <a:buNone/>
              <a:defRPr/>
            </a:lvl4pPr>
            <a:lvl5pPr lvl="4" algn="l">
              <a:lnSpc>
                <a:spcPct val="100000"/>
              </a:lnSpc>
              <a:spcBef>
                <a:spcPts val="0"/>
              </a:spcBef>
              <a:spcAft>
                <a:spcPts val="0"/>
              </a:spcAft>
              <a:buClr>
                <a:srgbClr val="000000"/>
              </a:buClr>
              <a:buSzPts val="2800"/>
              <a:buFont typeface="Arial" panose="020B0604020202090204"/>
              <a:buNone/>
              <a:defRPr/>
            </a:lvl5pPr>
            <a:lvl6pPr lvl="5" algn="l">
              <a:lnSpc>
                <a:spcPct val="100000"/>
              </a:lnSpc>
              <a:spcBef>
                <a:spcPts val="0"/>
              </a:spcBef>
              <a:spcAft>
                <a:spcPts val="0"/>
              </a:spcAft>
              <a:buClr>
                <a:srgbClr val="000000"/>
              </a:buClr>
              <a:buSzPts val="2800"/>
              <a:buFont typeface="Arial" panose="020B0604020202090204"/>
              <a:buNone/>
              <a:defRPr/>
            </a:lvl6pPr>
            <a:lvl7pPr lvl="6" algn="l">
              <a:lnSpc>
                <a:spcPct val="100000"/>
              </a:lnSpc>
              <a:spcBef>
                <a:spcPts val="0"/>
              </a:spcBef>
              <a:spcAft>
                <a:spcPts val="0"/>
              </a:spcAft>
              <a:buClr>
                <a:srgbClr val="000000"/>
              </a:buClr>
              <a:buSzPts val="2800"/>
              <a:buFont typeface="Arial" panose="020B0604020202090204"/>
              <a:buNone/>
              <a:defRPr/>
            </a:lvl7pPr>
            <a:lvl8pPr lvl="7" algn="l">
              <a:lnSpc>
                <a:spcPct val="100000"/>
              </a:lnSpc>
              <a:spcBef>
                <a:spcPts val="0"/>
              </a:spcBef>
              <a:spcAft>
                <a:spcPts val="0"/>
              </a:spcAft>
              <a:buClr>
                <a:srgbClr val="000000"/>
              </a:buClr>
              <a:buSzPts val="2800"/>
              <a:buFont typeface="Arial" panose="020B0604020202090204"/>
              <a:buNone/>
              <a:defRPr/>
            </a:lvl8pPr>
            <a:lvl9pPr lvl="8" algn="l">
              <a:lnSpc>
                <a:spcPct val="100000"/>
              </a:lnSpc>
              <a:spcBef>
                <a:spcPts val="0"/>
              </a:spcBef>
              <a:spcAft>
                <a:spcPts val="0"/>
              </a:spcAft>
              <a:buClr>
                <a:srgbClr val="000000"/>
              </a:buClr>
              <a:buSzPts val="2800"/>
              <a:buFont typeface="Arial" panose="020B0604020202090204"/>
              <a:buNone/>
              <a:defRPr/>
            </a:lvl9pPr>
          </a:lstStyle>
          <a:p/>
        </p:txBody>
      </p:sp>
      <p:sp>
        <p:nvSpPr>
          <p:cNvPr id="45" name="Google Shape;45;p18"/>
          <p:cNvSpPr txBox="1"/>
          <p:nvPr>
            <p:ph type="subTitle" idx="1"/>
          </p:nvPr>
        </p:nvSpPr>
        <p:spPr>
          <a:xfrm>
            <a:off x="1418562" y="1532038"/>
            <a:ext cx="2167800" cy="45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800"/>
              <a:buFont typeface="Arial" panose="020B0604020202090204"/>
              <a:buNone/>
              <a:defRPr sz="2000" b="1"/>
            </a:lvl1pPr>
            <a:lvl2pPr lvl="1" algn="l">
              <a:lnSpc>
                <a:spcPct val="100000"/>
              </a:lnSpc>
              <a:spcBef>
                <a:spcPts val="1600"/>
              </a:spcBef>
              <a:spcAft>
                <a:spcPts val="0"/>
              </a:spcAft>
              <a:buClr>
                <a:srgbClr val="000000"/>
              </a:buClr>
              <a:buSzPts val="1400"/>
              <a:buFont typeface="Arial" panose="020B0604020202090204"/>
              <a:buNone/>
              <a:defRPr/>
            </a:lvl2pPr>
            <a:lvl3pPr lvl="2" algn="l">
              <a:lnSpc>
                <a:spcPct val="100000"/>
              </a:lnSpc>
              <a:spcBef>
                <a:spcPts val="1600"/>
              </a:spcBef>
              <a:spcAft>
                <a:spcPts val="0"/>
              </a:spcAft>
              <a:buClr>
                <a:srgbClr val="000000"/>
              </a:buClr>
              <a:buSzPts val="1400"/>
              <a:buFont typeface="Arial" panose="020B0604020202090204"/>
              <a:buNone/>
              <a:defRPr/>
            </a:lvl3pPr>
            <a:lvl4pPr lvl="3" algn="l">
              <a:lnSpc>
                <a:spcPct val="100000"/>
              </a:lnSpc>
              <a:spcBef>
                <a:spcPts val="1600"/>
              </a:spcBef>
              <a:spcAft>
                <a:spcPts val="0"/>
              </a:spcAft>
              <a:buClr>
                <a:srgbClr val="000000"/>
              </a:buClr>
              <a:buSzPts val="1400"/>
              <a:buFont typeface="Arial" panose="020B0604020202090204"/>
              <a:buNone/>
              <a:defRPr/>
            </a:lvl4pPr>
            <a:lvl5pPr lvl="4" algn="l">
              <a:lnSpc>
                <a:spcPct val="100000"/>
              </a:lnSpc>
              <a:spcBef>
                <a:spcPts val="1600"/>
              </a:spcBef>
              <a:spcAft>
                <a:spcPts val="0"/>
              </a:spcAft>
              <a:buClr>
                <a:srgbClr val="000000"/>
              </a:buClr>
              <a:buSzPts val="1400"/>
              <a:buFont typeface="Arial" panose="020B0604020202090204"/>
              <a:buNone/>
              <a:defRPr/>
            </a:lvl5pPr>
            <a:lvl6pPr lvl="5" algn="l">
              <a:lnSpc>
                <a:spcPct val="100000"/>
              </a:lnSpc>
              <a:spcBef>
                <a:spcPts val="1600"/>
              </a:spcBef>
              <a:spcAft>
                <a:spcPts val="0"/>
              </a:spcAft>
              <a:buClr>
                <a:srgbClr val="000000"/>
              </a:buClr>
              <a:buSzPts val="1400"/>
              <a:buFont typeface="Arial" panose="020B0604020202090204"/>
              <a:buNone/>
              <a:defRPr/>
            </a:lvl6pPr>
            <a:lvl7pPr lvl="6" algn="l">
              <a:lnSpc>
                <a:spcPct val="100000"/>
              </a:lnSpc>
              <a:spcBef>
                <a:spcPts val="1600"/>
              </a:spcBef>
              <a:spcAft>
                <a:spcPts val="0"/>
              </a:spcAft>
              <a:buClr>
                <a:srgbClr val="000000"/>
              </a:buClr>
              <a:buSzPts val="1400"/>
              <a:buFont typeface="Arial" panose="020B0604020202090204"/>
              <a:buNone/>
              <a:defRPr/>
            </a:lvl7pPr>
            <a:lvl8pPr lvl="7" algn="l">
              <a:lnSpc>
                <a:spcPct val="100000"/>
              </a:lnSpc>
              <a:spcBef>
                <a:spcPts val="1600"/>
              </a:spcBef>
              <a:spcAft>
                <a:spcPts val="0"/>
              </a:spcAft>
              <a:buClr>
                <a:srgbClr val="000000"/>
              </a:buClr>
              <a:buSzPts val="1400"/>
              <a:buFont typeface="Arial" panose="020B0604020202090204"/>
              <a:buNone/>
              <a:defRPr/>
            </a:lvl8pPr>
            <a:lvl9pPr lvl="8" algn="l">
              <a:lnSpc>
                <a:spcPct val="100000"/>
              </a:lnSpc>
              <a:spcBef>
                <a:spcPts val="1600"/>
              </a:spcBef>
              <a:spcAft>
                <a:spcPts val="1600"/>
              </a:spcAft>
              <a:buClr>
                <a:srgbClr val="000000"/>
              </a:buClr>
              <a:buSzPts val="1400"/>
              <a:buFont typeface="Arial" panose="020B0604020202090204"/>
              <a:buNone/>
              <a:defRPr/>
            </a:lvl9pPr>
          </a:lstStyle>
          <a:p/>
        </p:txBody>
      </p:sp>
      <p:sp>
        <p:nvSpPr>
          <p:cNvPr id="46" name="Google Shape;46;p18"/>
          <p:cNvSpPr txBox="1"/>
          <p:nvPr>
            <p:ph type="subTitle" idx="2"/>
          </p:nvPr>
        </p:nvSpPr>
        <p:spPr>
          <a:xfrm>
            <a:off x="4228149" y="1532038"/>
            <a:ext cx="2167800" cy="45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800"/>
              <a:buFont typeface="Arial" panose="020B0604020202090204"/>
              <a:buNone/>
              <a:defRPr sz="2000" b="1"/>
            </a:lvl1pPr>
            <a:lvl2pPr lvl="1" algn="l">
              <a:lnSpc>
                <a:spcPct val="100000"/>
              </a:lnSpc>
              <a:spcBef>
                <a:spcPts val="1600"/>
              </a:spcBef>
              <a:spcAft>
                <a:spcPts val="0"/>
              </a:spcAft>
              <a:buClr>
                <a:srgbClr val="000000"/>
              </a:buClr>
              <a:buSzPts val="1400"/>
              <a:buFont typeface="Arial" panose="020B0604020202090204"/>
              <a:buNone/>
              <a:defRPr/>
            </a:lvl2pPr>
            <a:lvl3pPr lvl="2" algn="l">
              <a:lnSpc>
                <a:spcPct val="100000"/>
              </a:lnSpc>
              <a:spcBef>
                <a:spcPts val="1600"/>
              </a:spcBef>
              <a:spcAft>
                <a:spcPts val="0"/>
              </a:spcAft>
              <a:buClr>
                <a:srgbClr val="000000"/>
              </a:buClr>
              <a:buSzPts val="1400"/>
              <a:buFont typeface="Arial" panose="020B0604020202090204"/>
              <a:buNone/>
              <a:defRPr/>
            </a:lvl3pPr>
            <a:lvl4pPr lvl="3" algn="l">
              <a:lnSpc>
                <a:spcPct val="100000"/>
              </a:lnSpc>
              <a:spcBef>
                <a:spcPts val="1600"/>
              </a:spcBef>
              <a:spcAft>
                <a:spcPts val="0"/>
              </a:spcAft>
              <a:buClr>
                <a:srgbClr val="000000"/>
              </a:buClr>
              <a:buSzPts val="1400"/>
              <a:buFont typeface="Arial" panose="020B0604020202090204"/>
              <a:buNone/>
              <a:defRPr/>
            </a:lvl4pPr>
            <a:lvl5pPr lvl="4" algn="l">
              <a:lnSpc>
                <a:spcPct val="100000"/>
              </a:lnSpc>
              <a:spcBef>
                <a:spcPts val="1600"/>
              </a:spcBef>
              <a:spcAft>
                <a:spcPts val="0"/>
              </a:spcAft>
              <a:buClr>
                <a:srgbClr val="000000"/>
              </a:buClr>
              <a:buSzPts val="1400"/>
              <a:buFont typeface="Arial" panose="020B0604020202090204"/>
              <a:buNone/>
              <a:defRPr/>
            </a:lvl5pPr>
            <a:lvl6pPr lvl="5" algn="l">
              <a:lnSpc>
                <a:spcPct val="100000"/>
              </a:lnSpc>
              <a:spcBef>
                <a:spcPts val="1600"/>
              </a:spcBef>
              <a:spcAft>
                <a:spcPts val="0"/>
              </a:spcAft>
              <a:buClr>
                <a:srgbClr val="000000"/>
              </a:buClr>
              <a:buSzPts val="1400"/>
              <a:buFont typeface="Arial" panose="020B0604020202090204"/>
              <a:buNone/>
              <a:defRPr/>
            </a:lvl6pPr>
            <a:lvl7pPr lvl="6" algn="l">
              <a:lnSpc>
                <a:spcPct val="100000"/>
              </a:lnSpc>
              <a:spcBef>
                <a:spcPts val="1600"/>
              </a:spcBef>
              <a:spcAft>
                <a:spcPts val="0"/>
              </a:spcAft>
              <a:buClr>
                <a:srgbClr val="000000"/>
              </a:buClr>
              <a:buSzPts val="1400"/>
              <a:buFont typeface="Arial" panose="020B0604020202090204"/>
              <a:buNone/>
              <a:defRPr/>
            </a:lvl7pPr>
            <a:lvl8pPr lvl="7" algn="l">
              <a:lnSpc>
                <a:spcPct val="100000"/>
              </a:lnSpc>
              <a:spcBef>
                <a:spcPts val="1600"/>
              </a:spcBef>
              <a:spcAft>
                <a:spcPts val="0"/>
              </a:spcAft>
              <a:buClr>
                <a:srgbClr val="000000"/>
              </a:buClr>
              <a:buSzPts val="1400"/>
              <a:buFont typeface="Arial" panose="020B0604020202090204"/>
              <a:buNone/>
              <a:defRPr/>
            </a:lvl8pPr>
            <a:lvl9pPr lvl="8" algn="l">
              <a:lnSpc>
                <a:spcPct val="100000"/>
              </a:lnSpc>
              <a:spcBef>
                <a:spcPts val="1600"/>
              </a:spcBef>
              <a:spcAft>
                <a:spcPts val="1600"/>
              </a:spcAft>
              <a:buClr>
                <a:srgbClr val="000000"/>
              </a:buClr>
              <a:buSzPts val="1400"/>
              <a:buFont typeface="Arial" panose="020B0604020202090204"/>
              <a:buNone/>
              <a:defRPr/>
            </a:lvl9pPr>
          </a:lstStyle>
          <a:p/>
        </p:txBody>
      </p:sp>
      <p:sp>
        <p:nvSpPr>
          <p:cNvPr id="47" name="Google Shape;47;p18"/>
          <p:cNvSpPr txBox="1"/>
          <p:nvPr>
            <p:ph type="subTitle" idx="3"/>
          </p:nvPr>
        </p:nvSpPr>
        <p:spPr>
          <a:xfrm>
            <a:off x="1418562" y="2937463"/>
            <a:ext cx="2167800" cy="45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800"/>
              <a:buFont typeface="Arial" panose="020B0604020202090204"/>
              <a:buNone/>
              <a:defRPr sz="2000" b="1"/>
            </a:lvl1pPr>
            <a:lvl2pPr lvl="1" algn="l">
              <a:lnSpc>
                <a:spcPct val="100000"/>
              </a:lnSpc>
              <a:spcBef>
                <a:spcPts val="1600"/>
              </a:spcBef>
              <a:spcAft>
                <a:spcPts val="0"/>
              </a:spcAft>
              <a:buClr>
                <a:srgbClr val="000000"/>
              </a:buClr>
              <a:buSzPts val="1400"/>
              <a:buFont typeface="Arial" panose="020B0604020202090204"/>
              <a:buNone/>
              <a:defRPr/>
            </a:lvl2pPr>
            <a:lvl3pPr lvl="2" algn="l">
              <a:lnSpc>
                <a:spcPct val="100000"/>
              </a:lnSpc>
              <a:spcBef>
                <a:spcPts val="1600"/>
              </a:spcBef>
              <a:spcAft>
                <a:spcPts val="0"/>
              </a:spcAft>
              <a:buClr>
                <a:srgbClr val="000000"/>
              </a:buClr>
              <a:buSzPts val="1400"/>
              <a:buFont typeface="Arial" panose="020B0604020202090204"/>
              <a:buNone/>
              <a:defRPr/>
            </a:lvl3pPr>
            <a:lvl4pPr lvl="3" algn="l">
              <a:lnSpc>
                <a:spcPct val="100000"/>
              </a:lnSpc>
              <a:spcBef>
                <a:spcPts val="1600"/>
              </a:spcBef>
              <a:spcAft>
                <a:spcPts val="0"/>
              </a:spcAft>
              <a:buClr>
                <a:srgbClr val="000000"/>
              </a:buClr>
              <a:buSzPts val="1400"/>
              <a:buFont typeface="Arial" panose="020B0604020202090204"/>
              <a:buNone/>
              <a:defRPr/>
            </a:lvl4pPr>
            <a:lvl5pPr lvl="4" algn="l">
              <a:lnSpc>
                <a:spcPct val="100000"/>
              </a:lnSpc>
              <a:spcBef>
                <a:spcPts val="1600"/>
              </a:spcBef>
              <a:spcAft>
                <a:spcPts val="0"/>
              </a:spcAft>
              <a:buClr>
                <a:srgbClr val="000000"/>
              </a:buClr>
              <a:buSzPts val="1400"/>
              <a:buFont typeface="Arial" panose="020B0604020202090204"/>
              <a:buNone/>
              <a:defRPr/>
            </a:lvl5pPr>
            <a:lvl6pPr lvl="5" algn="l">
              <a:lnSpc>
                <a:spcPct val="100000"/>
              </a:lnSpc>
              <a:spcBef>
                <a:spcPts val="1600"/>
              </a:spcBef>
              <a:spcAft>
                <a:spcPts val="0"/>
              </a:spcAft>
              <a:buClr>
                <a:srgbClr val="000000"/>
              </a:buClr>
              <a:buSzPts val="1400"/>
              <a:buFont typeface="Arial" panose="020B0604020202090204"/>
              <a:buNone/>
              <a:defRPr/>
            </a:lvl6pPr>
            <a:lvl7pPr lvl="6" algn="l">
              <a:lnSpc>
                <a:spcPct val="100000"/>
              </a:lnSpc>
              <a:spcBef>
                <a:spcPts val="1600"/>
              </a:spcBef>
              <a:spcAft>
                <a:spcPts val="0"/>
              </a:spcAft>
              <a:buClr>
                <a:srgbClr val="000000"/>
              </a:buClr>
              <a:buSzPts val="1400"/>
              <a:buFont typeface="Arial" panose="020B0604020202090204"/>
              <a:buNone/>
              <a:defRPr/>
            </a:lvl7pPr>
            <a:lvl8pPr lvl="7" algn="l">
              <a:lnSpc>
                <a:spcPct val="100000"/>
              </a:lnSpc>
              <a:spcBef>
                <a:spcPts val="1600"/>
              </a:spcBef>
              <a:spcAft>
                <a:spcPts val="0"/>
              </a:spcAft>
              <a:buClr>
                <a:srgbClr val="000000"/>
              </a:buClr>
              <a:buSzPts val="1400"/>
              <a:buFont typeface="Arial" panose="020B0604020202090204"/>
              <a:buNone/>
              <a:defRPr/>
            </a:lvl8pPr>
            <a:lvl9pPr lvl="8" algn="l">
              <a:lnSpc>
                <a:spcPct val="100000"/>
              </a:lnSpc>
              <a:spcBef>
                <a:spcPts val="1600"/>
              </a:spcBef>
              <a:spcAft>
                <a:spcPts val="1600"/>
              </a:spcAft>
              <a:buClr>
                <a:srgbClr val="000000"/>
              </a:buClr>
              <a:buSzPts val="1400"/>
              <a:buFont typeface="Arial" panose="020B0604020202090204"/>
              <a:buNone/>
              <a:defRPr/>
            </a:lvl9pPr>
          </a:lstStyle>
          <a:p/>
        </p:txBody>
      </p:sp>
      <p:sp>
        <p:nvSpPr>
          <p:cNvPr id="48" name="Google Shape;48;p18"/>
          <p:cNvSpPr txBox="1"/>
          <p:nvPr>
            <p:ph type="subTitle" idx="4"/>
          </p:nvPr>
        </p:nvSpPr>
        <p:spPr>
          <a:xfrm>
            <a:off x="4228149" y="2937463"/>
            <a:ext cx="2167800" cy="45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800"/>
              <a:buFont typeface="Arial" panose="020B0604020202090204"/>
              <a:buNone/>
              <a:defRPr sz="2000" b="1"/>
            </a:lvl1pPr>
            <a:lvl2pPr lvl="1" algn="l">
              <a:lnSpc>
                <a:spcPct val="100000"/>
              </a:lnSpc>
              <a:spcBef>
                <a:spcPts val="1600"/>
              </a:spcBef>
              <a:spcAft>
                <a:spcPts val="0"/>
              </a:spcAft>
              <a:buClr>
                <a:srgbClr val="000000"/>
              </a:buClr>
              <a:buSzPts val="1400"/>
              <a:buFont typeface="Arial" panose="020B0604020202090204"/>
              <a:buNone/>
              <a:defRPr/>
            </a:lvl2pPr>
            <a:lvl3pPr lvl="2" algn="l">
              <a:lnSpc>
                <a:spcPct val="100000"/>
              </a:lnSpc>
              <a:spcBef>
                <a:spcPts val="1600"/>
              </a:spcBef>
              <a:spcAft>
                <a:spcPts val="0"/>
              </a:spcAft>
              <a:buClr>
                <a:srgbClr val="000000"/>
              </a:buClr>
              <a:buSzPts val="1400"/>
              <a:buFont typeface="Arial" panose="020B0604020202090204"/>
              <a:buNone/>
              <a:defRPr/>
            </a:lvl3pPr>
            <a:lvl4pPr lvl="3" algn="l">
              <a:lnSpc>
                <a:spcPct val="100000"/>
              </a:lnSpc>
              <a:spcBef>
                <a:spcPts val="1600"/>
              </a:spcBef>
              <a:spcAft>
                <a:spcPts val="0"/>
              </a:spcAft>
              <a:buClr>
                <a:srgbClr val="000000"/>
              </a:buClr>
              <a:buSzPts val="1400"/>
              <a:buFont typeface="Arial" panose="020B0604020202090204"/>
              <a:buNone/>
              <a:defRPr/>
            </a:lvl4pPr>
            <a:lvl5pPr lvl="4" algn="l">
              <a:lnSpc>
                <a:spcPct val="100000"/>
              </a:lnSpc>
              <a:spcBef>
                <a:spcPts val="1600"/>
              </a:spcBef>
              <a:spcAft>
                <a:spcPts val="0"/>
              </a:spcAft>
              <a:buClr>
                <a:srgbClr val="000000"/>
              </a:buClr>
              <a:buSzPts val="1400"/>
              <a:buFont typeface="Arial" panose="020B0604020202090204"/>
              <a:buNone/>
              <a:defRPr/>
            </a:lvl5pPr>
            <a:lvl6pPr lvl="5" algn="l">
              <a:lnSpc>
                <a:spcPct val="100000"/>
              </a:lnSpc>
              <a:spcBef>
                <a:spcPts val="1600"/>
              </a:spcBef>
              <a:spcAft>
                <a:spcPts val="0"/>
              </a:spcAft>
              <a:buClr>
                <a:srgbClr val="000000"/>
              </a:buClr>
              <a:buSzPts val="1400"/>
              <a:buFont typeface="Arial" panose="020B0604020202090204"/>
              <a:buNone/>
              <a:defRPr/>
            </a:lvl6pPr>
            <a:lvl7pPr lvl="6" algn="l">
              <a:lnSpc>
                <a:spcPct val="100000"/>
              </a:lnSpc>
              <a:spcBef>
                <a:spcPts val="1600"/>
              </a:spcBef>
              <a:spcAft>
                <a:spcPts val="0"/>
              </a:spcAft>
              <a:buClr>
                <a:srgbClr val="000000"/>
              </a:buClr>
              <a:buSzPts val="1400"/>
              <a:buFont typeface="Arial" panose="020B0604020202090204"/>
              <a:buNone/>
              <a:defRPr/>
            </a:lvl7pPr>
            <a:lvl8pPr lvl="7" algn="l">
              <a:lnSpc>
                <a:spcPct val="100000"/>
              </a:lnSpc>
              <a:spcBef>
                <a:spcPts val="1600"/>
              </a:spcBef>
              <a:spcAft>
                <a:spcPts val="0"/>
              </a:spcAft>
              <a:buClr>
                <a:srgbClr val="000000"/>
              </a:buClr>
              <a:buSzPts val="1400"/>
              <a:buFont typeface="Arial" panose="020B0604020202090204"/>
              <a:buNone/>
              <a:defRPr/>
            </a:lvl8pPr>
            <a:lvl9pPr lvl="8" algn="l">
              <a:lnSpc>
                <a:spcPct val="100000"/>
              </a:lnSpc>
              <a:spcBef>
                <a:spcPts val="1600"/>
              </a:spcBef>
              <a:spcAft>
                <a:spcPts val="1600"/>
              </a:spcAft>
              <a:buClr>
                <a:srgbClr val="000000"/>
              </a:buClr>
              <a:buSzPts val="1400"/>
              <a:buFont typeface="Arial" panose="020B0604020202090204"/>
              <a:buNone/>
              <a:defRPr/>
            </a:lvl9pPr>
          </a:lstStyle>
          <a:p/>
        </p:txBody>
      </p:sp>
      <p:sp>
        <p:nvSpPr>
          <p:cNvPr id="49" name="Google Shape;49;p18"/>
          <p:cNvSpPr txBox="1"/>
          <p:nvPr>
            <p:ph type="subTitle" idx="5"/>
          </p:nvPr>
        </p:nvSpPr>
        <p:spPr>
          <a:xfrm>
            <a:off x="1418562" y="1922756"/>
            <a:ext cx="2167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400"/>
              <a:buFont typeface="Arial" panose="020B0604020202090204"/>
              <a:buNone/>
              <a:defRPr/>
            </a:lvl1pPr>
            <a:lvl2pPr lvl="1" algn="ctr">
              <a:lnSpc>
                <a:spcPct val="100000"/>
              </a:lnSpc>
              <a:spcBef>
                <a:spcPts val="0"/>
              </a:spcBef>
              <a:spcAft>
                <a:spcPts val="0"/>
              </a:spcAft>
              <a:buClr>
                <a:srgbClr val="000000"/>
              </a:buClr>
              <a:buSzPts val="1400"/>
              <a:buFont typeface="Arial" panose="020B0604020202090204"/>
              <a:buNone/>
              <a:defRPr/>
            </a:lvl2pPr>
            <a:lvl3pPr lvl="2" algn="ctr">
              <a:lnSpc>
                <a:spcPct val="100000"/>
              </a:lnSpc>
              <a:spcBef>
                <a:spcPts val="1600"/>
              </a:spcBef>
              <a:spcAft>
                <a:spcPts val="0"/>
              </a:spcAft>
              <a:buClr>
                <a:srgbClr val="000000"/>
              </a:buClr>
              <a:buSzPts val="1400"/>
              <a:buFont typeface="Arial" panose="020B0604020202090204"/>
              <a:buNone/>
              <a:defRPr/>
            </a:lvl3pPr>
            <a:lvl4pPr lvl="3" algn="ctr">
              <a:lnSpc>
                <a:spcPct val="100000"/>
              </a:lnSpc>
              <a:spcBef>
                <a:spcPts val="1600"/>
              </a:spcBef>
              <a:spcAft>
                <a:spcPts val="0"/>
              </a:spcAft>
              <a:buClr>
                <a:srgbClr val="000000"/>
              </a:buClr>
              <a:buSzPts val="1400"/>
              <a:buFont typeface="Arial" panose="020B0604020202090204"/>
              <a:buNone/>
              <a:defRPr/>
            </a:lvl4pPr>
            <a:lvl5pPr lvl="4" algn="ctr">
              <a:lnSpc>
                <a:spcPct val="100000"/>
              </a:lnSpc>
              <a:spcBef>
                <a:spcPts val="1600"/>
              </a:spcBef>
              <a:spcAft>
                <a:spcPts val="0"/>
              </a:spcAft>
              <a:buClr>
                <a:srgbClr val="000000"/>
              </a:buClr>
              <a:buSzPts val="1400"/>
              <a:buFont typeface="Arial" panose="020B0604020202090204"/>
              <a:buNone/>
              <a:defRPr/>
            </a:lvl5pPr>
            <a:lvl6pPr lvl="5" algn="ctr">
              <a:lnSpc>
                <a:spcPct val="100000"/>
              </a:lnSpc>
              <a:spcBef>
                <a:spcPts val="1600"/>
              </a:spcBef>
              <a:spcAft>
                <a:spcPts val="0"/>
              </a:spcAft>
              <a:buClr>
                <a:srgbClr val="000000"/>
              </a:buClr>
              <a:buSzPts val="1400"/>
              <a:buFont typeface="Arial" panose="020B0604020202090204"/>
              <a:buNone/>
              <a:defRPr/>
            </a:lvl6pPr>
            <a:lvl7pPr lvl="6" algn="ctr">
              <a:lnSpc>
                <a:spcPct val="100000"/>
              </a:lnSpc>
              <a:spcBef>
                <a:spcPts val="1600"/>
              </a:spcBef>
              <a:spcAft>
                <a:spcPts val="0"/>
              </a:spcAft>
              <a:buClr>
                <a:srgbClr val="000000"/>
              </a:buClr>
              <a:buSzPts val="1400"/>
              <a:buFont typeface="Arial" panose="020B0604020202090204"/>
              <a:buNone/>
              <a:defRPr/>
            </a:lvl7pPr>
            <a:lvl8pPr lvl="7" algn="ctr">
              <a:lnSpc>
                <a:spcPct val="100000"/>
              </a:lnSpc>
              <a:spcBef>
                <a:spcPts val="1600"/>
              </a:spcBef>
              <a:spcAft>
                <a:spcPts val="0"/>
              </a:spcAft>
              <a:buClr>
                <a:srgbClr val="000000"/>
              </a:buClr>
              <a:buSzPts val="1400"/>
              <a:buFont typeface="Arial" panose="020B0604020202090204"/>
              <a:buNone/>
              <a:defRPr/>
            </a:lvl8pPr>
            <a:lvl9pPr lvl="8" algn="ctr">
              <a:lnSpc>
                <a:spcPct val="100000"/>
              </a:lnSpc>
              <a:spcBef>
                <a:spcPts val="1600"/>
              </a:spcBef>
              <a:spcAft>
                <a:spcPts val="1600"/>
              </a:spcAft>
              <a:buClr>
                <a:srgbClr val="000000"/>
              </a:buClr>
              <a:buSzPts val="1400"/>
              <a:buFont typeface="Arial" panose="020B0604020202090204"/>
              <a:buNone/>
              <a:defRPr/>
            </a:lvl9pPr>
          </a:lstStyle>
          <a:p/>
        </p:txBody>
      </p:sp>
      <p:sp>
        <p:nvSpPr>
          <p:cNvPr id="50" name="Google Shape;50;p18"/>
          <p:cNvSpPr txBox="1"/>
          <p:nvPr>
            <p:ph type="subTitle" idx="6"/>
          </p:nvPr>
        </p:nvSpPr>
        <p:spPr>
          <a:xfrm>
            <a:off x="4228149" y="1922756"/>
            <a:ext cx="2167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400"/>
              <a:buFont typeface="Arial" panose="020B0604020202090204"/>
              <a:buNone/>
              <a:defRPr/>
            </a:lvl1pPr>
            <a:lvl2pPr lvl="1" algn="ctr">
              <a:lnSpc>
                <a:spcPct val="100000"/>
              </a:lnSpc>
              <a:spcBef>
                <a:spcPts val="0"/>
              </a:spcBef>
              <a:spcAft>
                <a:spcPts val="0"/>
              </a:spcAft>
              <a:buClr>
                <a:srgbClr val="000000"/>
              </a:buClr>
              <a:buSzPts val="1400"/>
              <a:buFont typeface="Arial" panose="020B0604020202090204"/>
              <a:buNone/>
              <a:defRPr/>
            </a:lvl2pPr>
            <a:lvl3pPr lvl="2" algn="ctr">
              <a:lnSpc>
                <a:spcPct val="100000"/>
              </a:lnSpc>
              <a:spcBef>
                <a:spcPts val="1600"/>
              </a:spcBef>
              <a:spcAft>
                <a:spcPts val="0"/>
              </a:spcAft>
              <a:buClr>
                <a:srgbClr val="000000"/>
              </a:buClr>
              <a:buSzPts val="1400"/>
              <a:buFont typeface="Arial" panose="020B0604020202090204"/>
              <a:buNone/>
              <a:defRPr/>
            </a:lvl3pPr>
            <a:lvl4pPr lvl="3" algn="ctr">
              <a:lnSpc>
                <a:spcPct val="100000"/>
              </a:lnSpc>
              <a:spcBef>
                <a:spcPts val="1600"/>
              </a:spcBef>
              <a:spcAft>
                <a:spcPts val="0"/>
              </a:spcAft>
              <a:buClr>
                <a:srgbClr val="000000"/>
              </a:buClr>
              <a:buSzPts val="1400"/>
              <a:buFont typeface="Arial" panose="020B0604020202090204"/>
              <a:buNone/>
              <a:defRPr/>
            </a:lvl4pPr>
            <a:lvl5pPr lvl="4" algn="ctr">
              <a:lnSpc>
                <a:spcPct val="100000"/>
              </a:lnSpc>
              <a:spcBef>
                <a:spcPts val="1600"/>
              </a:spcBef>
              <a:spcAft>
                <a:spcPts val="0"/>
              </a:spcAft>
              <a:buClr>
                <a:srgbClr val="000000"/>
              </a:buClr>
              <a:buSzPts val="1400"/>
              <a:buFont typeface="Arial" panose="020B0604020202090204"/>
              <a:buNone/>
              <a:defRPr/>
            </a:lvl5pPr>
            <a:lvl6pPr lvl="5" algn="ctr">
              <a:lnSpc>
                <a:spcPct val="100000"/>
              </a:lnSpc>
              <a:spcBef>
                <a:spcPts val="1600"/>
              </a:spcBef>
              <a:spcAft>
                <a:spcPts val="0"/>
              </a:spcAft>
              <a:buClr>
                <a:srgbClr val="000000"/>
              </a:buClr>
              <a:buSzPts val="1400"/>
              <a:buFont typeface="Arial" panose="020B0604020202090204"/>
              <a:buNone/>
              <a:defRPr/>
            </a:lvl6pPr>
            <a:lvl7pPr lvl="6" algn="ctr">
              <a:lnSpc>
                <a:spcPct val="100000"/>
              </a:lnSpc>
              <a:spcBef>
                <a:spcPts val="1600"/>
              </a:spcBef>
              <a:spcAft>
                <a:spcPts val="0"/>
              </a:spcAft>
              <a:buClr>
                <a:srgbClr val="000000"/>
              </a:buClr>
              <a:buSzPts val="1400"/>
              <a:buFont typeface="Arial" panose="020B0604020202090204"/>
              <a:buNone/>
              <a:defRPr/>
            </a:lvl7pPr>
            <a:lvl8pPr lvl="7" algn="ctr">
              <a:lnSpc>
                <a:spcPct val="100000"/>
              </a:lnSpc>
              <a:spcBef>
                <a:spcPts val="1600"/>
              </a:spcBef>
              <a:spcAft>
                <a:spcPts val="0"/>
              </a:spcAft>
              <a:buClr>
                <a:srgbClr val="000000"/>
              </a:buClr>
              <a:buSzPts val="1400"/>
              <a:buFont typeface="Arial" panose="020B0604020202090204"/>
              <a:buNone/>
              <a:defRPr/>
            </a:lvl8pPr>
            <a:lvl9pPr lvl="8" algn="ctr">
              <a:lnSpc>
                <a:spcPct val="100000"/>
              </a:lnSpc>
              <a:spcBef>
                <a:spcPts val="1600"/>
              </a:spcBef>
              <a:spcAft>
                <a:spcPts val="1600"/>
              </a:spcAft>
              <a:buClr>
                <a:srgbClr val="000000"/>
              </a:buClr>
              <a:buSzPts val="1400"/>
              <a:buFont typeface="Arial" panose="020B0604020202090204"/>
              <a:buNone/>
              <a:defRPr/>
            </a:lvl9pPr>
          </a:lstStyle>
          <a:p/>
        </p:txBody>
      </p:sp>
      <p:sp>
        <p:nvSpPr>
          <p:cNvPr id="51" name="Google Shape;51;p18"/>
          <p:cNvSpPr txBox="1"/>
          <p:nvPr>
            <p:ph type="subTitle" idx="7"/>
          </p:nvPr>
        </p:nvSpPr>
        <p:spPr>
          <a:xfrm>
            <a:off x="1418562" y="3325356"/>
            <a:ext cx="2167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400"/>
              <a:buFont typeface="Arial" panose="020B0604020202090204"/>
              <a:buNone/>
              <a:defRPr/>
            </a:lvl1pPr>
            <a:lvl2pPr lvl="1" algn="ctr">
              <a:lnSpc>
                <a:spcPct val="100000"/>
              </a:lnSpc>
              <a:spcBef>
                <a:spcPts val="0"/>
              </a:spcBef>
              <a:spcAft>
                <a:spcPts val="0"/>
              </a:spcAft>
              <a:buClr>
                <a:srgbClr val="000000"/>
              </a:buClr>
              <a:buSzPts val="1400"/>
              <a:buFont typeface="Arial" panose="020B0604020202090204"/>
              <a:buNone/>
              <a:defRPr/>
            </a:lvl2pPr>
            <a:lvl3pPr lvl="2" algn="ctr">
              <a:lnSpc>
                <a:spcPct val="100000"/>
              </a:lnSpc>
              <a:spcBef>
                <a:spcPts val="1600"/>
              </a:spcBef>
              <a:spcAft>
                <a:spcPts val="0"/>
              </a:spcAft>
              <a:buClr>
                <a:srgbClr val="000000"/>
              </a:buClr>
              <a:buSzPts val="1400"/>
              <a:buFont typeface="Arial" panose="020B0604020202090204"/>
              <a:buNone/>
              <a:defRPr/>
            </a:lvl3pPr>
            <a:lvl4pPr lvl="3" algn="ctr">
              <a:lnSpc>
                <a:spcPct val="100000"/>
              </a:lnSpc>
              <a:spcBef>
                <a:spcPts val="1600"/>
              </a:spcBef>
              <a:spcAft>
                <a:spcPts val="0"/>
              </a:spcAft>
              <a:buClr>
                <a:srgbClr val="000000"/>
              </a:buClr>
              <a:buSzPts val="1400"/>
              <a:buFont typeface="Arial" panose="020B0604020202090204"/>
              <a:buNone/>
              <a:defRPr/>
            </a:lvl4pPr>
            <a:lvl5pPr lvl="4" algn="ctr">
              <a:lnSpc>
                <a:spcPct val="100000"/>
              </a:lnSpc>
              <a:spcBef>
                <a:spcPts val="1600"/>
              </a:spcBef>
              <a:spcAft>
                <a:spcPts val="0"/>
              </a:spcAft>
              <a:buClr>
                <a:srgbClr val="000000"/>
              </a:buClr>
              <a:buSzPts val="1400"/>
              <a:buFont typeface="Arial" panose="020B0604020202090204"/>
              <a:buNone/>
              <a:defRPr/>
            </a:lvl5pPr>
            <a:lvl6pPr lvl="5" algn="ctr">
              <a:lnSpc>
                <a:spcPct val="100000"/>
              </a:lnSpc>
              <a:spcBef>
                <a:spcPts val="1600"/>
              </a:spcBef>
              <a:spcAft>
                <a:spcPts val="0"/>
              </a:spcAft>
              <a:buClr>
                <a:srgbClr val="000000"/>
              </a:buClr>
              <a:buSzPts val="1400"/>
              <a:buFont typeface="Arial" panose="020B0604020202090204"/>
              <a:buNone/>
              <a:defRPr/>
            </a:lvl6pPr>
            <a:lvl7pPr lvl="6" algn="ctr">
              <a:lnSpc>
                <a:spcPct val="100000"/>
              </a:lnSpc>
              <a:spcBef>
                <a:spcPts val="1600"/>
              </a:spcBef>
              <a:spcAft>
                <a:spcPts val="0"/>
              </a:spcAft>
              <a:buClr>
                <a:srgbClr val="000000"/>
              </a:buClr>
              <a:buSzPts val="1400"/>
              <a:buFont typeface="Arial" panose="020B0604020202090204"/>
              <a:buNone/>
              <a:defRPr/>
            </a:lvl7pPr>
            <a:lvl8pPr lvl="7" algn="ctr">
              <a:lnSpc>
                <a:spcPct val="100000"/>
              </a:lnSpc>
              <a:spcBef>
                <a:spcPts val="1600"/>
              </a:spcBef>
              <a:spcAft>
                <a:spcPts val="0"/>
              </a:spcAft>
              <a:buClr>
                <a:srgbClr val="000000"/>
              </a:buClr>
              <a:buSzPts val="1400"/>
              <a:buFont typeface="Arial" panose="020B0604020202090204"/>
              <a:buNone/>
              <a:defRPr/>
            </a:lvl8pPr>
            <a:lvl9pPr lvl="8" algn="ctr">
              <a:lnSpc>
                <a:spcPct val="100000"/>
              </a:lnSpc>
              <a:spcBef>
                <a:spcPts val="1600"/>
              </a:spcBef>
              <a:spcAft>
                <a:spcPts val="1600"/>
              </a:spcAft>
              <a:buClr>
                <a:srgbClr val="000000"/>
              </a:buClr>
              <a:buSzPts val="1400"/>
              <a:buFont typeface="Arial" panose="020B0604020202090204"/>
              <a:buNone/>
              <a:defRPr/>
            </a:lvl9pPr>
          </a:lstStyle>
          <a:p/>
        </p:txBody>
      </p:sp>
      <p:sp>
        <p:nvSpPr>
          <p:cNvPr id="52" name="Google Shape;52;p18"/>
          <p:cNvSpPr txBox="1"/>
          <p:nvPr>
            <p:ph type="subTitle" idx="8"/>
          </p:nvPr>
        </p:nvSpPr>
        <p:spPr>
          <a:xfrm>
            <a:off x="4228149" y="3325356"/>
            <a:ext cx="2167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400"/>
              <a:buFont typeface="Arial" panose="020B0604020202090204"/>
              <a:buNone/>
              <a:defRPr/>
            </a:lvl1pPr>
            <a:lvl2pPr lvl="1" algn="ctr">
              <a:lnSpc>
                <a:spcPct val="100000"/>
              </a:lnSpc>
              <a:spcBef>
                <a:spcPts val="0"/>
              </a:spcBef>
              <a:spcAft>
                <a:spcPts val="0"/>
              </a:spcAft>
              <a:buClr>
                <a:srgbClr val="000000"/>
              </a:buClr>
              <a:buSzPts val="1400"/>
              <a:buFont typeface="Arial" panose="020B0604020202090204"/>
              <a:buNone/>
              <a:defRPr/>
            </a:lvl2pPr>
            <a:lvl3pPr lvl="2" algn="ctr">
              <a:lnSpc>
                <a:spcPct val="100000"/>
              </a:lnSpc>
              <a:spcBef>
                <a:spcPts val="1600"/>
              </a:spcBef>
              <a:spcAft>
                <a:spcPts val="0"/>
              </a:spcAft>
              <a:buClr>
                <a:srgbClr val="000000"/>
              </a:buClr>
              <a:buSzPts val="1400"/>
              <a:buFont typeface="Arial" panose="020B0604020202090204"/>
              <a:buNone/>
              <a:defRPr/>
            </a:lvl3pPr>
            <a:lvl4pPr lvl="3" algn="ctr">
              <a:lnSpc>
                <a:spcPct val="100000"/>
              </a:lnSpc>
              <a:spcBef>
                <a:spcPts val="1600"/>
              </a:spcBef>
              <a:spcAft>
                <a:spcPts val="0"/>
              </a:spcAft>
              <a:buClr>
                <a:srgbClr val="000000"/>
              </a:buClr>
              <a:buSzPts val="1400"/>
              <a:buFont typeface="Arial" panose="020B0604020202090204"/>
              <a:buNone/>
              <a:defRPr/>
            </a:lvl4pPr>
            <a:lvl5pPr lvl="4" algn="ctr">
              <a:lnSpc>
                <a:spcPct val="100000"/>
              </a:lnSpc>
              <a:spcBef>
                <a:spcPts val="1600"/>
              </a:spcBef>
              <a:spcAft>
                <a:spcPts val="0"/>
              </a:spcAft>
              <a:buClr>
                <a:srgbClr val="000000"/>
              </a:buClr>
              <a:buSzPts val="1400"/>
              <a:buFont typeface="Arial" panose="020B0604020202090204"/>
              <a:buNone/>
              <a:defRPr/>
            </a:lvl5pPr>
            <a:lvl6pPr lvl="5" algn="ctr">
              <a:lnSpc>
                <a:spcPct val="100000"/>
              </a:lnSpc>
              <a:spcBef>
                <a:spcPts val="1600"/>
              </a:spcBef>
              <a:spcAft>
                <a:spcPts val="0"/>
              </a:spcAft>
              <a:buClr>
                <a:srgbClr val="000000"/>
              </a:buClr>
              <a:buSzPts val="1400"/>
              <a:buFont typeface="Arial" panose="020B0604020202090204"/>
              <a:buNone/>
              <a:defRPr/>
            </a:lvl6pPr>
            <a:lvl7pPr lvl="6" algn="ctr">
              <a:lnSpc>
                <a:spcPct val="100000"/>
              </a:lnSpc>
              <a:spcBef>
                <a:spcPts val="1600"/>
              </a:spcBef>
              <a:spcAft>
                <a:spcPts val="0"/>
              </a:spcAft>
              <a:buClr>
                <a:srgbClr val="000000"/>
              </a:buClr>
              <a:buSzPts val="1400"/>
              <a:buFont typeface="Arial" panose="020B0604020202090204"/>
              <a:buNone/>
              <a:defRPr/>
            </a:lvl7pPr>
            <a:lvl8pPr lvl="7" algn="ctr">
              <a:lnSpc>
                <a:spcPct val="100000"/>
              </a:lnSpc>
              <a:spcBef>
                <a:spcPts val="1600"/>
              </a:spcBef>
              <a:spcAft>
                <a:spcPts val="0"/>
              </a:spcAft>
              <a:buClr>
                <a:srgbClr val="000000"/>
              </a:buClr>
              <a:buSzPts val="1400"/>
              <a:buFont typeface="Arial" panose="020B0604020202090204"/>
              <a:buNone/>
              <a:defRPr/>
            </a:lvl8pPr>
            <a:lvl9pPr lvl="8" algn="ctr">
              <a:lnSpc>
                <a:spcPct val="100000"/>
              </a:lnSpc>
              <a:spcBef>
                <a:spcPts val="1600"/>
              </a:spcBef>
              <a:spcAft>
                <a:spcPts val="1600"/>
              </a:spcAft>
              <a:buClr>
                <a:srgbClr val="000000"/>
              </a:buClr>
              <a:buSzPts val="1400"/>
              <a:buFont typeface="Arial" panose="020B0604020202090204"/>
              <a:buNone/>
              <a:defRPr/>
            </a:lvl9pPr>
          </a:lstStyle>
          <a:p/>
        </p:txBody>
      </p:sp>
      <p:sp>
        <p:nvSpPr>
          <p:cNvPr id="53" name="Google Shape;53;p18"/>
          <p:cNvSpPr txBox="1"/>
          <p:nvPr>
            <p:ph type="title" idx="9"/>
          </p:nvPr>
        </p:nvSpPr>
        <p:spPr>
          <a:xfrm>
            <a:off x="709062" y="1532050"/>
            <a:ext cx="709500" cy="411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1800"/>
              <a:buFont typeface="Arial" panose="020B0604020202090204"/>
              <a:buNone/>
              <a:defRPr sz="3000">
                <a:solidFill>
                  <a:schemeClr val="accent1"/>
                </a:solidFill>
              </a:defRPr>
            </a:lvl1pPr>
            <a:lvl2pPr lvl="1" algn="ctr">
              <a:lnSpc>
                <a:spcPct val="100000"/>
              </a:lnSpc>
              <a:spcBef>
                <a:spcPts val="0"/>
              </a:spcBef>
              <a:spcAft>
                <a:spcPts val="0"/>
              </a:spcAft>
              <a:buClr>
                <a:srgbClr val="000000"/>
              </a:buClr>
              <a:buSzPts val="1800"/>
              <a:buFont typeface="Arial" panose="020B0604020202090204"/>
              <a:buNone/>
              <a:defRPr sz="1800"/>
            </a:lvl2pPr>
            <a:lvl3pPr lvl="2" algn="ctr">
              <a:lnSpc>
                <a:spcPct val="100000"/>
              </a:lnSpc>
              <a:spcBef>
                <a:spcPts val="0"/>
              </a:spcBef>
              <a:spcAft>
                <a:spcPts val="0"/>
              </a:spcAft>
              <a:buClr>
                <a:srgbClr val="000000"/>
              </a:buClr>
              <a:buSzPts val="1800"/>
              <a:buFont typeface="Arial" panose="020B0604020202090204"/>
              <a:buNone/>
              <a:defRPr sz="1800"/>
            </a:lvl3pPr>
            <a:lvl4pPr lvl="3" algn="ctr">
              <a:lnSpc>
                <a:spcPct val="100000"/>
              </a:lnSpc>
              <a:spcBef>
                <a:spcPts val="0"/>
              </a:spcBef>
              <a:spcAft>
                <a:spcPts val="0"/>
              </a:spcAft>
              <a:buClr>
                <a:srgbClr val="000000"/>
              </a:buClr>
              <a:buSzPts val="1800"/>
              <a:buFont typeface="Arial" panose="020B0604020202090204"/>
              <a:buNone/>
              <a:defRPr sz="1800"/>
            </a:lvl4pPr>
            <a:lvl5pPr lvl="4" algn="ctr">
              <a:lnSpc>
                <a:spcPct val="100000"/>
              </a:lnSpc>
              <a:spcBef>
                <a:spcPts val="0"/>
              </a:spcBef>
              <a:spcAft>
                <a:spcPts val="0"/>
              </a:spcAft>
              <a:buClr>
                <a:srgbClr val="000000"/>
              </a:buClr>
              <a:buSzPts val="1800"/>
              <a:buFont typeface="Arial" panose="020B0604020202090204"/>
              <a:buNone/>
              <a:defRPr sz="1800"/>
            </a:lvl5pPr>
            <a:lvl6pPr lvl="5" algn="ctr">
              <a:lnSpc>
                <a:spcPct val="100000"/>
              </a:lnSpc>
              <a:spcBef>
                <a:spcPts val="0"/>
              </a:spcBef>
              <a:spcAft>
                <a:spcPts val="0"/>
              </a:spcAft>
              <a:buClr>
                <a:srgbClr val="000000"/>
              </a:buClr>
              <a:buSzPts val="1800"/>
              <a:buFont typeface="Arial" panose="020B0604020202090204"/>
              <a:buNone/>
              <a:defRPr sz="1800"/>
            </a:lvl6pPr>
            <a:lvl7pPr lvl="6" algn="ctr">
              <a:lnSpc>
                <a:spcPct val="100000"/>
              </a:lnSpc>
              <a:spcBef>
                <a:spcPts val="0"/>
              </a:spcBef>
              <a:spcAft>
                <a:spcPts val="0"/>
              </a:spcAft>
              <a:buClr>
                <a:srgbClr val="000000"/>
              </a:buClr>
              <a:buSzPts val="1800"/>
              <a:buFont typeface="Arial" panose="020B0604020202090204"/>
              <a:buNone/>
              <a:defRPr sz="1800"/>
            </a:lvl7pPr>
            <a:lvl8pPr lvl="7" algn="ctr">
              <a:lnSpc>
                <a:spcPct val="100000"/>
              </a:lnSpc>
              <a:spcBef>
                <a:spcPts val="0"/>
              </a:spcBef>
              <a:spcAft>
                <a:spcPts val="0"/>
              </a:spcAft>
              <a:buClr>
                <a:srgbClr val="000000"/>
              </a:buClr>
              <a:buSzPts val="1800"/>
              <a:buFont typeface="Arial" panose="020B0604020202090204"/>
              <a:buNone/>
              <a:defRPr sz="1800"/>
            </a:lvl8pPr>
            <a:lvl9pPr lvl="8" algn="ctr">
              <a:lnSpc>
                <a:spcPct val="100000"/>
              </a:lnSpc>
              <a:spcBef>
                <a:spcPts val="0"/>
              </a:spcBef>
              <a:spcAft>
                <a:spcPts val="0"/>
              </a:spcAft>
              <a:buClr>
                <a:srgbClr val="000000"/>
              </a:buClr>
              <a:buSzPts val="1800"/>
              <a:buFont typeface="Arial" panose="020B0604020202090204"/>
              <a:buNone/>
              <a:defRPr sz="1800"/>
            </a:lvl9pPr>
          </a:lstStyle>
          <a:p/>
        </p:txBody>
      </p:sp>
      <p:sp>
        <p:nvSpPr>
          <p:cNvPr id="54" name="Google Shape;54;p18"/>
          <p:cNvSpPr txBox="1"/>
          <p:nvPr>
            <p:ph type="title" idx="13"/>
          </p:nvPr>
        </p:nvSpPr>
        <p:spPr>
          <a:xfrm>
            <a:off x="3451112" y="1532050"/>
            <a:ext cx="709500" cy="411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1800"/>
              <a:buFont typeface="Arial" panose="020B0604020202090204"/>
              <a:buNone/>
              <a:defRPr sz="3000">
                <a:solidFill>
                  <a:schemeClr val="accent1"/>
                </a:solidFill>
              </a:defRPr>
            </a:lvl1pPr>
            <a:lvl2pPr lvl="1" algn="ctr">
              <a:lnSpc>
                <a:spcPct val="100000"/>
              </a:lnSpc>
              <a:spcBef>
                <a:spcPts val="0"/>
              </a:spcBef>
              <a:spcAft>
                <a:spcPts val="0"/>
              </a:spcAft>
              <a:buClr>
                <a:srgbClr val="000000"/>
              </a:buClr>
              <a:buSzPts val="1800"/>
              <a:buFont typeface="Arial" panose="020B0604020202090204"/>
              <a:buNone/>
              <a:defRPr sz="1800"/>
            </a:lvl2pPr>
            <a:lvl3pPr lvl="2" algn="ctr">
              <a:lnSpc>
                <a:spcPct val="100000"/>
              </a:lnSpc>
              <a:spcBef>
                <a:spcPts val="0"/>
              </a:spcBef>
              <a:spcAft>
                <a:spcPts val="0"/>
              </a:spcAft>
              <a:buClr>
                <a:srgbClr val="000000"/>
              </a:buClr>
              <a:buSzPts val="1800"/>
              <a:buFont typeface="Arial" panose="020B0604020202090204"/>
              <a:buNone/>
              <a:defRPr sz="1800"/>
            </a:lvl3pPr>
            <a:lvl4pPr lvl="3" algn="ctr">
              <a:lnSpc>
                <a:spcPct val="100000"/>
              </a:lnSpc>
              <a:spcBef>
                <a:spcPts val="0"/>
              </a:spcBef>
              <a:spcAft>
                <a:spcPts val="0"/>
              </a:spcAft>
              <a:buClr>
                <a:srgbClr val="000000"/>
              </a:buClr>
              <a:buSzPts val="1800"/>
              <a:buFont typeface="Arial" panose="020B0604020202090204"/>
              <a:buNone/>
              <a:defRPr sz="1800"/>
            </a:lvl4pPr>
            <a:lvl5pPr lvl="4" algn="ctr">
              <a:lnSpc>
                <a:spcPct val="100000"/>
              </a:lnSpc>
              <a:spcBef>
                <a:spcPts val="0"/>
              </a:spcBef>
              <a:spcAft>
                <a:spcPts val="0"/>
              </a:spcAft>
              <a:buClr>
                <a:srgbClr val="000000"/>
              </a:buClr>
              <a:buSzPts val="1800"/>
              <a:buFont typeface="Arial" panose="020B0604020202090204"/>
              <a:buNone/>
              <a:defRPr sz="1800"/>
            </a:lvl5pPr>
            <a:lvl6pPr lvl="5" algn="ctr">
              <a:lnSpc>
                <a:spcPct val="100000"/>
              </a:lnSpc>
              <a:spcBef>
                <a:spcPts val="0"/>
              </a:spcBef>
              <a:spcAft>
                <a:spcPts val="0"/>
              </a:spcAft>
              <a:buClr>
                <a:srgbClr val="000000"/>
              </a:buClr>
              <a:buSzPts val="1800"/>
              <a:buFont typeface="Arial" panose="020B0604020202090204"/>
              <a:buNone/>
              <a:defRPr sz="1800"/>
            </a:lvl6pPr>
            <a:lvl7pPr lvl="6" algn="ctr">
              <a:lnSpc>
                <a:spcPct val="100000"/>
              </a:lnSpc>
              <a:spcBef>
                <a:spcPts val="0"/>
              </a:spcBef>
              <a:spcAft>
                <a:spcPts val="0"/>
              </a:spcAft>
              <a:buClr>
                <a:srgbClr val="000000"/>
              </a:buClr>
              <a:buSzPts val="1800"/>
              <a:buFont typeface="Arial" panose="020B0604020202090204"/>
              <a:buNone/>
              <a:defRPr sz="1800"/>
            </a:lvl7pPr>
            <a:lvl8pPr lvl="7" algn="ctr">
              <a:lnSpc>
                <a:spcPct val="100000"/>
              </a:lnSpc>
              <a:spcBef>
                <a:spcPts val="0"/>
              </a:spcBef>
              <a:spcAft>
                <a:spcPts val="0"/>
              </a:spcAft>
              <a:buClr>
                <a:srgbClr val="000000"/>
              </a:buClr>
              <a:buSzPts val="1800"/>
              <a:buFont typeface="Arial" panose="020B0604020202090204"/>
              <a:buNone/>
              <a:defRPr sz="1800"/>
            </a:lvl8pPr>
            <a:lvl9pPr lvl="8" algn="ctr">
              <a:lnSpc>
                <a:spcPct val="100000"/>
              </a:lnSpc>
              <a:spcBef>
                <a:spcPts val="0"/>
              </a:spcBef>
              <a:spcAft>
                <a:spcPts val="0"/>
              </a:spcAft>
              <a:buClr>
                <a:srgbClr val="000000"/>
              </a:buClr>
              <a:buSzPts val="1800"/>
              <a:buFont typeface="Arial" panose="020B0604020202090204"/>
              <a:buNone/>
              <a:defRPr sz="1800"/>
            </a:lvl9pPr>
          </a:lstStyle>
          <a:p/>
        </p:txBody>
      </p:sp>
      <p:sp>
        <p:nvSpPr>
          <p:cNvPr id="55" name="Google Shape;55;p18"/>
          <p:cNvSpPr txBox="1"/>
          <p:nvPr>
            <p:ph type="title" idx="14"/>
          </p:nvPr>
        </p:nvSpPr>
        <p:spPr>
          <a:xfrm>
            <a:off x="713237" y="2937475"/>
            <a:ext cx="709500" cy="411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1800"/>
              <a:buFont typeface="Arial" panose="020B0604020202090204"/>
              <a:buNone/>
              <a:defRPr sz="3000">
                <a:solidFill>
                  <a:schemeClr val="accent1"/>
                </a:solidFill>
              </a:defRPr>
            </a:lvl1pPr>
            <a:lvl2pPr lvl="1" algn="ctr">
              <a:lnSpc>
                <a:spcPct val="100000"/>
              </a:lnSpc>
              <a:spcBef>
                <a:spcPts val="0"/>
              </a:spcBef>
              <a:spcAft>
                <a:spcPts val="0"/>
              </a:spcAft>
              <a:buClr>
                <a:srgbClr val="000000"/>
              </a:buClr>
              <a:buSzPts val="1800"/>
              <a:buFont typeface="Arial" panose="020B0604020202090204"/>
              <a:buNone/>
              <a:defRPr sz="1800"/>
            </a:lvl2pPr>
            <a:lvl3pPr lvl="2" algn="ctr">
              <a:lnSpc>
                <a:spcPct val="100000"/>
              </a:lnSpc>
              <a:spcBef>
                <a:spcPts val="0"/>
              </a:spcBef>
              <a:spcAft>
                <a:spcPts val="0"/>
              </a:spcAft>
              <a:buClr>
                <a:srgbClr val="000000"/>
              </a:buClr>
              <a:buSzPts val="1800"/>
              <a:buFont typeface="Arial" panose="020B0604020202090204"/>
              <a:buNone/>
              <a:defRPr sz="1800"/>
            </a:lvl3pPr>
            <a:lvl4pPr lvl="3" algn="ctr">
              <a:lnSpc>
                <a:spcPct val="100000"/>
              </a:lnSpc>
              <a:spcBef>
                <a:spcPts val="0"/>
              </a:spcBef>
              <a:spcAft>
                <a:spcPts val="0"/>
              </a:spcAft>
              <a:buClr>
                <a:srgbClr val="000000"/>
              </a:buClr>
              <a:buSzPts val="1800"/>
              <a:buFont typeface="Arial" panose="020B0604020202090204"/>
              <a:buNone/>
              <a:defRPr sz="1800"/>
            </a:lvl4pPr>
            <a:lvl5pPr lvl="4" algn="ctr">
              <a:lnSpc>
                <a:spcPct val="100000"/>
              </a:lnSpc>
              <a:spcBef>
                <a:spcPts val="0"/>
              </a:spcBef>
              <a:spcAft>
                <a:spcPts val="0"/>
              </a:spcAft>
              <a:buClr>
                <a:srgbClr val="000000"/>
              </a:buClr>
              <a:buSzPts val="1800"/>
              <a:buFont typeface="Arial" panose="020B0604020202090204"/>
              <a:buNone/>
              <a:defRPr sz="1800"/>
            </a:lvl5pPr>
            <a:lvl6pPr lvl="5" algn="ctr">
              <a:lnSpc>
                <a:spcPct val="100000"/>
              </a:lnSpc>
              <a:spcBef>
                <a:spcPts val="0"/>
              </a:spcBef>
              <a:spcAft>
                <a:spcPts val="0"/>
              </a:spcAft>
              <a:buClr>
                <a:srgbClr val="000000"/>
              </a:buClr>
              <a:buSzPts val="1800"/>
              <a:buFont typeface="Arial" panose="020B0604020202090204"/>
              <a:buNone/>
              <a:defRPr sz="1800"/>
            </a:lvl6pPr>
            <a:lvl7pPr lvl="6" algn="ctr">
              <a:lnSpc>
                <a:spcPct val="100000"/>
              </a:lnSpc>
              <a:spcBef>
                <a:spcPts val="0"/>
              </a:spcBef>
              <a:spcAft>
                <a:spcPts val="0"/>
              </a:spcAft>
              <a:buClr>
                <a:srgbClr val="000000"/>
              </a:buClr>
              <a:buSzPts val="1800"/>
              <a:buFont typeface="Arial" panose="020B0604020202090204"/>
              <a:buNone/>
              <a:defRPr sz="1800"/>
            </a:lvl7pPr>
            <a:lvl8pPr lvl="7" algn="ctr">
              <a:lnSpc>
                <a:spcPct val="100000"/>
              </a:lnSpc>
              <a:spcBef>
                <a:spcPts val="0"/>
              </a:spcBef>
              <a:spcAft>
                <a:spcPts val="0"/>
              </a:spcAft>
              <a:buClr>
                <a:srgbClr val="000000"/>
              </a:buClr>
              <a:buSzPts val="1800"/>
              <a:buFont typeface="Arial" panose="020B0604020202090204"/>
              <a:buNone/>
              <a:defRPr sz="1800"/>
            </a:lvl8pPr>
            <a:lvl9pPr lvl="8" algn="ctr">
              <a:lnSpc>
                <a:spcPct val="100000"/>
              </a:lnSpc>
              <a:spcBef>
                <a:spcPts val="0"/>
              </a:spcBef>
              <a:spcAft>
                <a:spcPts val="0"/>
              </a:spcAft>
              <a:buClr>
                <a:srgbClr val="000000"/>
              </a:buClr>
              <a:buSzPts val="1800"/>
              <a:buFont typeface="Arial" panose="020B0604020202090204"/>
              <a:buNone/>
              <a:defRPr sz="1800"/>
            </a:lvl9pPr>
          </a:lstStyle>
          <a:p/>
        </p:txBody>
      </p:sp>
      <p:sp>
        <p:nvSpPr>
          <p:cNvPr id="56" name="Google Shape;56;p18"/>
          <p:cNvSpPr txBox="1"/>
          <p:nvPr>
            <p:ph type="title" idx="15"/>
          </p:nvPr>
        </p:nvSpPr>
        <p:spPr>
          <a:xfrm>
            <a:off x="3455287" y="2937475"/>
            <a:ext cx="709500" cy="411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1800"/>
              <a:buFont typeface="Arial" panose="020B0604020202090204"/>
              <a:buNone/>
              <a:defRPr sz="3000">
                <a:solidFill>
                  <a:schemeClr val="accent1"/>
                </a:solidFill>
              </a:defRPr>
            </a:lvl1pPr>
            <a:lvl2pPr lvl="1" algn="ctr">
              <a:lnSpc>
                <a:spcPct val="100000"/>
              </a:lnSpc>
              <a:spcBef>
                <a:spcPts val="0"/>
              </a:spcBef>
              <a:spcAft>
                <a:spcPts val="0"/>
              </a:spcAft>
              <a:buClr>
                <a:srgbClr val="000000"/>
              </a:buClr>
              <a:buSzPts val="1800"/>
              <a:buFont typeface="Arial" panose="020B0604020202090204"/>
              <a:buNone/>
              <a:defRPr sz="1800"/>
            </a:lvl2pPr>
            <a:lvl3pPr lvl="2" algn="ctr">
              <a:lnSpc>
                <a:spcPct val="100000"/>
              </a:lnSpc>
              <a:spcBef>
                <a:spcPts val="0"/>
              </a:spcBef>
              <a:spcAft>
                <a:spcPts val="0"/>
              </a:spcAft>
              <a:buClr>
                <a:srgbClr val="000000"/>
              </a:buClr>
              <a:buSzPts val="1800"/>
              <a:buFont typeface="Arial" panose="020B0604020202090204"/>
              <a:buNone/>
              <a:defRPr sz="1800"/>
            </a:lvl3pPr>
            <a:lvl4pPr lvl="3" algn="ctr">
              <a:lnSpc>
                <a:spcPct val="100000"/>
              </a:lnSpc>
              <a:spcBef>
                <a:spcPts val="0"/>
              </a:spcBef>
              <a:spcAft>
                <a:spcPts val="0"/>
              </a:spcAft>
              <a:buClr>
                <a:srgbClr val="000000"/>
              </a:buClr>
              <a:buSzPts val="1800"/>
              <a:buFont typeface="Arial" panose="020B0604020202090204"/>
              <a:buNone/>
              <a:defRPr sz="1800"/>
            </a:lvl4pPr>
            <a:lvl5pPr lvl="4" algn="ctr">
              <a:lnSpc>
                <a:spcPct val="100000"/>
              </a:lnSpc>
              <a:spcBef>
                <a:spcPts val="0"/>
              </a:spcBef>
              <a:spcAft>
                <a:spcPts val="0"/>
              </a:spcAft>
              <a:buClr>
                <a:srgbClr val="000000"/>
              </a:buClr>
              <a:buSzPts val="1800"/>
              <a:buFont typeface="Arial" panose="020B0604020202090204"/>
              <a:buNone/>
              <a:defRPr sz="1800"/>
            </a:lvl5pPr>
            <a:lvl6pPr lvl="5" algn="ctr">
              <a:lnSpc>
                <a:spcPct val="100000"/>
              </a:lnSpc>
              <a:spcBef>
                <a:spcPts val="0"/>
              </a:spcBef>
              <a:spcAft>
                <a:spcPts val="0"/>
              </a:spcAft>
              <a:buClr>
                <a:srgbClr val="000000"/>
              </a:buClr>
              <a:buSzPts val="1800"/>
              <a:buFont typeface="Arial" panose="020B0604020202090204"/>
              <a:buNone/>
              <a:defRPr sz="1800"/>
            </a:lvl6pPr>
            <a:lvl7pPr lvl="6" algn="ctr">
              <a:lnSpc>
                <a:spcPct val="100000"/>
              </a:lnSpc>
              <a:spcBef>
                <a:spcPts val="0"/>
              </a:spcBef>
              <a:spcAft>
                <a:spcPts val="0"/>
              </a:spcAft>
              <a:buClr>
                <a:srgbClr val="000000"/>
              </a:buClr>
              <a:buSzPts val="1800"/>
              <a:buFont typeface="Arial" panose="020B0604020202090204"/>
              <a:buNone/>
              <a:defRPr sz="1800"/>
            </a:lvl7pPr>
            <a:lvl8pPr lvl="7" algn="ctr">
              <a:lnSpc>
                <a:spcPct val="100000"/>
              </a:lnSpc>
              <a:spcBef>
                <a:spcPts val="0"/>
              </a:spcBef>
              <a:spcAft>
                <a:spcPts val="0"/>
              </a:spcAft>
              <a:buClr>
                <a:srgbClr val="000000"/>
              </a:buClr>
              <a:buSzPts val="1800"/>
              <a:buFont typeface="Arial" panose="020B0604020202090204"/>
              <a:buNone/>
              <a:defRPr sz="1800"/>
            </a:lvl8pPr>
            <a:lvl9pPr lvl="8" algn="ctr">
              <a:lnSpc>
                <a:spcPct val="100000"/>
              </a:lnSpc>
              <a:spcBef>
                <a:spcPts val="0"/>
              </a:spcBef>
              <a:spcAft>
                <a:spcPts val="0"/>
              </a:spcAft>
              <a:buClr>
                <a:srgbClr val="000000"/>
              </a:buClr>
              <a:buSzPts val="1800"/>
              <a:buFont typeface="Arial" panose="020B0604020202090204"/>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7" name="Shape 77"/>
        <p:cNvGrpSpPr/>
        <p:nvPr/>
      </p:nvGrpSpPr>
      <p:grpSpPr>
        <a:xfrm>
          <a:off x="0" y="0"/>
          <a:ext cx="0" cy="0"/>
          <a:chOff x="0" y="0"/>
          <a:chExt cx="0" cy="0"/>
        </a:xfrm>
      </p:grpSpPr>
      <p:sp>
        <p:nvSpPr>
          <p:cNvPr id="78" name="Google Shape;78;p20"/>
          <p:cNvSpPr txBox="1"/>
          <p:nvPr>
            <p:ph type="title"/>
          </p:nvPr>
        </p:nvSpPr>
        <p:spPr>
          <a:xfrm>
            <a:off x="713225" y="1338638"/>
            <a:ext cx="3117300" cy="1425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30318B"/>
              </a:buClr>
              <a:buSzPts val="2400"/>
              <a:buFont typeface="Arial" panose="020B0604020202090204"/>
              <a:buNone/>
              <a:defRPr sz="7200">
                <a:solidFill>
                  <a:srgbClr val="30318B"/>
                </a:solidFill>
              </a:defRPr>
            </a:lvl1pPr>
            <a:lvl2pPr lvl="1" algn="l">
              <a:lnSpc>
                <a:spcPct val="100000"/>
              </a:lnSpc>
              <a:spcBef>
                <a:spcPts val="0"/>
              </a:spcBef>
              <a:spcAft>
                <a:spcPts val="0"/>
              </a:spcAft>
              <a:buClr>
                <a:srgbClr val="000000"/>
              </a:buClr>
              <a:buSzPts val="2400"/>
              <a:buFont typeface="Arial" panose="020B0604020202090204"/>
              <a:buNone/>
              <a:defRPr sz="2400"/>
            </a:lvl2pPr>
            <a:lvl3pPr lvl="2" algn="l">
              <a:lnSpc>
                <a:spcPct val="100000"/>
              </a:lnSpc>
              <a:spcBef>
                <a:spcPts val="0"/>
              </a:spcBef>
              <a:spcAft>
                <a:spcPts val="0"/>
              </a:spcAft>
              <a:buClr>
                <a:srgbClr val="000000"/>
              </a:buClr>
              <a:buSzPts val="2400"/>
              <a:buFont typeface="Arial" panose="020B0604020202090204"/>
              <a:buNone/>
              <a:defRPr sz="2400"/>
            </a:lvl3pPr>
            <a:lvl4pPr lvl="3" algn="l">
              <a:lnSpc>
                <a:spcPct val="100000"/>
              </a:lnSpc>
              <a:spcBef>
                <a:spcPts val="0"/>
              </a:spcBef>
              <a:spcAft>
                <a:spcPts val="0"/>
              </a:spcAft>
              <a:buClr>
                <a:srgbClr val="000000"/>
              </a:buClr>
              <a:buSzPts val="2400"/>
              <a:buFont typeface="Arial" panose="020B0604020202090204"/>
              <a:buNone/>
              <a:defRPr sz="2400"/>
            </a:lvl4pPr>
            <a:lvl5pPr lvl="4" algn="l">
              <a:lnSpc>
                <a:spcPct val="100000"/>
              </a:lnSpc>
              <a:spcBef>
                <a:spcPts val="0"/>
              </a:spcBef>
              <a:spcAft>
                <a:spcPts val="0"/>
              </a:spcAft>
              <a:buClr>
                <a:srgbClr val="000000"/>
              </a:buClr>
              <a:buSzPts val="2400"/>
              <a:buFont typeface="Arial" panose="020B0604020202090204"/>
              <a:buNone/>
              <a:defRPr sz="2400"/>
            </a:lvl5pPr>
            <a:lvl6pPr lvl="5" algn="l">
              <a:lnSpc>
                <a:spcPct val="100000"/>
              </a:lnSpc>
              <a:spcBef>
                <a:spcPts val="0"/>
              </a:spcBef>
              <a:spcAft>
                <a:spcPts val="0"/>
              </a:spcAft>
              <a:buClr>
                <a:srgbClr val="000000"/>
              </a:buClr>
              <a:buSzPts val="2400"/>
              <a:buFont typeface="Arial" panose="020B0604020202090204"/>
              <a:buNone/>
              <a:defRPr sz="2400"/>
            </a:lvl6pPr>
            <a:lvl7pPr lvl="6" algn="l">
              <a:lnSpc>
                <a:spcPct val="100000"/>
              </a:lnSpc>
              <a:spcBef>
                <a:spcPts val="0"/>
              </a:spcBef>
              <a:spcAft>
                <a:spcPts val="0"/>
              </a:spcAft>
              <a:buClr>
                <a:srgbClr val="000000"/>
              </a:buClr>
              <a:buSzPts val="2400"/>
              <a:buFont typeface="Arial" panose="020B0604020202090204"/>
              <a:buNone/>
              <a:defRPr sz="2400"/>
            </a:lvl7pPr>
            <a:lvl8pPr lvl="7" algn="l">
              <a:lnSpc>
                <a:spcPct val="100000"/>
              </a:lnSpc>
              <a:spcBef>
                <a:spcPts val="0"/>
              </a:spcBef>
              <a:spcAft>
                <a:spcPts val="0"/>
              </a:spcAft>
              <a:buClr>
                <a:srgbClr val="000000"/>
              </a:buClr>
              <a:buSzPts val="2400"/>
              <a:buFont typeface="Arial" panose="020B0604020202090204"/>
              <a:buNone/>
              <a:defRPr sz="2400"/>
            </a:lvl8pPr>
            <a:lvl9pPr lvl="8" algn="l">
              <a:lnSpc>
                <a:spcPct val="100000"/>
              </a:lnSpc>
              <a:spcBef>
                <a:spcPts val="0"/>
              </a:spcBef>
              <a:spcAft>
                <a:spcPts val="0"/>
              </a:spcAft>
              <a:buClr>
                <a:srgbClr val="000000"/>
              </a:buClr>
              <a:buSzPts val="2400"/>
              <a:buFont typeface="Arial" panose="020B0604020202090204"/>
              <a:buNone/>
              <a:defRPr sz="2400"/>
            </a:lvl9pPr>
          </a:lstStyle>
          <a:p/>
        </p:txBody>
      </p:sp>
      <p:sp>
        <p:nvSpPr>
          <p:cNvPr id="79" name="Google Shape;79;p20"/>
          <p:cNvSpPr txBox="1"/>
          <p:nvPr>
            <p:ph type="body" idx="1"/>
          </p:nvPr>
        </p:nvSpPr>
        <p:spPr>
          <a:xfrm>
            <a:off x="713225" y="2702363"/>
            <a:ext cx="3117300" cy="11025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rgbClr val="000000"/>
              </a:buClr>
              <a:buSzPts val="1200"/>
              <a:buFont typeface="Arial" panose="020B0604020202090204"/>
              <a:buChar char="●"/>
              <a:defRPr/>
            </a:lvl1pPr>
            <a:lvl2pPr marL="914400" lvl="1" indent="-304800" algn="l">
              <a:lnSpc>
                <a:spcPct val="100000"/>
              </a:lnSpc>
              <a:spcBef>
                <a:spcPts val="0"/>
              </a:spcBef>
              <a:spcAft>
                <a:spcPts val="0"/>
              </a:spcAft>
              <a:buClr>
                <a:srgbClr val="000000"/>
              </a:buClr>
              <a:buSzPts val="1200"/>
              <a:buFont typeface="Arial" panose="020B0604020202090204"/>
              <a:buChar char="○"/>
              <a:defRPr sz="1200"/>
            </a:lvl2pPr>
            <a:lvl3pPr marL="1371600" lvl="2" indent="-304800" algn="l">
              <a:lnSpc>
                <a:spcPct val="100000"/>
              </a:lnSpc>
              <a:spcBef>
                <a:spcPts val="1600"/>
              </a:spcBef>
              <a:spcAft>
                <a:spcPts val="0"/>
              </a:spcAft>
              <a:buClr>
                <a:srgbClr val="000000"/>
              </a:buClr>
              <a:buSzPts val="1200"/>
              <a:buFont typeface="Arial" panose="020B0604020202090204"/>
              <a:buChar char="■"/>
              <a:defRPr sz="1200"/>
            </a:lvl3pPr>
            <a:lvl4pPr marL="1828800" lvl="3" indent="-304800" algn="l">
              <a:lnSpc>
                <a:spcPct val="100000"/>
              </a:lnSpc>
              <a:spcBef>
                <a:spcPts val="1600"/>
              </a:spcBef>
              <a:spcAft>
                <a:spcPts val="0"/>
              </a:spcAft>
              <a:buClr>
                <a:srgbClr val="000000"/>
              </a:buClr>
              <a:buSzPts val="1200"/>
              <a:buFont typeface="Arial" panose="020B0604020202090204"/>
              <a:buChar char="●"/>
              <a:defRPr sz="1200"/>
            </a:lvl4pPr>
            <a:lvl5pPr marL="2286000" lvl="4" indent="-304800" algn="l">
              <a:lnSpc>
                <a:spcPct val="100000"/>
              </a:lnSpc>
              <a:spcBef>
                <a:spcPts val="1600"/>
              </a:spcBef>
              <a:spcAft>
                <a:spcPts val="0"/>
              </a:spcAft>
              <a:buClr>
                <a:srgbClr val="000000"/>
              </a:buClr>
              <a:buSzPts val="1200"/>
              <a:buFont typeface="Arial" panose="020B0604020202090204"/>
              <a:buChar char="○"/>
              <a:defRPr sz="1200"/>
            </a:lvl5pPr>
            <a:lvl6pPr marL="2743200" lvl="5" indent="-304800" algn="l">
              <a:lnSpc>
                <a:spcPct val="100000"/>
              </a:lnSpc>
              <a:spcBef>
                <a:spcPts val="1600"/>
              </a:spcBef>
              <a:spcAft>
                <a:spcPts val="0"/>
              </a:spcAft>
              <a:buClr>
                <a:srgbClr val="000000"/>
              </a:buClr>
              <a:buSzPts val="1200"/>
              <a:buFont typeface="Arial" panose="020B0604020202090204"/>
              <a:buChar char="■"/>
              <a:defRPr sz="1200"/>
            </a:lvl6pPr>
            <a:lvl7pPr marL="3200400" lvl="6" indent="-304800" algn="l">
              <a:lnSpc>
                <a:spcPct val="100000"/>
              </a:lnSpc>
              <a:spcBef>
                <a:spcPts val="1600"/>
              </a:spcBef>
              <a:spcAft>
                <a:spcPts val="0"/>
              </a:spcAft>
              <a:buClr>
                <a:srgbClr val="000000"/>
              </a:buClr>
              <a:buSzPts val="1200"/>
              <a:buFont typeface="Arial" panose="020B0604020202090204"/>
              <a:buChar char="●"/>
              <a:defRPr sz="1200"/>
            </a:lvl7pPr>
            <a:lvl8pPr marL="3657600" lvl="7" indent="-304800" algn="l">
              <a:lnSpc>
                <a:spcPct val="100000"/>
              </a:lnSpc>
              <a:spcBef>
                <a:spcPts val="1600"/>
              </a:spcBef>
              <a:spcAft>
                <a:spcPts val="0"/>
              </a:spcAft>
              <a:buClr>
                <a:srgbClr val="000000"/>
              </a:buClr>
              <a:buSzPts val="1200"/>
              <a:buFont typeface="Arial" panose="020B0604020202090204"/>
              <a:buChar char="○"/>
              <a:defRPr sz="1200"/>
            </a:lvl8pPr>
            <a:lvl9pPr marL="4114800" lvl="8" indent="-304800" algn="l">
              <a:lnSpc>
                <a:spcPct val="100000"/>
              </a:lnSpc>
              <a:spcBef>
                <a:spcPts val="1600"/>
              </a:spcBef>
              <a:spcAft>
                <a:spcPts val="1600"/>
              </a:spcAft>
              <a:buClr>
                <a:srgbClr val="000000"/>
              </a:buClr>
              <a:buSzPts val="1200"/>
              <a:buFont typeface="Arial" panose="020B0604020202090204"/>
              <a:buChar char="■"/>
              <a:defRPr sz="1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list">
  <p:cSld name="CUSTOM_3">
    <p:spTree>
      <p:nvGrpSpPr>
        <p:cNvPr id="91" name="Shape 91"/>
        <p:cNvGrpSpPr/>
        <p:nvPr/>
      </p:nvGrpSpPr>
      <p:grpSpPr>
        <a:xfrm>
          <a:off x="0" y="0"/>
          <a:ext cx="0" cy="0"/>
          <a:chOff x="0" y="0"/>
          <a:chExt cx="0" cy="0"/>
        </a:xfrm>
      </p:grpSpPr>
      <p:sp>
        <p:nvSpPr>
          <p:cNvPr id="92" name="Google Shape;92;p22"/>
          <p:cNvSpPr txBox="1"/>
          <p:nvPr>
            <p:ph type="title"/>
          </p:nvPr>
        </p:nvSpPr>
        <p:spPr>
          <a:xfrm>
            <a:off x="705450" y="970050"/>
            <a:ext cx="4275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Font typeface="Arial" panose="020B0604020202090204"/>
              <a:buNone/>
              <a:defRPr sz="3000"/>
            </a:lvl1pPr>
            <a:lvl2pPr lvl="1" algn="l">
              <a:lnSpc>
                <a:spcPct val="100000"/>
              </a:lnSpc>
              <a:spcBef>
                <a:spcPts val="0"/>
              </a:spcBef>
              <a:spcAft>
                <a:spcPts val="0"/>
              </a:spcAft>
              <a:buClr>
                <a:srgbClr val="000000"/>
              </a:buClr>
              <a:buSzPts val="2800"/>
              <a:buFont typeface="Arial" panose="020B0604020202090204"/>
              <a:buNone/>
              <a:defRPr/>
            </a:lvl2pPr>
            <a:lvl3pPr lvl="2" algn="l">
              <a:lnSpc>
                <a:spcPct val="100000"/>
              </a:lnSpc>
              <a:spcBef>
                <a:spcPts val="0"/>
              </a:spcBef>
              <a:spcAft>
                <a:spcPts val="0"/>
              </a:spcAft>
              <a:buClr>
                <a:srgbClr val="000000"/>
              </a:buClr>
              <a:buSzPts val="2800"/>
              <a:buFont typeface="Arial" panose="020B0604020202090204"/>
              <a:buNone/>
              <a:defRPr/>
            </a:lvl3pPr>
            <a:lvl4pPr lvl="3" algn="l">
              <a:lnSpc>
                <a:spcPct val="100000"/>
              </a:lnSpc>
              <a:spcBef>
                <a:spcPts val="0"/>
              </a:spcBef>
              <a:spcAft>
                <a:spcPts val="0"/>
              </a:spcAft>
              <a:buClr>
                <a:srgbClr val="000000"/>
              </a:buClr>
              <a:buSzPts val="2800"/>
              <a:buFont typeface="Arial" panose="020B0604020202090204"/>
              <a:buNone/>
              <a:defRPr/>
            </a:lvl4pPr>
            <a:lvl5pPr lvl="4" algn="l">
              <a:lnSpc>
                <a:spcPct val="100000"/>
              </a:lnSpc>
              <a:spcBef>
                <a:spcPts val="0"/>
              </a:spcBef>
              <a:spcAft>
                <a:spcPts val="0"/>
              </a:spcAft>
              <a:buClr>
                <a:srgbClr val="000000"/>
              </a:buClr>
              <a:buSzPts val="2800"/>
              <a:buFont typeface="Arial" panose="020B0604020202090204"/>
              <a:buNone/>
              <a:defRPr/>
            </a:lvl5pPr>
            <a:lvl6pPr lvl="5" algn="l">
              <a:lnSpc>
                <a:spcPct val="100000"/>
              </a:lnSpc>
              <a:spcBef>
                <a:spcPts val="0"/>
              </a:spcBef>
              <a:spcAft>
                <a:spcPts val="0"/>
              </a:spcAft>
              <a:buClr>
                <a:srgbClr val="000000"/>
              </a:buClr>
              <a:buSzPts val="2800"/>
              <a:buFont typeface="Arial" panose="020B0604020202090204"/>
              <a:buNone/>
              <a:defRPr/>
            </a:lvl6pPr>
            <a:lvl7pPr lvl="6" algn="l">
              <a:lnSpc>
                <a:spcPct val="100000"/>
              </a:lnSpc>
              <a:spcBef>
                <a:spcPts val="0"/>
              </a:spcBef>
              <a:spcAft>
                <a:spcPts val="0"/>
              </a:spcAft>
              <a:buClr>
                <a:srgbClr val="000000"/>
              </a:buClr>
              <a:buSzPts val="2800"/>
              <a:buFont typeface="Arial" panose="020B0604020202090204"/>
              <a:buNone/>
              <a:defRPr/>
            </a:lvl7pPr>
            <a:lvl8pPr lvl="7" algn="l">
              <a:lnSpc>
                <a:spcPct val="100000"/>
              </a:lnSpc>
              <a:spcBef>
                <a:spcPts val="0"/>
              </a:spcBef>
              <a:spcAft>
                <a:spcPts val="0"/>
              </a:spcAft>
              <a:buClr>
                <a:srgbClr val="000000"/>
              </a:buClr>
              <a:buSzPts val="2800"/>
              <a:buFont typeface="Arial" panose="020B0604020202090204"/>
              <a:buNone/>
              <a:defRPr/>
            </a:lvl8pPr>
            <a:lvl9pPr lvl="8" algn="l">
              <a:lnSpc>
                <a:spcPct val="100000"/>
              </a:lnSpc>
              <a:spcBef>
                <a:spcPts val="0"/>
              </a:spcBef>
              <a:spcAft>
                <a:spcPts val="0"/>
              </a:spcAft>
              <a:buClr>
                <a:srgbClr val="000000"/>
              </a:buClr>
              <a:buSzPts val="2800"/>
              <a:buFont typeface="Arial" panose="020B0604020202090204"/>
              <a:buNone/>
              <a:defRPr/>
            </a:lvl9pPr>
          </a:lstStyle>
          <a:p/>
        </p:txBody>
      </p:sp>
      <p:sp>
        <p:nvSpPr>
          <p:cNvPr id="93" name="Google Shape;93;p22"/>
          <p:cNvSpPr txBox="1"/>
          <p:nvPr>
            <p:ph type="subTitle" idx="1"/>
          </p:nvPr>
        </p:nvSpPr>
        <p:spPr>
          <a:xfrm>
            <a:off x="713225" y="1562250"/>
            <a:ext cx="4275000" cy="2331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785DC5"/>
              </a:buClr>
              <a:buSzPts val="1600"/>
              <a:buFont typeface="Nunito"/>
              <a:buChar char="●"/>
              <a:defRPr/>
            </a:lvl1pPr>
            <a:lvl2pPr lvl="1" algn="l">
              <a:lnSpc>
                <a:spcPct val="100000"/>
              </a:lnSpc>
              <a:spcBef>
                <a:spcPts val="0"/>
              </a:spcBef>
              <a:spcAft>
                <a:spcPts val="0"/>
              </a:spcAft>
              <a:buClr>
                <a:schemeClr val="lt1"/>
              </a:buClr>
              <a:buSzPts val="1600"/>
              <a:buFont typeface="Nunito"/>
              <a:buChar char="○"/>
              <a:defRPr/>
            </a:lvl2pPr>
            <a:lvl3pPr lvl="2" algn="l">
              <a:lnSpc>
                <a:spcPct val="100000"/>
              </a:lnSpc>
              <a:spcBef>
                <a:spcPts val="1600"/>
              </a:spcBef>
              <a:spcAft>
                <a:spcPts val="0"/>
              </a:spcAft>
              <a:buClr>
                <a:schemeClr val="lt1"/>
              </a:buClr>
              <a:buSzPts val="1600"/>
              <a:buFont typeface="Nunito"/>
              <a:buChar char="■"/>
              <a:defRPr/>
            </a:lvl3pPr>
            <a:lvl4pPr lvl="3" algn="l">
              <a:lnSpc>
                <a:spcPct val="100000"/>
              </a:lnSpc>
              <a:spcBef>
                <a:spcPts val="1600"/>
              </a:spcBef>
              <a:spcAft>
                <a:spcPts val="0"/>
              </a:spcAft>
              <a:buClr>
                <a:schemeClr val="lt1"/>
              </a:buClr>
              <a:buSzPts val="1600"/>
              <a:buFont typeface="Nunito"/>
              <a:buChar char="●"/>
              <a:defRPr/>
            </a:lvl4pPr>
            <a:lvl5pPr lvl="4" algn="l">
              <a:lnSpc>
                <a:spcPct val="100000"/>
              </a:lnSpc>
              <a:spcBef>
                <a:spcPts val="1600"/>
              </a:spcBef>
              <a:spcAft>
                <a:spcPts val="0"/>
              </a:spcAft>
              <a:buClr>
                <a:schemeClr val="lt1"/>
              </a:buClr>
              <a:buSzPts val="1600"/>
              <a:buFont typeface="Nunito"/>
              <a:buChar char="○"/>
              <a:defRPr/>
            </a:lvl5pPr>
            <a:lvl6pPr lvl="5" algn="l">
              <a:lnSpc>
                <a:spcPct val="100000"/>
              </a:lnSpc>
              <a:spcBef>
                <a:spcPts val="1600"/>
              </a:spcBef>
              <a:spcAft>
                <a:spcPts val="0"/>
              </a:spcAft>
              <a:buClr>
                <a:schemeClr val="lt1"/>
              </a:buClr>
              <a:buSzPts val="1600"/>
              <a:buFont typeface="Nunito"/>
              <a:buChar char="■"/>
              <a:defRPr/>
            </a:lvl6pPr>
            <a:lvl7pPr lvl="6" algn="l">
              <a:lnSpc>
                <a:spcPct val="100000"/>
              </a:lnSpc>
              <a:spcBef>
                <a:spcPts val="1600"/>
              </a:spcBef>
              <a:spcAft>
                <a:spcPts val="0"/>
              </a:spcAft>
              <a:buClr>
                <a:schemeClr val="lt1"/>
              </a:buClr>
              <a:buSzPts val="1600"/>
              <a:buFont typeface="Nunito"/>
              <a:buChar char="●"/>
              <a:defRPr/>
            </a:lvl7pPr>
            <a:lvl8pPr lvl="7" algn="l">
              <a:lnSpc>
                <a:spcPct val="100000"/>
              </a:lnSpc>
              <a:spcBef>
                <a:spcPts val="1600"/>
              </a:spcBef>
              <a:spcAft>
                <a:spcPts val="0"/>
              </a:spcAft>
              <a:buClr>
                <a:schemeClr val="lt1"/>
              </a:buClr>
              <a:buSzPts val="1600"/>
              <a:buFont typeface="Nunito"/>
              <a:buChar char="○"/>
              <a:defRPr/>
            </a:lvl8pPr>
            <a:lvl9pPr lvl="8" algn="l">
              <a:lnSpc>
                <a:spcPct val="100000"/>
              </a:lnSpc>
              <a:spcBef>
                <a:spcPts val="1600"/>
              </a:spcBef>
              <a:spcAft>
                <a:spcPts val="1600"/>
              </a:spcAft>
              <a:buClr>
                <a:schemeClr val="lt1"/>
              </a:buClr>
              <a:buSzPts val="1600"/>
              <a:buFont typeface="Nunito"/>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01" name="Shape 101"/>
        <p:cNvGrpSpPr/>
        <p:nvPr/>
      </p:nvGrpSpPr>
      <p:grpSpPr>
        <a:xfrm>
          <a:off x="0" y="0"/>
          <a:ext cx="0" cy="0"/>
          <a:chOff x="0" y="0"/>
          <a:chExt cx="0" cy="0"/>
        </a:xfrm>
      </p:grpSpPr>
      <p:sp>
        <p:nvSpPr>
          <p:cNvPr id="102" name="Google Shape;102;p24"/>
          <p:cNvSpPr txBox="1"/>
          <p:nvPr>
            <p:ph type="title"/>
          </p:nvPr>
        </p:nvSpPr>
        <p:spPr>
          <a:xfrm>
            <a:off x="713125" y="408650"/>
            <a:ext cx="7714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Font typeface="Arial" panose="020B0604020202090204"/>
              <a:buNone/>
              <a:defRPr sz="3000"/>
            </a:lvl1pPr>
            <a:lvl2pPr lvl="1" algn="l">
              <a:lnSpc>
                <a:spcPct val="100000"/>
              </a:lnSpc>
              <a:spcBef>
                <a:spcPts val="0"/>
              </a:spcBef>
              <a:spcAft>
                <a:spcPts val="0"/>
              </a:spcAft>
              <a:buClr>
                <a:srgbClr val="000000"/>
              </a:buClr>
              <a:buSzPts val="2800"/>
              <a:buFont typeface="Arial" panose="020B0604020202090204"/>
              <a:buNone/>
              <a:defRPr/>
            </a:lvl2pPr>
            <a:lvl3pPr lvl="2" algn="l">
              <a:lnSpc>
                <a:spcPct val="100000"/>
              </a:lnSpc>
              <a:spcBef>
                <a:spcPts val="0"/>
              </a:spcBef>
              <a:spcAft>
                <a:spcPts val="0"/>
              </a:spcAft>
              <a:buClr>
                <a:srgbClr val="000000"/>
              </a:buClr>
              <a:buSzPts val="2800"/>
              <a:buFont typeface="Arial" panose="020B0604020202090204"/>
              <a:buNone/>
              <a:defRPr/>
            </a:lvl3pPr>
            <a:lvl4pPr lvl="3" algn="l">
              <a:lnSpc>
                <a:spcPct val="100000"/>
              </a:lnSpc>
              <a:spcBef>
                <a:spcPts val="0"/>
              </a:spcBef>
              <a:spcAft>
                <a:spcPts val="0"/>
              </a:spcAft>
              <a:buClr>
                <a:srgbClr val="000000"/>
              </a:buClr>
              <a:buSzPts val="2800"/>
              <a:buFont typeface="Arial" panose="020B0604020202090204"/>
              <a:buNone/>
              <a:defRPr/>
            </a:lvl4pPr>
            <a:lvl5pPr lvl="4" algn="l">
              <a:lnSpc>
                <a:spcPct val="100000"/>
              </a:lnSpc>
              <a:spcBef>
                <a:spcPts val="0"/>
              </a:spcBef>
              <a:spcAft>
                <a:spcPts val="0"/>
              </a:spcAft>
              <a:buClr>
                <a:srgbClr val="000000"/>
              </a:buClr>
              <a:buSzPts val="2800"/>
              <a:buFont typeface="Arial" panose="020B0604020202090204"/>
              <a:buNone/>
              <a:defRPr/>
            </a:lvl5pPr>
            <a:lvl6pPr lvl="5" algn="l">
              <a:lnSpc>
                <a:spcPct val="100000"/>
              </a:lnSpc>
              <a:spcBef>
                <a:spcPts val="0"/>
              </a:spcBef>
              <a:spcAft>
                <a:spcPts val="0"/>
              </a:spcAft>
              <a:buClr>
                <a:srgbClr val="000000"/>
              </a:buClr>
              <a:buSzPts val="2800"/>
              <a:buFont typeface="Arial" panose="020B0604020202090204"/>
              <a:buNone/>
              <a:defRPr/>
            </a:lvl6pPr>
            <a:lvl7pPr lvl="6" algn="l">
              <a:lnSpc>
                <a:spcPct val="100000"/>
              </a:lnSpc>
              <a:spcBef>
                <a:spcPts val="0"/>
              </a:spcBef>
              <a:spcAft>
                <a:spcPts val="0"/>
              </a:spcAft>
              <a:buClr>
                <a:srgbClr val="000000"/>
              </a:buClr>
              <a:buSzPts val="2800"/>
              <a:buFont typeface="Arial" panose="020B0604020202090204"/>
              <a:buNone/>
              <a:defRPr/>
            </a:lvl7pPr>
            <a:lvl8pPr lvl="7" algn="l">
              <a:lnSpc>
                <a:spcPct val="100000"/>
              </a:lnSpc>
              <a:spcBef>
                <a:spcPts val="0"/>
              </a:spcBef>
              <a:spcAft>
                <a:spcPts val="0"/>
              </a:spcAft>
              <a:buClr>
                <a:srgbClr val="000000"/>
              </a:buClr>
              <a:buSzPts val="2800"/>
              <a:buFont typeface="Arial" panose="020B0604020202090204"/>
              <a:buNone/>
              <a:defRPr/>
            </a:lvl8pPr>
            <a:lvl9pPr lvl="8" algn="l">
              <a:lnSpc>
                <a:spcPct val="100000"/>
              </a:lnSpc>
              <a:spcBef>
                <a:spcPts val="0"/>
              </a:spcBef>
              <a:spcAft>
                <a:spcPts val="0"/>
              </a:spcAft>
              <a:buClr>
                <a:srgbClr val="000000"/>
              </a:buClr>
              <a:buSzPts val="2800"/>
              <a:buFont typeface="Arial" panose="020B0604020202090204"/>
              <a:buNone/>
              <a:defRPr/>
            </a:lvl9pPr>
          </a:lstStyle>
          <a:p/>
        </p:txBody>
      </p:sp>
      <p:sp>
        <p:nvSpPr>
          <p:cNvPr id="103" name="Google Shape;103;p24"/>
          <p:cNvSpPr txBox="1"/>
          <p:nvPr>
            <p:ph type="body" idx="1"/>
          </p:nvPr>
        </p:nvSpPr>
        <p:spPr>
          <a:xfrm>
            <a:off x="713125" y="1213875"/>
            <a:ext cx="7714800" cy="34506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30318B"/>
              </a:buClr>
              <a:buSzPts val="1400"/>
              <a:buFont typeface="Arial" panose="020B0604020202090204"/>
              <a:buAutoNum type="arabicPeriod"/>
              <a:defRPr sz="1200"/>
            </a:lvl1pPr>
            <a:lvl2pPr marL="914400" lvl="1" indent="-304800" algn="l">
              <a:lnSpc>
                <a:spcPct val="100000"/>
              </a:lnSpc>
              <a:spcBef>
                <a:spcPts val="0"/>
              </a:spcBef>
              <a:spcAft>
                <a:spcPts val="0"/>
              </a:spcAft>
              <a:buClr>
                <a:srgbClr val="000000"/>
              </a:buClr>
              <a:buSzPts val="1200"/>
              <a:buFont typeface="Arial" panose="020B0604020202090204"/>
              <a:buAutoNum type="alphaLcPeriod"/>
              <a:defRPr/>
            </a:lvl2pPr>
            <a:lvl3pPr marL="1371600" lvl="2" indent="-304800" algn="l">
              <a:lnSpc>
                <a:spcPct val="100000"/>
              </a:lnSpc>
              <a:spcBef>
                <a:spcPts val="1600"/>
              </a:spcBef>
              <a:spcAft>
                <a:spcPts val="0"/>
              </a:spcAft>
              <a:buClr>
                <a:srgbClr val="000000"/>
              </a:buClr>
              <a:buSzPts val="1200"/>
              <a:buFont typeface="Arial" panose="020B0604020202090204"/>
              <a:buAutoNum type="romanLcPeriod"/>
              <a:defRPr/>
            </a:lvl3pPr>
            <a:lvl4pPr marL="1828800" lvl="3" indent="-304800" algn="l">
              <a:lnSpc>
                <a:spcPct val="100000"/>
              </a:lnSpc>
              <a:spcBef>
                <a:spcPts val="1600"/>
              </a:spcBef>
              <a:spcAft>
                <a:spcPts val="0"/>
              </a:spcAft>
              <a:buClr>
                <a:srgbClr val="000000"/>
              </a:buClr>
              <a:buSzPts val="1200"/>
              <a:buFont typeface="Arial" panose="020B0604020202090204"/>
              <a:buAutoNum type="arabicPeriod"/>
              <a:defRPr/>
            </a:lvl4pPr>
            <a:lvl5pPr marL="2286000" lvl="4" indent="-304800" algn="l">
              <a:lnSpc>
                <a:spcPct val="100000"/>
              </a:lnSpc>
              <a:spcBef>
                <a:spcPts val="1600"/>
              </a:spcBef>
              <a:spcAft>
                <a:spcPts val="0"/>
              </a:spcAft>
              <a:buClr>
                <a:srgbClr val="000000"/>
              </a:buClr>
              <a:buSzPts val="1200"/>
              <a:buFont typeface="Arial" panose="020B0604020202090204"/>
              <a:buAutoNum type="alphaLcPeriod"/>
              <a:defRPr/>
            </a:lvl5pPr>
            <a:lvl6pPr marL="2743200" lvl="5" indent="-304800" algn="l">
              <a:lnSpc>
                <a:spcPct val="100000"/>
              </a:lnSpc>
              <a:spcBef>
                <a:spcPts val="1600"/>
              </a:spcBef>
              <a:spcAft>
                <a:spcPts val="0"/>
              </a:spcAft>
              <a:buClr>
                <a:srgbClr val="000000"/>
              </a:buClr>
              <a:buSzPts val="1200"/>
              <a:buFont typeface="Arial" panose="020B0604020202090204"/>
              <a:buAutoNum type="romanLcPeriod"/>
              <a:defRPr/>
            </a:lvl6pPr>
            <a:lvl7pPr marL="3200400" lvl="6" indent="-304800" algn="l">
              <a:lnSpc>
                <a:spcPct val="100000"/>
              </a:lnSpc>
              <a:spcBef>
                <a:spcPts val="1600"/>
              </a:spcBef>
              <a:spcAft>
                <a:spcPts val="0"/>
              </a:spcAft>
              <a:buClr>
                <a:srgbClr val="000000"/>
              </a:buClr>
              <a:buSzPts val="1200"/>
              <a:buFont typeface="Arial" panose="020B0604020202090204"/>
              <a:buAutoNum type="arabicPeriod"/>
              <a:defRPr/>
            </a:lvl7pPr>
            <a:lvl8pPr marL="3657600" lvl="7" indent="-304800" algn="l">
              <a:lnSpc>
                <a:spcPct val="100000"/>
              </a:lnSpc>
              <a:spcBef>
                <a:spcPts val="1600"/>
              </a:spcBef>
              <a:spcAft>
                <a:spcPts val="0"/>
              </a:spcAft>
              <a:buClr>
                <a:srgbClr val="000000"/>
              </a:buClr>
              <a:buSzPts val="1200"/>
              <a:buFont typeface="Arial" panose="020B0604020202090204"/>
              <a:buAutoNum type="alphaLcPeriod"/>
              <a:defRPr/>
            </a:lvl8pPr>
            <a:lvl9pPr marL="4114800" lvl="8" indent="-304800" algn="l">
              <a:lnSpc>
                <a:spcPct val="100000"/>
              </a:lnSpc>
              <a:spcBef>
                <a:spcPts val="1600"/>
              </a:spcBef>
              <a:spcAft>
                <a:spcPts val="1600"/>
              </a:spcAft>
              <a:buClr>
                <a:srgbClr val="000000"/>
              </a:buClr>
              <a:buSzPts val="1200"/>
              <a:buFont typeface="Arial" panose="020B0604020202090204"/>
              <a:buAutoNum type="romanLcPerio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19" name="Shape 119"/>
        <p:cNvGrpSpPr/>
        <p:nvPr/>
      </p:nvGrpSpPr>
      <p:grpSpPr>
        <a:xfrm>
          <a:off x="0" y="0"/>
          <a:ext cx="0" cy="0"/>
          <a:chOff x="0" y="0"/>
          <a:chExt cx="0" cy="0"/>
        </a:xfrm>
      </p:grpSpPr>
      <p:sp>
        <p:nvSpPr>
          <p:cNvPr id="120" name="Google Shape;120;p26"/>
          <p:cNvSpPr txBox="1"/>
          <p:nvPr>
            <p:ph type="title"/>
          </p:nvPr>
        </p:nvSpPr>
        <p:spPr>
          <a:xfrm>
            <a:off x="713225" y="2110754"/>
            <a:ext cx="26952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3600"/>
              <a:buFont typeface="Arial" panose="020B0604020202090204"/>
              <a:buNone/>
              <a:defRPr sz="5000"/>
            </a:lvl1pPr>
            <a:lvl2pPr lvl="1" algn="ctr">
              <a:lnSpc>
                <a:spcPct val="100000"/>
              </a:lnSpc>
              <a:spcBef>
                <a:spcPts val="0"/>
              </a:spcBef>
              <a:spcAft>
                <a:spcPts val="0"/>
              </a:spcAft>
              <a:buClr>
                <a:srgbClr val="000000"/>
              </a:buClr>
              <a:buSzPts val="3600"/>
              <a:buFont typeface="Arial" panose="020B0604020202090204"/>
              <a:buNone/>
              <a:defRPr sz="3600"/>
            </a:lvl2pPr>
            <a:lvl3pPr lvl="2" algn="ctr">
              <a:lnSpc>
                <a:spcPct val="100000"/>
              </a:lnSpc>
              <a:spcBef>
                <a:spcPts val="0"/>
              </a:spcBef>
              <a:spcAft>
                <a:spcPts val="0"/>
              </a:spcAft>
              <a:buClr>
                <a:srgbClr val="000000"/>
              </a:buClr>
              <a:buSzPts val="3600"/>
              <a:buFont typeface="Arial" panose="020B0604020202090204"/>
              <a:buNone/>
              <a:defRPr sz="3600"/>
            </a:lvl3pPr>
            <a:lvl4pPr lvl="3" algn="ctr">
              <a:lnSpc>
                <a:spcPct val="100000"/>
              </a:lnSpc>
              <a:spcBef>
                <a:spcPts val="0"/>
              </a:spcBef>
              <a:spcAft>
                <a:spcPts val="0"/>
              </a:spcAft>
              <a:buClr>
                <a:srgbClr val="000000"/>
              </a:buClr>
              <a:buSzPts val="3600"/>
              <a:buFont typeface="Arial" panose="020B0604020202090204"/>
              <a:buNone/>
              <a:defRPr sz="3600"/>
            </a:lvl4pPr>
            <a:lvl5pPr lvl="4" algn="ctr">
              <a:lnSpc>
                <a:spcPct val="100000"/>
              </a:lnSpc>
              <a:spcBef>
                <a:spcPts val="0"/>
              </a:spcBef>
              <a:spcAft>
                <a:spcPts val="0"/>
              </a:spcAft>
              <a:buClr>
                <a:srgbClr val="000000"/>
              </a:buClr>
              <a:buSzPts val="3600"/>
              <a:buFont typeface="Arial" panose="020B0604020202090204"/>
              <a:buNone/>
              <a:defRPr sz="3600"/>
            </a:lvl5pPr>
            <a:lvl6pPr lvl="5" algn="ctr">
              <a:lnSpc>
                <a:spcPct val="100000"/>
              </a:lnSpc>
              <a:spcBef>
                <a:spcPts val="0"/>
              </a:spcBef>
              <a:spcAft>
                <a:spcPts val="0"/>
              </a:spcAft>
              <a:buClr>
                <a:srgbClr val="000000"/>
              </a:buClr>
              <a:buSzPts val="3600"/>
              <a:buFont typeface="Arial" panose="020B0604020202090204"/>
              <a:buNone/>
              <a:defRPr sz="3600"/>
            </a:lvl6pPr>
            <a:lvl7pPr lvl="6" algn="ctr">
              <a:lnSpc>
                <a:spcPct val="100000"/>
              </a:lnSpc>
              <a:spcBef>
                <a:spcPts val="0"/>
              </a:spcBef>
              <a:spcAft>
                <a:spcPts val="0"/>
              </a:spcAft>
              <a:buClr>
                <a:srgbClr val="000000"/>
              </a:buClr>
              <a:buSzPts val="3600"/>
              <a:buFont typeface="Arial" panose="020B0604020202090204"/>
              <a:buNone/>
              <a:defRPr sz="3600"/>
            </a:lvl7pPr>
            <a:lvl8pPr lvl="7" algn="ctr">
              <a:lnSpc>
                <a:spcPct val="100000"/>
              </a:lnSpc>
              <a:spcBef>
                <a:spcPts val="0"/>
              </a:spcBef>
              <a:spcAft>
                <a:spcPts val="0"/>
              </a:spcAft>
              <a:buClr>
                <a:srgbClr val="000000"/>
              </a:buClr>
              <a:buSzPts val="3600"/>
              <a:buFont typeface="Arial" panose="020B0604020202090204"/>
              <a:buNone/>
              <a:defRPr sz="3600"/>
            </a:lvl8pPr>
            <a:lvl9pPr lvl="8" algn="ctr">
              <a:lnSpc>
                <a:spcPct val="100000"/>
              </a:lnSpc>
              <a:spcBef>
                <a:spcPts val="0"/>
              </a:spcBef>
              <a:spcAft>
                <a:spcPts val="0"/>
              </a:spcAft>
              <a:buClr>
                <a:srgbClr val="000000"/>
              </a:buClr>
              <a:buSzPts val="3600"/>
              <a:buFont typeface="Arial" panose="020B0604020202090204"/>
              <a:buNone/>
              <a:defRPr sz="3600"/>
            </a:lvl9pPr>
          </a:lstStyle>
          <a:p/>
        </p:txBody>
      </p:sp>
      <p:sp>
        <p:nvSpPr>
          <p:cNvPr id="121" name="Google Shape;121;p26"/>
          <p:cNvSpPr txBox="1"/>
          <p:nvPr>
            <p:ph type="subTitle" idx="1"/>
          </p:nvPr>
        </p:nvSpPr>
        <p:spPr>
          <a:xfrm>
            <a:off x="713225" y="2903454"/>
            <a:ext cx="2695200" cy="627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400"/>
              <a:buFont typeface="Arial" panose="020B0604020202090204"/>
              <a:buNone/>
              <a:defRPr/>
            </a:lvl1pPr>
            <a:lvl2pPr lvl="1" algn="l">
              <a:lnSpc>
                <a:spcPct val="100000"/>
              </a:lnSpc>
              <a:spcBef>
                <a:spcPts val="0"/>
              </a:spcBef>
              <a:spcAft>
                <a:spcPts val="0"/>
              </a:spcAft>
              <a:buClr>
                <a:srgbClr val="000000"/>
              </a:buClr>
              <a:buSzPts val="1400"/>
              <a:buFont typeface="Arial" panose="020B0604020202090204"/>
              <a:buNone/>
              <a:defRPr/>
            </a:lvl2pPr>
            <a:lvl3pPr lvl="2" algn="l">
              <a:lnSpc>
                <a:spcPct val="100000"/>
              </a:lnSpc>
              <a:spcBef>
                <a:spcPts val="1600"/>
              </a:spcBef>
              <a:spcAft>
                <a:spcPts val="0"/>
              </a:spcAft>
              <a:buClr>
                <a:srgbClr val="000000"/>
              </a:buClr>
              <a:buSzPts val="1400"/>
              <a:buFont typeface="Arial" panose="020B0604020202090204"/>
              <a:buNone/>
              <a:defRPr/>
            </a:lvl3pPr>
            <a:lvl4pPr lvl="3" algn="l">
              <a:lnSpc>
                <a:spcPct val="100000"/>
              </a:lnSpc>
              <a:spcBef>
                <a:spcPts val="1600"/>
              </a:spcBef>
              <a:spcAft>
                <a:spcPts val="0"/>
              </a:spcAft>
              <a:buClr>
                <a:srgbClr val="000000"/>
              </a:buClr>
              <a:buSzPts val="1400"/>
              <a:buFont typeface="Arial" panose="020B0604020202090204"/>
              <a:buNone/>
              <a:defRPr/>
            </a:lvl4pPr>
            <a:lvl5pPr lvl="4" algn="l">
              <a:lnSpc>
                <a:spcPct val="100000"/>
              </a:lnSpc>
              <a:spcBef>
                <a:spcPts val="1600"/>
              </a:spcBef>
              <a:spcAft>
                <a:spcPts val="0"/>
              </a:spcAft>
              <a:buClr>
                <a:srgbClr val="000000"/>
              </a:buClr>
              <a:buSzPts val="1400"/>
              <a:buFont typeface="Arial" panose="020B0604020202090204"/>
              <a:buNone/>
              <a:defRPr/>
            </a:lvl5pPr>
            <a:lvl6pPr lvl="5" algn="l">
              <a:lnSpc>
                <a:spcPct val="100000"/>
              </a:lnSpc>
              <a:spcBef>
                <a:spcPts val="1600"/>
              </a:spcBef>
              <a:spcAft>
                <a:spcPts val="0"/>
              </a:spcAft>
              <a:buClr>
                <a:srgbClr val="000000"/>
              </a:buClr>
              <a:buSzPts val="1400"/>
              <a:buFont typeface="Arial" panose="020B0604020202090204"/>
              <a:buNone/>
              <a:defRPr/>
            </a:lvl6pPr>
            <a:lvl7pPr lvl="6" algn="l">
              <a:lnSpc>
                <a:spcPct val="100000"/>
              </a:lnSpc>
              <a:spcBef>
                <a:spcPts val="1600"/>
              </a:spcBef>
              <a:spcAft>
                <a:spcPts val="0"/>
              </a:spcAft>
              <a:buClr>
                <a:srgbClr val="000000"/>
              </a:buClr>
              <a:buSzPts val="1400"/>
              <a:buFont typeface="Arial" panose="020B0604020202090204"/>
              <a:buNone/>
              <a:defRPr/>
            </a:lvl7pPr>
            <a:lvl8pPr lvl="7" algn="l">
              <a:lnSpc>
                <a:spcPct val="100000"/>
              </a:lnSpc>
              <a:spcBef>
                <a:spcPts val="1600"/>
              </a:spcBef>
              <a:spcAft>
                <a:spcPts val="0"/>
              </a:spcAft>
              <a:buClr>
                <a:srgbClr val="000000"/>
              </a:buClr>
              <a:buSzPts val="1400"/>
              <a:buFont typeface="Arial" panose="020B0604020202090204"/>
              <a:buNone/>
              <a:defRPr/>
            </a:lvl8pPr>
            <a:lvl9pPr lvl="8" algn="l">
              <a:lnSpc>
                <a:spcPct val="100000"/>
              </a:lnSpc>
              <a:spcBef>
                <a:spcPts val="1600"/>
              </a:spcBef>
              <a:spcAft>
                <a:spcPts val="1600"/>
              </a:spcAft>
              <a:buClr>
                <a:srgbClr val="000000"/>
              </a:buClr>
              <a:buSzPts val="1400"/>
              <a:buFont typeface="Arial" panose="020B0604020202090204"/>
              <a:buNone/>
              <a:defRPr/>
            </a:lvl9pPr>
          </a:lstStyle>
          <a:p/>
        </p:txBody>
      </p:sp>
      <p:sp>
        <p:nvSpPr>
          <p:cNvPr id="122" name="Google Shape;122;p26"/>
          <p:cNvSpPr txBox="1"/>
          <p:nvPr>
            <p:ph type="title" idx="2"/>
          </p:nvPr>
        </p:nvSpPr>
        <p:spPr>
          <a:xfrm>
            <a:off x="713225" y="1517904"/>
            <a:ext cx="2695200" cy="841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30318B"/>
              </a:buClr>
              <a:buSzPts val="3600"/>
              <a:buFont typeface="Arial" panose="020B0604020202090204"/>
              <a:buNone/>
              <a:defRPr sz="5000">
                <a:solidFill>
                  <a:srgbClr val="30318B"/>
                </a:solidFill>
              </a:defRPr>
            </a:lvl1pPr>
            <a:lvl2pPr lvl="1" algn="ctr">
              <a:lnSpc>
                <a:spcPct val="100000"/>
              </a:lnSpc>
              <a:spcBef>
                <a:spcPts val="0"/>
              </a:spcBef>
              <a:spcAft>
                <a:spcPts val="0"/>
              </a:spcAft>
              <a:buClr>
                <a:srgbClr val="000000"/>
              </a:buClr>
              <a:buSzPts val="3600"/>
              <a:buFont typeface="Arial" panose="020B0604020202090204"/>
              <a:buNone/>
              <a:defRPr sz="3600"/>
            </a:lvl2pPr>
            <a:lvl3pPr lvl="2" algn="ctr">
              <a:lnSpc>
                <a:spcPct val="100000"/>
              </a:lnSpc>
              <a:spcBef>
                <a:spcPts val="0"/>
              </a:spcBef>
              <a:spcAft>
                <a:spcPts val="0"/>
              </a:spcAft>
              <a:buClr>
                <a:srgbClr val="000000"/>
              </a:buClr>
              <a:buSzPts val="3600"/>
              <a:buFont typeface="Arial" panose="020B0604020202090204"/>
              <a:buNone/>
              <a:defRPr sz="3600"/>
            </a:lvl3pPr>
            <a:lvl4pPr lvl="3" algn="ctr">
              <a:lnSpc>
                <a:spcPct val="100000"/>
              </a:lnSpc>
              <a:spcBef>
                <a:spcPts val="0"/>
              </a:spcBef>
              <a:spcAft>
                <a:spcPts val="0"/>
              </a:spcAft>
              <a:buClr>
                <a:srgbClr val="000000"/>
              </a:buClr>
              <a:buSzPts val="3600"/>
              <a:buFont typeface="Arial" panose="020B0604020202090204"/>
              <a:buNone/>
              <a:defRPr sz="3600"/>
            </a:lvl4pPr>
            <a:lvl5pPr lvl="4" algn="ctr">
              <a:lnSpc>
                <a:spcPct val="100000"/>
              </a:lnSpc>
              <a:spcBef>
                <a:spcPts val="0"/>
              </a:spcBef>
              <a:spcAft>
                <a:spcPts val="0"/>
              </a:spcAft>
              <a:buClr>
                <a:srgbClr val="000000"/>
              </a:buClr>
              <a:buSzPts val="3600"/>
              <a:buFont typeface="Arial" panose="020B0604020202090204"/>
              <a:buNone/>
              <a:defRPr sz="3600"/>
            </a:lvl5pPr>
            <a:lvl6pPr lvl="5" algn="ctr">
              <a:lnSpc>
                <a:spcPct val="100000"/>
              </a:lnSpc>
              <a:spcBef>
                <a:spcPts val="0"/>
              </a:spcBef>
              <a:spcAft>
                <a:spcPts val="0"/>
              </a:spcAft>
              <a:buClr>
                <a:srgbClr val="000000"/>
              </a:buClr>
              <a:buSzPts val="3600"/>
              <a:buFont typeface="Arial" panose="020B0604020202090204"/>
              <a:buNone/>
              <a:defRPr sz="3600"/>
            </a:lvl6pPr>
            <a:lvl7pPr lvl="6" algn="ctr">
              <a:lnSpc>
                <a:spcPct val="100000"/>
              </a:lnSpc>
              <a:spcBef>
                <a:spcPts val="0"/>
              </a:spcBef>
              <a:spcAft>
                <a:spcPts val="0"/>
              </a:spcAft>
              <a:buClr>
                <a:srgbClr val="000000"/>
              </a:buClr>
              <a:buSzPts val="3600"/>
              <a:buFont typeface="Arial" panose="020B0604020202090204"/>
              <a:buNone/>
              <a:defRPr sz="3600"/>
            </a:lvl7pPr>
            <a:lvl8pPr lvl="7" algn="ctr">
              <a:lnSpc>
                <a:spcPct val="100000"/>
              </a:lnSpc>
              <a:spcBef>
                <a:spcPts val="0"/>
              </a:spcBef>
              <a:spcAft>
                <a:spcPts val="0"/>
              </a:spcAft>
              <a:buClr>
                <a:srgbClr val="000000"/>
              </a:buClr>
              <a:buSzPts val="3600"/>
              <a:buFont typeface="Arial" panose="020B0604020202090204"/>
              <a:buNone/>
              <a:defRPr sz="3600"/>
            </a:lvl8pPr>
            <a:lvl9pPr lvl="8" algn="ctr">
              <a:lnSpc>
                <a:spcPct val="100000"/>
              </a:lnSpc>
              <a:spcBef>
                <a:spcPts val="0"/>
              </a:spcBef>
              <a:spcAft>
                <a:spcPts val="0"/>
              </a:spcAft>
              <a:buClr>
                <a:srgbClr val="000000"/>
              </a:buClr>
              <a:buSzPts val="3600"/>
              <a:buFont typeface="Arial" panose="020B0604020202090204"/>
              <a:buNone/>
              <a:defRPr sz="3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19">
    <p:spTree>
      <p:nvGrpSpPr>
        <p:cNvPr id="143" name="Shape 143"/>
        <p:cNvGrpSpPr/>
        <p:nvPr/>
      </p:nvGrpSpPr>
      <p:grpSpPr>
        <a:xfrm>
          <a:off x="0" y="0"/>
          <a:ext cx="0" cy="0"/>
          <a:chOff x="0" y="0"/>
          <a:chExt cx="0" cy="0"/>
        </a:xfrm>
      </p:grpSpPr>
      <p:sp>
        <p:nvSpPr>
          <p:cNvPr id="144" name="Google Shape;144;p28"/>
          <p:cNvSpPr txBox="1"/>
          <p:nvPr>
            <p:ph type="title"/>
          </p:nvPr>
        </p:nvSpPr>
        <p:spPr>
          <a:xfrm>
            <a:off x="597425" y="252500"/>
            <a:ext cx="4098300" cy="1419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7200"/>
              <a:buFont typeface="Arial" panose="020B0604020202090204"/>
              <a:buNone/>
              <a:defRPr sz="8900"/>
            </a:lvl1pPr>
            <a:lvl2pPr lvl="1" algn="l">
              <a:lnSpc>
                <a:spcPct val="100000"/>
              </a:lnSpc>
              <a:spcBef>
                <a:spcPts val="0"/>
              </a:spcBef>
              <a:spcAft>
                <a:spcPts val="0"/>
              </a:spcAft>
              <a:buClr>
                <a:srgbClr val="000000"/>
              </a:buClr>
              <a:buSzPts val="2800"/>
              <a:buFont typeface="Arial" panose="020B0604020202090204"/>
              <a:buNone/>
              <a:defRPr/>
            </a:lvl2pPr>
            <a:lvl3pPr lvl="2" algn="l">
              <a:lnSpc>
                <a:spcPct val="100000"/>
              </a:lnSpc>
              <a:spcBef>
                <a:spcPts val="0"/>
              </a:spcBef>
              <a:spcAft>
                <a:spcPts val="0"/>
              </a:spcAft>
              <a:buClr>
                <a:srgbClr val="000000"/>
              </a:buClr>
              <a:buSzPts val="2800"/>
              <a:buFont typeface="Arial" panose="020B0604020202090204"/>
              <a:buNone/>
              <a:defRPr/>
            </a:lvl3pPr>
            <a:lvl4pPr lvl="3" algn="l">
              <a:lnSpc>
                <a:spcPct val="100000"/>
              </a:lnSpc>
              <a:spcBef>
                <a:spcPts val="0"/>
              </a:spcBef>
              <a:spcAft>
                <a:spcPts val="0"/>
              </a:spcAft>
              <a:buClr>
                <a:srgbClr val="000000"/>
              </a:buClr>
              <a:buSzPts val="2800"/>
              <a:buFont typeface="Arial" panose="020B0604020202090204"/>
              <a:buNone/>
              <a:defRPr/>
            </a:lvl4pPr>
            <a:lvl5pPr lvl="4" algn="l">
              <a:lnSpc>
                <a:spcPct val="100000"/>
              </a:lnSpc>
              <a:spcBef>
                <a:spcPts val="0"/>
              </a:spcBef>
              <a:spcAft>
                <a:spcPts val="0"/>
              </a:spcAft>
              <a:buClr>
                <a:srgbClr val="000000"/>
              </a:buClr>
              <a:buSzPts val="2800"/>
              <a:buFont typeface="Arial" panose="020B0604020202090204"/>
              <a:buNone/>
              <a:defRPr/>
            </a:lvl5pPr>
            <a:lvl6pPr lvl="5" algn="l">
              <a:lnSpc>
                <a:spcPct val="100000"/>
              </a:lnSpc>
              <a:spcBef>
                <a:spcPts val="0"/>
              </a:spcBef>
              <a:spcAft>
                <a:spcPts val="0"/>
              </a:spcAft>
              <a:buClr>
                <a:srgbClr val="000000"/>
              </a:buClr>
              <a:buSzPts val="2800"/>
              <a:buFont typeface="Arial" panose="020B0604020202090204"/>
              <a:buNone/>
              <a:defRPr/>
            </a:lvl6pPr>
            <a:lvl7pPr lvl="6" algn="l">
              <a:lnSpc>
                <a:spcPct val="100000"/>
              </a:lnSpc>
              <a:spcBef>
                <a:spcPts val="0"/>
              </a:spcBef>
              <a:spcAft>
                <a:spcPts val="0"/>
              </a:spcAft>
              <a:buClr>
                <a:srgbClr val="000000"/>
              </a:buClr>
              <a:buSzPts val="2800"/>
              <a:buFont typeface="Arial" panose="020B0604020202090204"/>
              <a:buNone/>
              <a:defRPr/>
            </a:lvl7pPr>
            <a:lvl8pPr lvl="7" algn="l">
              <a:lnSpc>
                <a:spcPct val="100000"/>
              </a:lnSpc>
              <a:spcBef>
                <a:spcPts val="0"/>
              </a:spcBef>
              <a:spcAft>
                <a:spcPts val="0"/>
              </a:spcAft>
              <a:buClr>
                <a:srgbClr val="000000"/>
              </a:buClr>
              <a:buSzPts val="2800"/>
              <a:buFont typeface="Arial" panose="020B0604020202090204"/>
              <a:buNone/>
              <a:defRPr/>
            </a:lvl8pPr>
            <a:lvl9pPr lvl="8" algn="l">
              <a:lnSpc>
                <a:spcPct val="100000"/>
              </a:lnSpc>
              <a:spcBef>
                <a:spcPts val="0"/>
              </a:spcBef>
              <a:spcAft>
                <a:spcPts val="0"/>
              </a:spcAft>
              <a:buClr>
                <a:srgbClr val="000000"/>
              </a:buClr>
              <a:buSzPts val="2800"/>
              <a:buFont typeface="Arial" panose="020B0604020202090204"/>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48" name="Shape 14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image" Target="../media/image2.png"/><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pic>
        <p:nvPicPr>
          <p:cNvPr id="6" name="Google Shape;6;p15"/>
          <p:cNvPicPr preferRelativeResize="0"/>
          <p:nvPr/>
        </p:nvPicPr>
        <p:blipFill rotWithShape="1">
          <a:blip r:embed="rId2"/>
          <a:srcRect/>
          <a:stretch>
            <a:fillRect/>
          </a:stretch>
        </p:blipFill>
        <p:spPr>
          <a:xfrm>
            <a:off x="0" y="2568575"/>
            <a:ext cx="1289050" cy="1298575"/>
          </a:xfrm>
          <a:prstGeom prst="rect">
            <a:avLst/>
          </a:prstGeom>
          <a:noFill/>
          <a:ln>
            <a:noFill/>
          </a:ln>
        </p:spPr>
      </p:pic>
      <p:grpSp>
        <p:nvGrpSpPr>
          <p:cNvPr id="7" name="Google Shape;7;p15"/>
          <p:cNvGrpSpPr/>
          <p:nvPr/>
        </p:nvGrpSpPr>
        <p:grpSpPr>
          <a:xfrm>
            <a:off x="-7937" y="-1587"/>
            <a:ext cx="3849687" cy="5146674"/>
            <a:chOff x="-7425" y="-1400"/>
            <a:chExt cx="3848587" cy="5145738"/>
          </a:xfrm>
        </p:grpSpPr>
        <p:sp>
          <p:nvSpPr>
            <p:cNvPr id="8" name="Google Shape;8;p15"/>
            <p:cNvSpPr/>
            <p:nvPr/>
          </p:nvSpPr>
          <p:spPr>
            <a:xfrm>
              <a:off x="-7425" y="-1400"/>
              <a:ext cx="1287311" cy="1287311"/>
            </a:xfrm>
            <a:custGeom>
              <a:avLst/>
              <a:gdLst/>
              <a:ahLst/>
              <a:cxnLst/>
              <a:rect l="l" t="t" r="r" b="b"/>
              <a:pathLst>
                <a:path w="22959" h="22959" extrusionOk="0">
                  <a:moveTo>
                    <a:pt x="0" y="0"/>
                  </a:moveTo>
                  <a:lnTo>
                    <a:pt x="0" y="22958"/>
                  </a:lnTo>
                  <a:lnTo>
                    <a:pt x="22958" y="22958"/>
                  </a:lnTo>
                  <a:lnTo>
                    <a:pt x="22958" y="0"/>
                  </a:ln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grpSp>
          <p:nvGrpSpPr>
            <p:cNvPr id="9" name="Google Shape;9;p15"/>
            <p:cNvGrpSpPr/>
            <p:nvPr/>
          </p:nvGrpSpPr>
          <p:grpSpPr>
            <a:xfrm>
              <a:off x="1494" y="3861669"/>
              <a:ext cx="1280435" cy="1280435"/>
              <a:chOff x="3800983" y="1687007"/>
              <a:chExt cx="1150126" cy="1150126"/>
            </a:xfrm>
          </p:grpSpPr>
          <p:sp>
            <p:nvSpPr>
              <p:cNvPr id="10" name="Google Shape;10;p15"/>
              <p:cNvSpPr/>
              <p:nvPr/>
            </p:nvSpPr>
            <p:spPr>
              <a:xfrm>
                <a:off x="3800983" y="1687007"/>
                <a:ext cx="1150126" cy="1150126"/>
              </a:xfrm>
              <a:custGeom>
                <a:avLst/>
                <a:gdLst/>
                <a:ahLst/>
                <a:cxnLst/>
                <a:rect l="l" t="t" r="r" b="b"/>
                <a:pathLst>
                  <a:path w="47117" h="47117" extrusionOk="0">
                    <a:moveTo>
                      <a:pt x="0" y="1"/>
                    </a:moveTo>
                    <a:lnTo>
                      <a:pt x="0" y="47116"/>
                    </a:lnTo>
                    <a:lnTo>
                      <a:pt x="47116" y="47116"/>
                    </a:lnTo>
                    <a:lnTo>
                      <a:pt x="47116" y="1"/>
                    </a:lnTo>
                    <a:close/>
                  </a:path>
                </a:pathLst>
              </a:custGeom>
              <a:solidFill>
                <a:srgbClr val="3031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11" name="Google Shape;11;p15"/>
              <p:cNvSpPr/>
              <p:nvPr/>
            </p:nvSpPr>
            <p:spPr>
              <a:xfrm>
                <a:off x="4062650" y="1953325"/>
                <a:ext cx="651200" cy="651525"/>
              </a:xfrm>
              <a:custGeom>
                <a:avLst/>
                <a:gdLst/>
                <a:ahLst/>
                <a:cxnLst/>
                <a:rect l="l" t="t" r="r" b="b"/>
                <a:pathLst>
                  <a:path w="26048" h="26061" extrusionOk="0">
                    <a:moveTo>
                      <a:pt x="0" y="1"/>
                    </a:moveTo>
                    <a:lnTo>
                      <a:pt x="0" y="26060"/>
                    </a:lnTo>
                    <a:lnTo>
                      <a:pt x="26048" y="26060"/>
                    </a:lnTo>
                    <a:lnTo>
                      <a:pt x="2604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grpSp>
        <p:sp>
          <p:nvSpPr>
            <p:cNvPr id="12" name="Google Shape;12;p15"/>
            <p:cNvSpPr/>
            <p:nvPr/>
          </p:nvSpPr>
          <p:spPr>
            <a:xfrm>
              <a:off x="1855056" y="1918026"/>
              <a:ext cx="1315632" cy="1308068"/>
            </a:xfrm>
            <a:custGeom>
              <a:avLst/>
              <a:gdLst/>
              <a:ahLst/>
              <a:cxnLst/>
              <a:rect l="l" t="t" r="r" b="b"/>
              <a:pathLst>
                <a:path w="34960" h="34759" extrusionOk="0">
                  <a:moveTo>
                    <a:pt x="17480" y="1141"/>
                  </a:moveTo>
                  <a:cubicBezTo>
                    <a:pt x="26499" y="1141"/>
                    <a:pt x="33831" y="8425"/>
                    <a:pt x="33819" y="17385"/>
                  </a:cubicBezTo>
                  <a:cubicBezTo>
                    <a:pt x="33819" y="26333"/>
                    <a:pt x="26499" y="33617"/>
                    <a:pt x="17480" y="33617"/>
                  </a:cubicBezTo>
                  <a:cubicBezTo>
                    <a:pt x="8485" y="33617"/>
                    <a:pt x="1141" y="26333"/>
                    <a:pt x="1141" y="17385"/>
                  </a:cubicBezTo>
                  <a:cubicBezTo>
                    <a:pt x="1141" y="8425"/>
                    <a:pt x="8461" y="1141"/>
                    <a:pt x="17480" y="1141"/>
                  </a:cubicBezTo>
                  <a:close/>
                  <a:moveTo>
                    <a:pt x="17480" y="0"/>
                  </a:moveTo>
                  <a:cubicBezTo>
                    <a:pt x="7843" y="0"/>
                    <a:pt x="0" y="7796"/>
                    <a:pt x="0" y="17385"/>
                  </a:cubicBezTo>
                  <a:cubicBezTo>
                    <a:pt x="0" y="26963"/>
                    <a:pt x="7843" y="34758"/>
                    <a:pt x="17480" y="34758"/>
                  </a:cubicBezTo>
                  <a:cubicBezTo>
                    <a:pt x="27117" y="34758"/>
                    <a:pt x="34960" y="26963"/>
                    <a:pt x="34960" y="17385"/>
                  </a:cubicBezTo>
                  <a:cubicBezTo>
                    <a:pt x="34960" y="7796"/>
                    <a:pt x="27117" y="0"/>
                    <a:pt x="17480" y="0"/>
                  </a:cubicBez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13" name="Google Shape;13;p15"/>
            <p:cNvSpPr/>
            <p:nvPr/>
          </p:nvSpPr>
          <p:spPr>
            <a:xfrm>
              <a:off x="1273436" y="1285919"/>
              <a:ext cx="1287311" cy="1287311"/>
            </a:xfrm>
            <a:custGeom>
              <a:avLst/>
              <a:gdLst/>
              <a:ahLst/>
              <a:cxnLst/>
              <a:rect l="l" t="t" r="r" b="b"/>
              <a:pathLst>
                <a:path w="22959" h="22959" extrusionOk="0">
                  <a:moveTo>
                    <a:pt x="0" y="0"/>
                  </a:moveTo>
                  <a:lnTo>
                    <a:pt x="0" y="22958"/>
                  </a:lnTo>
                  <a:lnTo>
                    <a:pt x="22958" y="22958"/>
                  </a:lnTo>
                  <a:lnTo>
                    <a:pt x="22958" y="0"/>
                  </a:lnTo>
                  <a:close/>
                </a:path>
              </a:pathLst>
            </a:custGeom>
            <a:solidFill>
              <a:srgbClr val="3AA6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14" name="Google Shape;14;p15"/>
            <p:cNvSpPr/>
            <p:nvPr/>
          </p:nvSpPr>
          <p:spPr>
            <a:xfrm>
              <a:off x="1273441" y="2573237"/>
              <a:ext cx="1287311" cy="1287541"/>
            </a:xfrm>
            <a:custGeom>
              <a:avLst/>
              <a:gdLst/>
              <a:ahLst/>
              <a:cxnLst/>
              <a:rect l="l" t="t" r="r" b="b"/>
              <a:pathLst>
                <a:path w="22959" h="22959" extrusionOk="0">
                  <a:moveTo>
                    <a:pt x="0" y="0"/>
                  </a:moveTo>
                  <a:lnTo>
                    <a:pt x="0" y="22958"/>
                  </a:lnTo>
                  <a:lnTo>
                    <a:pt x="22958" y="22958"/>
                  </a:lnTo>
                  <a:lnTo>
                    <a:pt x="22958" y="0"/>
                  </a:lnTo>
                  <a:close/>
                </a:path>
              </a:pathLst>
            </a:custGeom>
            <a:solidFill>
              <a:srgbClr val="3031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15" name="Google Shape;15;p15"/>
            <p:cNvSpPr/>
            <p:nvPr/>
          </p:nvSpPr>
          <p:spPr>
            <a:xfrm>
              <a:off x="2084880" y="2146534"/>
              <a:ext cx="856403" cy="851021"/>
            </a:xfrm>
            <a:custGeom>
              <a:avLst/>
              <a:gdLst/>
              <a:ahLst/>
              <a:cxnLst/>
              <a:rect l="l" t="t" r="r" b="b"/>
              <a:pathLst>
                <a:path w="22757" h="22614" extrusionOk="0">
                  <a:moveTo>
                    <a:pt x="11373" y="1130"/>
                  </a:moveTo>
                  <a:cubicBezTo>
                    <a:pt x="17017" y="1130"/>
                    <a:pt x="21604" y="5693"/>
                    <a:pt x="21604" y="11313"/>
                  </a:cubicBezTo>
                  <a:cubicBezTo>
                    <a:pt x="21604" y="16922"/>
                    <a:pt x="17017" y="21485"/>
                    <a:pt x="11373" y="21485"/>
                  </a:cubicBezTo>
                  <a:cubicBezTo>
                    <a:pt x="5729" y="21485"/>
                    <a:pt x="1142" y="16922"/>
                    <a:pt x="1142" y="11313"/>
                  </a:cubicBezTo>
                  <a:cubicBezTo>
                    <a:pt x="1142" y="5693"/>
                    <a:pt x="5729" y="1130"/>
                    <a:pt x="11373" y="1130"/>
                  </a:cubicBezTo>
                  <a:close/>
                  <a:moveTo>
                    <a:pt x="11373" y="1"/>
                  </a:moveTo>
                  <a:cubicBezTo>
                    <a:pt x="5111" y="1"/>
                    <a:pt x="1" y="5063"/>
                    <a:pt x="1" y="11301"/>
                  </a:cubicBezTo>
                  <a:cubicBezTo>
                    <a:pt x="1" y="17540"/>
                    <a:pt x="5111" y="22614"/>
                    <a:pt x="11373" y="22614"/>
                  </a:cubicBezTo>
                  <a:cubicBezTo>
                    <a:pt x="17659" y="22614"/>
                    <a:pt x="22757" y="17552"/>
                    <a:pt x="22757" y="11301"/>
                  </a:cubicBezTo>
                  <a:cubicBezTo>
                    <a:pt x="22757" y="5063"/>
                    <a:pt x="17647" y="1"/>
                    <a:pt x="11373" y="1"/>
                  </a:cubicBez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16" name="Google Shape;16;p15"/>
            <p:cNvSpPr/>
            <p:nvPr/>
          </p:nvSpPr>
          <p:spPr>
            <a:xfrm>
              <a:off x="2560746" y="3859435"/>
              <a:ext cx="1280416" cy="1284903"/>
            </a:xfrm>
            <a:custGeom>
              <a:avLst/>
              <a:gdLst/>
              <a:ahLst/>
              <a:cxnLst/>
              <a:rect l="l" t="t" r="r" b="b"/>
              <a:pathLst>
                <a:path w="23684" h="23767" extrusionOk="0">
                  <a:moveTo>
                    <a:pt x="1" y="1"/>
                  </a:moveTo>
                  <a:lnTo>
                    <a:pt x="1" y="23767"/>
                  </a:lnTo>
                  <a:lnTo>
                    <a:pt x="23684" y="1"/>
                  </a:ln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17" name="Google Shape;17;p15"/>
            <p:cNvSpPr/>
            <p:nvPr/>
          </p:nvSpPr>
          <p:spPr>
            <a:xfrm>
              <a:off x="194900" y="195438"/>
              <a:ext cx="893625" cy="893625"/>
            </a:xfrm>
            <a:custGeom>
              <a:avLst/>
              <a:gdLst/>
              <a:ahLst/>
              <a:cxnLst/>
              <a:rect l="l" t="t" r="r" b="b"/>
              <a:pathLst>
                <a:path w="35745" h="35745" extrusionOk="0">
                  <a:moveTo>
                    <a:pt x="17872" y="0"/>
                  </a:moveTo>
                  <a:cubicBezTo>
                    <a:pt x="8009" y="0"/>
                    <a:pt x="0" y="8009"/>
                    <a:pt x="0" y="17872"/>
                  </a:cubicBezTo>
                  <a:cubicBezTo>
                    <a:pt x="0" y="27747"/>
                    <a:pt x="8009" y="35744"/>
                    <a:pt x="17872" y="35744"/>
                  </a:cubicBezTo>
                  <a:cubicBezTo>
                    <a:pt x="27735" y="35744"/>
                    <a:pt x="35744" y="27747"/>
                    <a:pt x="35744" y="17872"/>
                  </a:cubicBezTo>
                  <a:cubicBezTo>
                    <a:pt x="35744" y="8009"/>
                    <a:pt x="27735" y="0"/>
                    <a:pt x="17872" y="0"/>
                  </a:cubicBezTo>
                  <a:close/>
                </a:path>
              </a:pathLst>
            </a:custGeom>
            <a:solidFill>
              <a:srgbClr val="E6A9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grpSp>
      <p:sp>
        <p:nvSpPr>
          <p:cNvPr id="18" name="Google Shape;18;p15"/>
          <p:cNvSpPr txBox="1"/>
          <p:nvPr>
            <p:ph type="title"/>
          </p:nvPr>
        </p:nvSpPr>
        <p:spPr>
          <a:xfrm>
            <a:off x="712787" y="444500"/>
            <a:ext cx="7699375" cy="573087"/>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p:txBody>
      </p:sp>
      <p:sp>
        <p:nvSpPr>
          <p:cNvPr id="19" name="Google Shape;19;p15"/>
          <p:cNvSpPr txBox="1"/>
          <p:nvPr>
            <p:ph type="body" idx="1"/>
          </p:nvPr>
        </p:nvSpPr>
        <p:spPr>
          <a:xfrm>
            <a:off x="712787" y="1152525"/>
            <a:ext cx="7699375" cy="34163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3" name="Shape 23"/>
        <p:cNvGrpSpPr/>
        <p:nvPr/>
      </p:nvGrpSpPr>
      <p:grpSpPr>
        <a:xfrm>
          <a:off x="0" y="0"/>
          <a:ext cx="0" cy="0"/>
          <a:chOff x="0" y="0"/>
          <a:chExt cx="0" cy="0"/>
        </a:xfrm>
      </p:grpSpPr>
      <p:grpSp>
        <p:nvGrpSpPr>
          <p:cNvPr id="24" name="Google Shape;24;p17"/>
          <p:cNvGrpSpPr/>
          <p:nvPr/>
        </p:nvGrpSpPr>
        <p:grpSpPr>
          <a:xfrm>
            <a:off x="6526216" y="-12699"/>
            <a:ext cx="2641591" cy="5167310"/>
            <a:chOff x="6525571" y="-12251"/>
            <a:chExt cx="2641883" cy="5166509"/>
          </a:xfrm>
        </p:grpSpPr>
        <p:grpSp>
          <p:nvGrpSpPr>
            <p:cNvPr id="25" name="Google Shape;25;p17"/>
            <p:cNvGrpSpPr/>
            <p:nvPr/>
          </p:nvGrpSpPr>
          <p:grpSpPr>
            <a:xfrm rot="10800000">
              <a:off x="6525571" y="-12251"/>
              <a:ext cx="1320924" cy="1289525"/>
              <a:chOff x="17" y="-18"/>
              <a:chExt cx="840551" cy="834212"/>
            </a:xfrm>
          </p:grpSpPr>
          <p:sp>
            <p:nvSpPr>
              <p:cNvPr id="26" name="Google Shape;26;p17"/>
              <p:cNvSpPr/>
              <p:nvPr/>
            </p:nvSpPr>
            <p:spPr>
              <a:xfrm rot="5400000">
                <a:off x="6587" y="214"/>
                <a:ext cx="834212" cy="833749"/>
              </a:xfrm>
              <a:custGeom>
                <a:avLst/>
                <a:gdLst/>
                <a:ahLst/>
                <a:cxnLst/>
                <a:rect l="l" t="t" r="r" b="b"/>
                <a:pathLst>
                  <a:path w="25239" h="25225" extrusionOk="0">
                    <a:moveTo>
                      <a:pt x="0" y="0"/>
                    </a:moveTo>
                    <a:lnTo>
                      <a:pt x="0" y="25224"/>
                    </a:lnTo>
                    <a:lnTo>
                      <a:pt x="25238" y="25224"/>
                    </a:lnTo>
                    <a:lnTo>
                      <a:pt x="25238"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27" name="Google Shape;27;p17"/>
              <p:cNvSpPr/>
              <p:nvPr/>
            </p:nvSpPr>
            <p:spPr>
              <a:xfrm rot="5400000">
                <a:off x="17" y="-17"/>
                <a:ext cx="832890" cy="832890"/>
              </a:xfrm>
              <a:custGeom>
                <a:avLst/>
                <a:gdLst/>
                <a:ahLst/>
                <a:cxnLst/>
                <a:rect l="l" t="t" r="r" b="b"/>
                <a:pathLst>
                  <a:path w="25199" h="25199" extrusionOk="0">
                    <a:moveTo>
                      <a:pt x="0" y="1"/>
                    </a:moveTo>
                    <a:lnTo>
                      <a:pt x="0" y="25199"/>
                    </a:lnTo>
                    <a:lnTo>
                      <a:pt x="25198" y="25199"/>
                    </a:lnTo>
                    <a:cubicBezTo>
                      <a:pt x="25198" y="11279"/>
                      <a:pt x="13920" y="1"/>
                      <a:pt x="0" y="1"/>
                    </a:cubicBezTo>
                    <a:close/>
                  </a:path>
                </a:pathLst>
              </a:custGeom>
              <a:solidFill>
                <a:srgbClr val="3590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grpSp>
        <p:grpSp>
          <p:nvGrpSpPr>
            <p:cNvPr id="28" name="Google Shape;28;p17"/>
            <p:cNvGrpSpPr/>
            <p:nvPr/>
          </p:nvGrpSpPr>
          <p:grpSpPr>
            <a:xfrm rot="-5400000" flipH="1">
              <a:off x="7848634" y="-12170"/>
              <a:ext cx="1292984" cy="1297131"/>
              <a:chOff x="3799150" y="2868025"/>
              <a:chExt cx="1178225" cy="1177925"/>
            </a:xfrm>
          </p:grpSpPr>
          <p:sp>
            <p:nvSpPr>
              <p:cNvPr id="29" name="Google Shape;29;p17"/>
              <p:cNvSpPr/>
              <p:nvPr/>
            </p:nvSpPr>
            <p:spPr>
              <a:xfrm>
                <a:off x="3799150" y="2868025"/>
                <a:ext cx="1177925" cy="1177925"/>
              </a:xfrm>
              <a:custGeom>
                <a:avLst/>
                <a:gdLst/>
                <a:ahLst/>
                <a:cxnLst/>
                <a:rect l="l" t="t" r="r" b="b"/>
                <a:pathLst>
                  <a:path w="47117" h="47117" extrusionOk="0">
                    <a:moveTo>
                      <a:pt x="0" y="0"/>
                    </a:moveTo>
                    <a:lnTo>
                      <a:pt x="0" y="47116"/>
                    </a:lnTo>
                    <a:lnTo>
                      <a:pt x="47116" y="47116"/>
                    </a:lnTo>
                    <a:lnTo>
                      <a:pt x="47116" y="0"/>
                    </a:lnTo>
                    <a:close/>
                  </a:path>
                </a:pathLst>
              </a:custGeom>
              <a:solidFill>
                <a:srgbClr val="3AA6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30" name="Google Shape;30;p17"/>
              <p:cNvSpPr/>
              <p:nvPr/>
            </p:nvSpPr>
            <p:spPr>
              <a:xfrm>
                <a:off x="4389425" y="2869200"/>
                <a:ext cx="587950" cy="1175850"/>
              </a:xfrm>
              <a:custGeom>
                <a:avLst/>
                <a:gdLst/>
                <a:ahLst/>
                <a:cxnLst/>
                <a:rect l="l" t="t" r="r" b="b"/>
                <a:pathLst>
                  <a:path w="23518" h="47034" extrusionOk="0">
                    <a:moveTo>
                      <a:pt x="23517" y="1"/>
                    </a:moveTo>
                    <a:cubicBezTo>
                      <a:pt x="10529" y="1"/>
                      <a:pt x="1" y="10541"/>
                      <a:pt x="1" y="23517"/>
                    </a:cubicBezTo>
                    <a:cubicBezTo>
                      <a:pt x="1" y="36505"/>
                      <a:pt x="10529" y="47033"/>
                      <a:pt x="23517" y="47033"/>
                    </a:cubicBezTo>
                    <a:lnTo>
                      <a:pt x="23517" y="1"/>
                    </a:lnTo>
                    <a:close/>
                  </a:path>
                </a:pathLst>
              </a:custGeom>
              <a:solidFill>
                <a:srgbClr val="30318B"/>
              </a:solidFill>
              <a:ln w="9525" cap="flat" cmpd="sng">
                <a:solidFill>
                  <a:srgbClr val="462C9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grpSp>
        <p:grpSp>
          <p:nvGrpSpPr>
            <p:cNvPr id="31" name="Google Shape;31;p17"/>
            <p:cNvGrpSpPr/>
            <p:nvPr/>
          </p:nvGrpSpPr>
          <p:grpSpPr>
            <a:xfrm rot="-5400000">
              <a:off x="7849477" y="1277005"/>
              <a:ext cx="1295764" cy="1301843"/>
              <a:chOff x="3799150" y="2868025"/>
              <a:chExt cx="1180758" cy="1177925"/>
            </a:xfrm>
          </p:grpSpPr>
          <p:sp>
            <p:nvSpPr>
              <p:cNvPr id="32" name="Google Shape;32;p17"/>
              <p:cNvSpPr/>
              <p:nvPr/>
            </p:nvSpPr>
            <p:spPr>
              <a:xfrm>
                <a:off x="3799150" y="2868025"/>
                <a:ext cx="1177925" cy="1177925"/>
              </a:xfrm>
              <a:custGeom>
                <a:avLst/>
                <a:gdLst/>
                <a:ahLst/>
                <a:cxnLst/>
                <a:rect l="l" t="t" r="r" b="b"/>
                <a:pathLst>
                  <a:path w="47117" h="47117" extrusionOk="0">
                    <a:moveTo>
                      <a:pt x="0" y="0"/>
                    </a:moveTo>
                    <a:lnTo>
                      <a:pt x="0" y="47116"/>
                    </a:lnTo>
                    <a:lnTo>
                      <a:pt x="47116" y="47116"/>
                    </a:lnTo>
                    <a:lnTo>
                      <a:pt x="47116" y="0"/>
                    </a:ln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33" name="Google Shape;33;p17"/>
              <p:cNvSpPr/>
              <p:nvPr/>
            </p:nvSpPr>
            <p:spPr>
              <a:xfrm>
                <a:off x="4391958" y="2868593"/>
                <a:ext cx="587950" cy="1172558"/>
              </a:xfrm>
              <a:custGeom>
                <a:avLst/>
                <a:gdLst/>
                <a:ahLst/>
                <a:cxnLst/>
                <a:rect l="l" t="t" r="r" b="b"/>
                <a:pathLst>
                  <a:path w="23518" h="47034" extrusionOk="0">
                    <a:moveTo>
                      <a:pt x="23517" y="1"/>
                    </a:moveTo>
                    <a:cubicBezTo>
                      <a:pt x="10529" y="1"/>
                      <a:pt x="1" y="10541"/>
                      <a:pt x="1" y="23517"/>
                    </a:cubicBezTo>
                    <a:cubicBezTo>
                      <a:pt x="1" y="36505"/>
                      <a:pt x="10529" y="47033"/>
                      <a:pt x="23517" y="47033"/>
                    </a:cubicBezTo>
                    <a:lnTo>
                      <a:pt x="23517" y="1"/>
                    </a:lnTo>
                    <a:close/>
                  </a:path>
                </a:pathLst>
              </a:custGeom>
              <a:solidFill>
                <a:srgbClr val="30318B"/>
              </a:solidFill>
              <a:ln w="9525" cap="flat" cmpd="sng">
                <a:solidFill>
                  <a:srgbClr val="462C9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grpSp>
        <p:grpSp>
          <p:nvGrpSpPr>
            <p:cNvPr id="34" name="Google Shape;34;p17"/>
            <p:cNvGrpSpPr/>
            <p:nvPr/>
          </p:nvGrpSpPr>
          <p:grpSpPr>
            <a:xfrm>
              <a:off x="7846530" y="2570645"/>
              <a:ext cx="1320924" cy="1293362"/>
              <a:chOff x="17" y="-18"/>
              <a:chExt cx="840551" cy="834212"/>
            </a:xfrm>
          </p:grpSpPr>
          <p:sp>
            <p:nvSpPr>
              <p:cNvPr id="35" name="Google Shape;35;p17"/>
              <p:cNvSpPr/>
              <p:nvPr/>
            </p:nvSpPr>
            <p:spPr>
              <a:xfrm rot="5400000">
                <a:off x="6587" y="214"/>
                <a:ext cx="834212" cy="833749"/>
              </a:xfrm>
              <a:custGeom>
                <a:avLst/>
                <a:gdLst/>
                <a:ahLst/>
                <a:cxnLst/>
                <a:rect l="l" t="t" r="r" b="b"/>
                <a:pathLst>
                  <a:path w="25239" h="25225" extrusionOk="0">
                    <a:moveTo>
                      <a:pt x="0" y="0"/>
                    </a:moveTo>
                    <a:lnTo>
                      <a:pt x="0" y="25224"/>
                    </a:lnTo>
                    <a:lnTo>
                      <a:pt x="25238" y="25224"/>
                    </a:lnTo>
                    <a:lnTo>
                      <a:pt x="25238"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36" name="Google Shape;36;p17"/>
              <p:cNvSpPr/>
              <p:nvPr/>
            </p:nvSpPr>
            <p:spPr>
              <a:xfrm rot="5400000">
                <a:off x="17" y="-17"/>
                <a:ext cx="832890" cy="832890"/>
              </a:xfrm>
              <a:custGeom>
                <a:avLst/>
                <a:gdLst/>
                <a:ahLst/>
                <a:cxnLst/>
                <a:rect l="l" t="t" r="r" b="b"/>
                <a:pathLst>
                  <a:path w="25199" h="25199" extrusionOk="0">
                    <a:moveTo>
                      <a:pt x="0" y="1"/>
                    </a:moveTo>
                    <a:lnTo>
                      <a:pt x="0" y="25199"/>
                    </a:lnTo>
                    <a:lnTo>
                      <a:pt x="25198" y="25199"/>
                    </a:lnTo>
                    <a:cubicBezTo>
                      <a:pt x="25198" y="11279"/>
                      <a:pt x="13920" y="1"/>
                      <a:pt x="0" y="1"/>
                    </a:cubicBezTo>
                    <a:close/>
                  </a:path>
                </a:pathLst>
              </a:custGeom>
              <a:solidFill>
                <a:srgbClr val="3AA6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grpSp>
        <p:sp>
          <p:nvSpPr>
            <p:cNvPr id="37" name="Google Shape;37;p17"/>
            <p:cNvSpPr/>
            <p:nvPr/>
          </p:nvSpPr>
          <p:spPr>
            <a:xfrm rot="10800000" flipH="1">
              <a:off x="7846540" y="3859967"/>
              <a:ext cx="1307534" cy="1294291"/>
            </a:xfrm>
            <a:custGeom>
              <a:avLst/>
              <a:gdLst/>
              <a:ahLst/>
              <a:cxnLst/>
              <a:rect l="l" t="t" r="r" b="b"/>
              <a:pathLst>
                <a:path w="23684" h="23767" extrusionOk="0">
                  <a:moveTo>
                    <a:pt x="1" y="1"/>
                  </a:moveTo>
                  <a:lnTo>
                    <a:pt x="1" y="23767"/>
                  </a:lnTo>
                  <a:lnTo>
                    <a:pt x="23684" y="1"/>
                  </a:lnTo>
                  <a:close/>
                </a:path>
              </a:pathLst>
            </a:custGeom>
            <a:solidFill>
              <a:srgbClr val="3031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grpSp>
      <p:grpSp>
        <p:nvGrpSpPr>
          <p:cNvPr id="38" name="Google Shape;38;p17"/>
          <p:cNvGrpSpPr/>
          <p:nvPr/>
        </p:nvGrpSpPr>
        <p:grpSpPr>
          <a:xfrm flipH="1">
            <a:off x="6526216" y="3860799"/>
            <a:ext cx="1320796" cy="1295400"/>
            <a:chOff x="17" y="-18"/>
            <a:chExt cx="840551" cy="834212"/>
          </a:xfrm>
        </p:grpSpPr>
        <p:sp>
          <p:nvSpPr>
            <p:cNvPr id="39" name="Google Shape;39;p17"/>
            <p:cNvSpPr/>
            <p:nvPr/>
          </p:nvSpPr>
          <p:spPr>
            <a:xfrm rot="5400000">
              <a:off x="6587" y="214"/>
              <a:ext cx="834212" cy="833749"/>
            </a:xfrm>
            <a:custGeom>
              <a:avLst/>
              <a:gdLst/>
              <a:ahLst/>
              <a:cxnLst/>
              <a:rect l="l" t="t" r="r" b="b"/>
              <a:pathLst>
                <a:path w="25239" h="25225" extrusionOk="0">
                  <a:moveTo>
                    <a:pt x="0" y="0"/>
                  </a:moveTo>
                  <a:lnTo>
                    <a:pt x="0" y="25224"/>
                  </a:lnTo>
                  <a:lnTo>
                    <a:pt x="25238" y="25224"/>
                  </a:lnTo>
                  <a:lnTo>
                    <a:pt x="25238"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40" name="Google Shape;40;p17"/>
            <p:cNvSpPr/>
            <p:nvPr/>
          </p:nvSpPr>
          <p:spPr>
            <a:xfrm rot="5400000">
              <a:off x="17" y="-17"/>
              <a:ext cx="832890" cy="832890"/>
            </a:xfrm>
            <a:custGeom>
              <a:avLst/>
              <a:gdLst/>
              <a:ahLst/>
              <a:cxnLst/>
              <a:rect l="l" t="t" r="r" b="b"/>
              <a:pathLst>
                <a:path w="25199" h="25199" extrusionOk="0">
                  <a:moveTo>
                    <a:pt x="0" y="1"/>
                  </a:moveTo>
                  <a:lnTo>
                    <a:pt x="0" y="25199"/>
                  </a:lnTo>
                  <a:lnTo>
                    <a:pt x="25198" y="25199"/>
                  </a:lnTo>
                  <a:cubicBezTo>
                    <a:pt x="25198" y="11279"/>
                    <a:pt x="13920" y="1"/>
                    <a:pt x="0" y="1"/>
                  </a:cubicBez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grpSp>
      <p:sp>
        <p:nvSpPr>
          <p:cNvPr id="41" name="Google Shape;41;p17"/>
          <p:cNvSpPr txBox="1"/>
          <p:nvPr>
            <p:ph type="title"/>
          </p:nvPr>
        </p:nvSpPr>
        <p:spPr>
          <a:xfrm>
            <a:off x="712787" y="444500"/>
            <a:ext cx="7699375" cy="573087"/>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p:txBody>
      </p:sp>
      <p:sp>
        <p:nvSpPr>
          <p:cNvPr id="42" name="Google Shape;42;p17"/>
          <p:cNvSpPr txBox="1"/>
          <p:nvPr>
            <p:ph type="body" idx="1"/>
          </p:nvPr>
        </p:nvSpPr>
        <p:spPr>
          <a:xfrm>
            <a:off x="712787" y="1152525"/>
            <a:ext cx="7699375" cy="34163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7" name="Shape 57"/>
        <p:cNvGrpSpPr/>
        <p:nvPr/>
      </p:nvGrpSpPr>
      <p:grpSpPr>
        <a:xfrm>
          <a:off x="0" y="0"/>
          <a:ext cx="0" cy="0"/>
          <a:chOff x="0" y="0"/>
          <a:chExt cx="0" cy="0"/>
        </a:xfrm>
      </p:grpSpPr>
      <p:grpSp>
        <p:nvGrpSpPr>
          <p:cNvPr id="58" name="Google Shape;58;p19"/>
          <p:cNvGrpSpPr/>
          <p:nvPr/>
        </p:nvGrpSpPr>
        <p:grpSpPr>
          <a:xfrm>
            <a:off x="5281612" y="-3175"/>
            <a:ext cx="3892550" cy="5151438"/>
            <a:chOff x="5282096" y="-2850"/>
            <a:chExt cx="3892714" cy="5150810"/>
          </a:xfrm>
        </p:grpSpPr>
        <p:grpSp>
          <p:nvGrpSpPr>
            <p:cNvPr id="59" name="Google Shape;59;p19"/>
            <p:cNvGrpSpPr/>
            <p:nvPr/>
          </p:nvGrpSpPr>
          <p:grpSpPr>
            <a:xfrm flipH="1">
              <a:off x="6551979" y="3861238"/>
              <a:ext cx="1311342" cy="1284436"/>
              <a:chOff x="17" y="-18"/>
              <a:chExt cx="840551" cy="834212"/>
            </a:xfrm>
          </p:grpSpPr>
          <p:sp>
            <p:nvSpPr>
              <p:cNvPr id="60" name="Google Shape;60;p19"/>
              <p:cNvSpPr/>
              <p:nvPr/>
            </p:nvSpPr>
            <p:spPr>
              <a:xfrm rot="5400000">
                <a:off x="6587" y="214"/>
                <a:ext cx="834212" cy="833749"/>
              </a:xfrm>
              <a:custGeom>
                <a:avLst/>
                <a:gdLst/>
                <a:ahLst/>
                <a:cxnLst/>
                <a:rect l="l" t="t" r="r" b="b"/>
                <a:pathLst>
                  <a:path w="25239" h="25225" extrusionOk="0">
                    <a:moveTo>
                      <a:pt x="0" y="0"/>
                    </a:moveTo>
                    <a:lnTo>
                      <a:pt x="0" y="25224"/>
                    </a:lnTo>
                    <a:lnTo>
                      <a:pt x="25238" y="25224"/>
                    </a:lnTo>
                    <a:lnTo>
                      <a:pt x="25238"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61" name="Google Shape;61;p19"/>
              <p:cNvSpPr/>
              <p:nvPr/>
            </p:nvSpPr>
            <p:spPr>
              <a:xfrm rot="5400000">
                <a:off x="17" y="-17"/>
                <a:ext cx="832890" cy="832890"/>
              </a:xfrm>
              <a:custGeom>
                <a:avLst/>
                <a:gdLst/>
                <a:ahLst/>
                <a:cxnLst/>
                <a:rect l="l" t="t" r="r" b="b"/>
                <a:pathLst>
                  <a:path w="25199" h="25199" extrusionOk="0">
                    <a:moveTo>
                      <a:pt x="0" y="1"/>
                    </a:moveTo>
                    <a:lnTo>
                      <a:pt x="0" y="25199"/>
                    </a:lnTo>
                    <a:lnTo>
                      <a:pt x="25198" y="25199"/>
                    </a:lnTo>
                    <a:cubicBezTo>
                      <a:pt x="25198" y="11279"/>
                      <a:pt x="13920" y="1"/>
                      <a:pt x="0" y="1"/>
                    </a:cubicBezTo>
                    <a:close/>
                  </a:path>
                </a:pathLst>
              </a:custGeom>
              <a:solidFill>
                <a:srgbClr val="3AA6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grpSp>
        <p:sp>
          <p:nvSpPr>
            <p:cNvPr id="62" name="Google Shape;62;p19"/>
            <p:cNvSpPr/>
            <p:nvPr/>
          </p:nvSpPr>
          <p:spPr>
            <a:xfrm flipH="1">
              <a:off x="6582971" y="10"/>
              <a:ext cx="1280416" cy="1284903"/>
            </a:xfrm>
            <a:custGeom>
              <a:avLst/>
              <a:gdLst/>
              <a:ahLst/>
              <a:cxnLst/>
              <a:rect l="l" t="t" r="r" b="b"/>
              <a:pathLst>
                <a:path w="23684" h="23767" extrusionOk="0">
                  <a:moveTo>
                    <a:pt x="1" y="1"/>
                  </a:moveTo>
                  <a:lnTo>
                    <a:pt x="1" y="23767"/>
                  </a:lnTo>
                  <a:lnTo>
                    <a:pt x="23684" y="1"/>
                  </a:ln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63" name="Google Shape;63;p19"/>
            <p:cNvSpPr/>
            <p:nvPr/>
          </p:nvSpPr>
          <p:spPr>
            <a:xfrm>
              <a:off x="7856700" y="-2850"/>
              <a:ext cx="1318110" cy="5145201"/>
            </a:xfrm>
            <a:custGeom>
              <a:avLst/>
              <a:gdLst/>
              <a:ahLst/>
              <a:cxnLst/>
              <a:rect l="l" t="t" r="r" b="b"/>
              <a:pathLst>
                <a:path w="47866" h="47545" extrusionOk="0">
                  <a:moveTo>
                    <a:pt x="1" y="0"/>
                  </a:moveTo>
                  <a:lnTo>
                    <a:pt x="1" y="47544"/>
                  </a:lnTo>
                  <a:lnTo>
                    <a:pt x="47865" y="47544"/>
                  </a:lnTo>
                  <a:lnTo>
                    <a:pt x="47865" y="0"/>
                  </a:lnTo>
                  <a:close/>
                </a:path>
              </a:pathLst>
            </a:custGeom>
            <a:solidFill>
              <a:srgbClr val="3031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grpSp>
          <p:nvGrpSpPr>
            <p:cNvPr id="64" name="Google Shape;64;p19"/>
            <p:cNvGrpSpPr/>
            <p:nvPr/>
          </p:nvGrpSpPr>
          <p:grpSpPr>
            <a:xfrm>
              <a:off x="6346078" y="-7"/>
              <a:ext cx="1517264" cy="1508454"/>
              <a:chOff x="4659706" y="1568197"/>
              <a:chExt cx="874000" cy="868975"/>
            </a:xfrm>
          </p:grpSpPr>
          <p:sp>
            <p:nvSpPr>
              <p:cNvPr id="65" name="Google Shape;65;p19"/>
              <p:cNvSpPr/>
              <p:nvPr/>
            </p:nvSpPr>
            <p:spPr>
              <a:xfrm>
                <a:off x="4659706" y="1568197"/>
                <a:ext cx="874000" cy="868975"/>
              </a:xfrm>
              <a:custGeom>
                <a:avLst/>
                <a:gdLst/>
                <a:ahLst/>
                <a:cxnLst/>
                <a:rect l="l" t="t" r="r" b="b"/>
                <a:pathLst>
                  <a:path w="34960" h="34759" extrusionOk="0">
                    <a:moveTo>
                      <a:pt x="17480" y="1141"/>
                    </a:moveTo>
                    <a:cubicBezTo>
                      <a:pt x="26499" y="1141"/>
                      <a:pt x="33831" y="8425"/>
                      <a:pt x="33819" y="17385"/>
                    </a:cubicBezTo>
                    <a:cubicBezTo>
                      <a:pt x="33819" y="26333"/>
                      <a:pt x="26499" y="33617"/>
                      <a:pt x="17480" y="33617"/>
                    </a:cubicBezTo>
                    <a:cubicBezTo>
                      <a:pt x="8485" y="33617"/>
                      <a:pt x="1141" y="26333"/>
                      <a:pt x="1141" y="17385"/>
                    </a:cubicBezTo>
                    <a:cubicBezTo>
                      <a:pt x="1141" y="8425"/>
                      <a:pt x="8461" y="1141"/>
                      <a:pt x="17480" y="1141"/>
                    </a:cubicBezTo>
                    <a:close/>
                    <a:moveTo>
                      <a:pt x="17480" y="0"/>
                    </a:moveTo>
                    <a:cubicBezTo>
                      <a:pt x="7843" y="0"/>
                      <a:pt x="0" y="7796"/>
                      <a:pt x="0" y="17385"/>
                    </a:cubicBezTo>
                    <a:cubicBezTo>
                      <a:pt x="0" y="26963"/>
                      <a:pt x="7843" y="34758"/>
                      <a:pt x="17480" y="34758"/>
                    </a:cubicBezTo>
                    <a:cubicBezTo>
                      <a:pt x="27117" y="34758"/>
                      <a:pt x="34960" y="26963"/>
                      <a:pt x="34960" y="17385"/>
                    </a:cubicBezTo>
                    <a:cubicBezTo>
                      <a:pt x="34960" y="7796"/>
                      <a:pt x="27117" y="0"/>
                      <a:pt x="17480" y="0"/>
                    </a:cubicBezTo>
                    <a:close/>
                  </a:path>
                </a:pathLst>
              </a:custGeom>
              <a:solidFill>
                <a:srgbClr val="3AA6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66" name="Google Shape;66;p19"/>
              <p:cNvSpPr/>
              <p:nvPr/>
            </p:nvSpPr>
            <p:spPr>
              <a:xfrm>
                <a:off x="4812381" y="1719997"/>
                <a:ext cx="568925" cy="565350"/>
              </a:xfrm>
              <a:custGeom>
                <a:avLst/>
                <a:gdLst/>
                <a:ahLst/>
                <a:cxnLst/>
                <a:rect l="l" t="t" r="r" b="b"/>
                <a:pathLst>
                  <a:path w="22757" h="22614" extrusionOk="0">
                    <a:moveTo>
                      <a:pt x="11373" y="1130"/>
                    </a:moveTo>
                    <a:cubicBezTo>
                      <a:pt x="17017" y="1130"/>
                      <a:pt x="21604" y="5693"/>
                      <a:pt x="21604" y="11313"/>
                    </a:cubicBezTo>
                    <a:cubicBezTo>
                      <a:pt x="21604" y="16922"/>
                      <a:pt x="17017" y="21485"/>
                      <a:pt x="11373" y="21485"/>
                    </a:cubicBezTo>
                    <a:cubicBezTo>
                      <a:pt x="5729" y="21485"/>
                      <a:pt x="1142" y="16922"/>
                      <a:pt x="1142" y="11313"/>
                    </a:cubicBezTo>
                    <a:cubicBezTo>
                      <a:pt x="1142" y="5693"/>
                      <a:pt x="5729" y="1130"/>
                      <a:pt x="11373" y="1130"/>
                    </a:cubicBezTo>
                    <a:close/>
                    <a:moveTo>
                      <a:pt x="11373" y="1"/>
                    </a:moveTo>
                    <a:cubicBezTo>
                      <a:pt x="5111" y="1"/>
                      <a:pt x="1" y="5063"/>
                      <a:pt x="1" y="11301"/>
                    </a:cubicBezTo>
                    <a:cubicBezTo>
                      <a:pt x="1" y="17540"/>
                      <a:pt x="5111" y="22614"/>
                      <a:pt x="11373" y="22614"/>
                    </a:cubicBezTo>
                    <a:cubicBezTo>
                      <a:pt x="17659" y="22614"/>
                      <a:pt x="22757" y="17552"/>
                      <a:pt x="22757" y="11301"/>
                    </a:cubicBezTo>
                    <a:cubicBezTo>
                      <a:pt x="22757" y="5063"/>
                      <a:pt x="17647" y="1"/>
                      <a:pt x="11373" y="1"/>
                    </a:cubicBezTo>
                    <a:close/>
                  </a:path>
                </a:pathLst>
              </a:custGeom>
              <a:solidFill>
                <a:srgbClr val="3AA6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grpSp>
        <p:grpSp>
          <p:nvGrpSpPr>
            <p:cNvPr id="67" name="Google Shape;67;p19"/>
            <p:cNvGrpSpPr/>
            <p:nvPr/>
          </p:nvGrpSpPr>
          <p:grpSpPr>
            <a:xfrm flipH="1">
              <a:off x="7863377" y="3865492"/>
              <a:ext cx="1311350" cy="1282468"/>
              <a:chOff x="17" y="-17"/>
              <a:chExt cx="840555" cy="837120"/>
            </a:xfrm>
          </p:grpSpPr>
          <p:sp>
            <p:nvSpPr>
              <p:cNvPr id="68" name="Google Shape;68;p19"/>
              <p:cNvSpPr/>
              <p:nvPr/>
            </p:nvSpPr>
            <p:spPr>
              <a:xfrm rot="5400000">
                <a:off x="5140" y="1671"/>
                <a:ext cx="837115" cy="833749"/>
              </a:xfrm>
              <a:custGeom>
                <a:avLst/>
                <a:gdLst/>
                <a:ahLst/>
                <a:cxnLst/>
                <a:rect l="l" t="t" r="r" b="b"/>
                <a:pathLst>
                  <a:path w="25239" h="25225" extrusionOk="0">
                    <a:moveTo>
                      <a:pt x="0" y="0"/>
                    </a:moveTo>
                    <a:lnTo>
                      <a:pt x="0" y="25224"/>
                    </a:lnTo>
                    <a:lnTo>
                      <a:pt x="25238" y="25224"/>
                    </a:lnTo>
                    <a:lnTo>
                      <a:pt x="25238"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69" name="Google Shape;69;p19"/>
              <p:cNvSpPr/>
              <p:nvPr/>
            </p:nvSpPr>
            <p:spPr>
              <a:xfrm rot="5400000">
                <a:off x="17" y="-17"/>
                <a:ext cx="832890" cy="832890"/>
              </a:xfrm>
              <a:custGeom>
                <a:avLst/>
                <a:gdLst/>
                <a:ahLst/>
                <a:cxnLst/>
                <a:rect l="l" t="t" r="r" b="b"/>
                <a:pathLst>
                  <a:path w="25199" h="25199" extrusionOk="0">
                    <a:moveTo>
                      <a:pt x="0" y="1"/>
                    </a:moveTo>
                    <a:lnTo>
                      <a:pt x="0" y="25199"/>
                    </a:lnTo>
                    <a:lnTo>
                      <a:pt x="25198" y="25199"/>
                    </a:lnTo>
                    <a:cubicBezTo>
                      <a:pt x="25198" y="11279"/>
                      <a:pt x="13920" y="1"/>
                      <a:pt x="0" y="1"/>
                    </a:cubicBez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grpSp>
        <p:sp>
          <p:nvSpPr>
            <p:cNvPr id="70" name="Google Shape;70;p19"/>
            <p:cNvSpPr/>
            <p:nvPr/>
          </p:nvSpPr>
          <p:spPr>
            <a:xfrm>
              <a:off x="7215425" y="2575275"/>
              <a:ext cx="641274" cy="1282433"/>
            </a:xfrm>
            <a:custGeom>
              <a:avLst/>
              <a:gdLst/>
              <a:ahLst/>
              <a:cxnLst/>
              <a:rect l="l" t="t" r="r" b="b"/>
              <a:pathLst>
                <a:path w="23707" h="47568" extrusionOk="0">
                  <a:moveTo>
                    <a:pt x="23707" y="1"/>
                  </a:moveTo>
                  <a:cubicBezTo>
                    <a:pt x="10612" y="1"/>
                    <a:pt x="0" y="10553"/>
                    <a:pt x="0" y="23564"/>
                  </a:cubicBezTo>
                  <a:lnTo>
                    <a:pt x="0" y="24028"/>
                  </a:lnTo>
                  <a:cubicBezTo>
                    <a:pt x="0" y="37040"/>
                    <a:pt x="10612" y="47568"/>
                    <a:pt x="23707" y="47568"/>
                  </a:cubicBezTo>
                  <a:lnTo>
                    <a:pt x="23707" y="1"/>
                  </a:lnTo>
                  <a:close/>
                </a:path>
              </a:pathLst>
            </a:custGeom>
            <a:solidFill>
              <a:srgbClr val="35904A"/>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71" name="Google Shape;71;p19"/>
            <p:cNvSpPr/>
            <p:nvPr/>
          </p:nvSpPr>
          <p:spPr>
            <a:xfrm>
              <a:off x="7564648" y="2931041"/>
              <a:ext cx="617177" cy="613173"/>
            </a:xfrm>
            <a:custGeom>
              <a:avLst/>
              <a:gdLst/>
              <a:ahLst/>
              <a:cxnLst/>
              <a:rect l="l" t="t" r="r" b="b"/>
              <a:pathLst>
                <a:path w="22044" h="21901" extrusionOk="0">
                  <a:moveTo>
                    <a:pt x="11016" y="0"/>
                  </a:moveTo>
                  <a:cubicBezTo>
                    <a:pt x="4932" y="0"/>
                    <a:pt x="0" y="4908"/>
                    <a:pt x="0" y="10956"/>
                  </a:cubicBezTo>
                  <a:cubicBezTo>
                    <a:pt x="0" y="16993"/>
                    <a:pt x="4932" y="21900"/>
                    <a:pt x="11016" y="21900"/>
                  </a:cubicBezTo>
                  <a:cubicBezTo>
                    <a:pt x="17100" y="21900"/>
                    <a:pt x="22043" y="16993"/>
                    <a:pt x="22043" y="10956"/>
                  </a:cubicBezTo>
                  <a:cubicBezTo>
                    <a:pt x="22043" y="4908"/>
                    <a:pt x="17100" y="0"/>
                    <a:pt x="11016" y="0"/>
                  </a:cubicBez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72" name="Google Shape;72;p19"/>
            <p:cNvSpPr/>
            <p:nvPr/>
          </p:nvSpPr>
          <p:spPr>
            <a:xfrm>
              <a:off x="8156558" y="1407885"/>
              <a:ext cx="724981" cy="725343"/>
            </a:xfrm>
            <a:custGeom>
              <a:avLst/>
              <a:gdLst/>
              <a:ahLst/>
              <a:cxnLst/>
              <a:rect l="l" t="t" r="r" b="b"/>
              <a:pathLst>
                <a:path w="26048" h="26061" extrusionOk="0">
                  <a:moveTo>
                    <a:pt x="0" y="1"/>
                  </a:moveTo>
                  <a:lnTo>
                    <a:pt x="0" y="26060"/>
                  </a:lnTo>
                  <a:lnTo>
                    <a:pt x="26048" y="26060"/>
                  </a:lnTo>
                  <a:lnTo>
                    <a:pt x="26048" y="1"/>
                  </a:ln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73" name="Google Shape;73;p19"/>
            <p:cNvSpPr/>
            <p:nvPr/>
          </p:nvSpPr>
          <p:spPr>
            <a:xfrm>
              <a:off x="6569400" y="2133225"/>
              <a:ext cx="1289007" cy="438508"/>
            </a:xfrm>
            <a:custGeom>
              <a:avLst/>
              <a:gdLst/>
              <a:ahLst/>
              <a:cxnLst/>
              <a:rect l="l" t="t" r="r" b="b"/>
              <a:pathLst>
                <a:path w="47688" h="17041" extrusionOk="0">
                  <a:moveTo>
                    <a:pt x="1" y="0"/>
                  </a:moveTo>
                  <a:lnTo>
                    <a:pt x="1" y="17040"/>
                  </a:lnTo>
                  <a:lnTo>
                    <a:pt x="47687" y="17040"/>
                  </a:lnTo>
                  <a:lnTo>
                    <a:pt x="47687" y="0"/>
                  </a:lnTo>
                  <a:close/>
                </a:path>
              </a:pathLst>
            </a:custGeom>
            <a:solidFill>
              <a:srgbClr val="3AA6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74" name="Google Shape;74;p19"/>
            <p:cNvSpPr/>
            <p:nvPr/>
          </p:nvSpPr>
          <p:spPr>
            <a:xfrm>
              <a:off x="5282096" y="2574035"/>
              <a:ext cx="1280416" cy="1284903"/>
            </a:xfrm>
            <a:custGeom>
              <a:avLst/>
              <a:gdLst/>
              <a:ahLst/>
              <a:cxnLst/>
              <a:rect l="l" t="t" r="r" b="b"/>
              <a:pathLst>
                <a:path w="23684" h="23767" extrusionOk="0">
                  <a:moveTo>
                    <a:pt x="1" y="1"/>
                  </a:moveTo>
                  <a:lnTo>
                    <a:pt x="1" y="23767"/>
                  </a:lnTo>
                  <a:lnTo>
                    <a:pt x="23684" y="1"/>
                  </a:ln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grpSp>
      <p:sp>
        <p:nvSpPr>
          <p:cNvPr id="75" name="Google Shape;75;p19"/>
          <p:cNvSpPr txBox="1"/>
          <p:nvPr>
            <p:ph type="title"/>
          </p:nvPr>
        </p:nvSpPr>
        <p:spPr>
          <a:xfrm>
            <a:off x="712787" y="444500"/>
            <a:ext cx="7699375" cy="573087"/>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p:txBody>
      </p:sp>
      <p:sp>
        <p:nvSpPr>
          <p:cNvPr id="76" name="Google Shape;76;p19"/>
          <p:cNvSpPr txBox="1"/>
          <p:nvPr>
            <p:ph type="body" idx="1"/>
          </p:nvPr>
        </p:nvSpPr>
        <p:spPr>
          <a:xfrm>
            <a:off x="712787" y="1152525"/>
            <a:ext cx="7699375" cy="34163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0" name="Shape 80"/>
        <p:cNvGrpSpPr/>
        <p:nvPr/>
      </p:nvGrpSpPr>
      <p:grpSpPr>
        <a:xfrm>
          <a:off x="0" y="0"/>
          <a:ext cx="0" cy="0"/>
          <a:chOff x="0" y="0"/>
          <a:chExt cx="0" cy="0"/>
        </a:xfrm>
      </p:grpSpPr>
      <p:grpSp>
        <p:nvGrpSpPr>
          <p:cNvPr id="81" name="Google Shape;81;p21"/>
          <p:cNvGrpSpPr/>
          <p:nvPr/>
        </p:nvGrpSpPr>
        <p:grpSpPr>
          <a:xfrm>
            <a:off x="6569075" y="973137"/>
            <a:ext cx="2574925" cy="4173537"/>
            <a:chOff x="6568683" y="973500"/>
            <a:chExt cx="2575385" cy="4173453"/>
          </a:xfrm>
        </p:grpSpPr>
        <p:sp>
          <p:nvSpPr>
            <p:cNvPr id="82" name="Google Shape;82;p21"/>
            <p:cNvSpPr/>
            <p:nvPr/>
          </p:nvSpPr>
          <p:spPr>
            <a:xfrm>
              <a:off x="7849100" y="2151100"/>
              <a:ext cx="1294968" cy="426025"/>
            </a:xfrm>
            <a:custGeom>
              <a:avLst/>
              <a:gdLst/>
              <a:ahLst/>
              <a:cxnLst/>
              <a:rect l="l" t="t" r="r" b="b"/>
              <a:pathLst>
                <a:path w="47688" h="17041" extrusionOk="0">
                  <a:moveTo>
                    <a:pt x="1" y="0"/>
                  </a:moveTo>
                  <a:lnTo>
                    <a:pt x="1" y="17040"/>
                  </a:lnTo>
                  <a:lnTo>
                    <a:pt x="47687" y="17040"/>
                  </a:lnTo>
                  <a:lnTo>
                    <a:pt x="47687" y="0"/>
                  </a:lnTo>
                  <a:close/>
                </a:path>
              </a:pathLst>
            </a:custGeom>
            <a:solidFill>
              <a:srgbClr val="3031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grpSp>
          <p:nvGrpSpPr>
            <p:cNvPr id="83" name="Google Shape;83;p21"/>
            <p:cNvGrpSpPr/>
            <p:nvPr/>
          </p:nvGrpSpPr>
          <p:grpSpPr>
            <a:xfrm flipH="1">
              <a:off x="7834576" y="2576810"/>
              <a:ext cx="1309409" cy="1278013"/>
              <a:chOff x="17" y="-18"/>
              <a:chExt cx="840551" cy="834212"/>
            </a:xfrm>
          </p:grpSpPr>
          <p:sp>
            <p:nvSpPr>
              <p:cNvPr id="84" name="Google Shape;84;p21"/>
              <p:cNvSpPr/>
              <p:nvPr/>
            </p:nvSpPr>
            <p:spPr>
              <a:xfrm rot="5400000">
                <a:off x="6587" y="214"/>
                <a:ext cx="834212" cy="833749"/>
              </a:xfrm>
              <a:custGeom>
                <a:avLst/>
                <a:gdLst/>
                <a:ahLst/>
                <a:cxnLst/>
                <a:rect l="l" t="t" r="r" b="b"/>
                <a:pathLst>
                  <a:path w="25239" h="25225" extrusionOk="0">
                    <a:moveTo>
                      <a:pt x="0" y="0"/>
                    </a:moveTo>
                    <a:lnTo>
                      <a:pt x="0" y="25224"/>
                    </a:lnTo>
                    <a:lnTo>
                      <a:pt x="25238" y="25224"/>
                    </a:lnTo>
                    <a:lnTo>
                      <a:pt x="25238"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85" name="Google Shape;85;p21"/>
              <p:cNvSpPr/>
              <p:nvPr/>
            </p:nvSpPr>
            <p:spPr>
              <a:xfrm rot="5400000">
                <a:off x="17" y="-17"/>
                <a:ext cx="832890" cy="832890"/>
              </a:xfrm>
              <a:custGeom>
                <a:avLst/>
                <a:gdLst/>
                <a:ahLst/>
                <a:cxnLst/>
                <a:rect l="l" t="t" r="r" b="b"/>
                <a:pathLst>
                  <a:path w="25199" h="25199" extrusionOk="0">
                    <a:moveTo>
                      <a:pt x="0" y="1"/>
                    </a:moveTo>
                    <a:lnTo>
                      <a:pt x="0" y="25199"/>
                    </a:lnTo>
                    <a:lnTo>
                      <a:pt x="25198" y="25199"/>
                    </a:lnTo>
                    <a:cubicBezTo>
                      <a:pt x="25198" y="11279"/>
                      <a:pt x="13920" y="1"/>
                      <a:pt x="0" y="1"/>
                    </a:cubicBezTo>
                    <a:close/>
                  </a:path>
                </a:pathLst>
              </a:custGeom>
              <a:solidFill>
                <a:srgbClr val="3590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grpSp>
        <p:sp>
          <p:nvSpPr>
            <p:cNvPr id="86" name="Google Shape;86;p21"/>
            <p:cNvSpPr/>
            <p:nvPr/>
          </p:nvSpPr>
          <p:spPr>
            <a:xfrm>
              <a:off x="7849100" y="3862050"/>
              <a:ext cx="1294923" cy="1284903"/>
            </a:xfrm>
            <a:custGeom>
              <a:avLst/>
              <a:gdLst/>
              <a:ahLst/>
              <a:cxnLst/>
              <a:rect l="l" t="t" r="r" b="b"/>
              <a:pathLst>
                <a:path w="23684" h="23767" extrusionOk="0">
                  <a:moveTo>
                    <a:pt x="1" y="1"/>
                  </a:moveTo>
                  <a:lnTo>
                    <a:pt x="1" y="23767"/>
                  </a:lnTo>
                  <a:lnTo>
                    <a:pt x="23684" y="1"/>
                  </a:ln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87" name="Google Shape;87;p21"/>
            <p:cNvSpPr/>
            <p:nvPr/>
          </p:nvSpPr>
          <p:spPr>
            <a:xfrm rot="10800000">
              <a:off x="6568683" y="2577135"/>
              <a:ext cx="1280416" cy="1284903"/>
            </a:xfrm>
            <a:custGeom>
              <a:avLst/>
              <a:gdLst/>
              <a:ahLst/>
              <a:cxnLst/>
              <a:rect l="l" t="t" r="r" b="b"/>
              <a:pathLst>
                <a:path w="23684" h="23767" extrusionOk="0">
                  <a:moveTo>
                    <a:pt x="1" y="1"/>
                  </a:moveTo>
                  <a:lnTo>
                    <a:pt x="1" y="23767"/>
                  </a:lnTo>
                  <a:lnTo>
                    <a:pt x="23684" y="1"/>
                  </a:lnTo>
                  <a:close/>
                </a:path>
              </a:pathLst>
            </a:custGeom>
            <a:solidFill>
              <a:srgbClr val="3AA6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88" name="Google Shape;88;p21"/>
            <p:cNvSpPr/>
            <p:nvPr/>
          </p:nvSpPr>
          <p:spPr>
            <a:xfrm>
              <a:off x="8545650" y="973500"/>
              <a:ext cx="598325" cy="1177600"/>
            </a:xfrm>
            <a:custGeom>
              <a:avLst/>
              <a:gdLst/>
              <a:ahLst/>
              <a:cxnLst/>
              <a:rect l="l" t="t" r="r" b="b"/>
              <a:pathLst>
                <a:path w="23933" h="47104" extrusionOk="0">
                  <a:moveTo>
                    <a:pt x="0" y="0"/>
                  </a:moveTo>
                  <a:lnTo>
                    <a:pt x="0" y="23172"/>
                  </a:lnTo>
                  <a:cubicBezTo>
                    <a:pt x="0" y="36374"/>
                    <a:pt x="10719" y="47104"/>
                    <a:pt x="23933" y="47104"/>
                  </a:cubicBezTo>
                  <a:lnTo>
                    <a:pt x="23933" y="23932"/>
                  </a:lnTo>
                  <a:cubicBezTo>
                    <a:pt x="23933" y="10707"/>
                    <a:pt x="13214" y="0"/>
                    <a:pt x="0" y="0"/>
                  </a:cubicBez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grpSp>
      <p:sp>
        <p:nvSpPr>
          <p:cNvPr id="89" name="Google Shape;89;p21"/>
          <p:cNvSpPr txBox="1"/>
          <p:nvPr>
            <p:ph type="title"/>
          </p:nvPr>
        </p:nvSpPr>
        <p:spPr>
          <a:xfrm>
            <a:off x="712787" y="444500"/>
            <a:ext cx="7699375" cy="573087"/>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p:txBody>
      </p:sp>
      <p:sp>
        <p:nvSpPr>
          <p:cNvPr id="90" name="Google Shape;90;p21"/>
          <p:cNvSpPr txBox="1"/>
          <p:nvPr>
            <p:ph type="body" idx="1"/>
          </p:nvPr>
        </p:nvSpPr>
        <p:spPr>
          <a:xfrm>
            <a:off x="712787" y="1152525"/>
            <a:ext cx="7699375" cy="34163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4" name="Shape 94"/>
        <p:cNvGrpSpPr/>
        <p:nvPr/>
      </p:nvGrpSpPr>
      <p:grpSpPr>
        <a:xfrm>
          <a:off x="0" y="0"/>
          <a:ext cx="0" cy="0"/>
          <a:chOff x="0" y="0"/>
          <a:chExt cx="0" cy="0"/>
        </a:xfrm>
      </p:grpSpPr>
      <p:sp>
        <p:nvSpPr>
          <p:cNvPr id="95" name="Google Shape;95;p23"/>
          <p:cNvSpPr/>
          <p:nvPr/>
        </p:nvSpPr>
        <p:spPr>
          <a:xfrm>
            <a:off x="0" y="0"/>
            <a:ext cx="1282700" cy="1287462"/>
          </a:xfrm>
          <a:custGeom>
            <a:avLst/>
            <a:gdLst/>
            <a:ahLst/>
            <a:cxnLst/>
            <a:rect l="l" t="t" r="r" b="b"/>
            <a:pathLst>
              <a:path w="23684" h="23767" extrusionOk="0">
                <a:moveTo>
                  <a:pt x="1" y="1"/>
                </a:moveTo>
                <a:lnTo>
                  <a:pt x="1" y="23767"/>
                </a:lnTo>
                <a:lnTo>
                  <a:pt x="23684" y="1"/>
                </a:ln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96" name="Google Shape;96;p23"/>
          <p:cNvSpPr/>
          <p:nvPr/>
        </p:nvSpPr>
        <p:spPr>
          <a:xfrm flipH="1">
            <a:off x="-382587" y="730250"/>
            <a:ext cx="1106487" cy="1100137"/>
          </a:xfrm>
          <a:custGeom>
            <a:avLst/>
            <a:gdLst/>
            <a:ahLst/>
            <a:cxnLst/>
            <a:rect l="l" t="t" r="r" b="b"/>
            <a:pathLst>
              <a:path w="22044" h="21901" extrusionOk="0">
                <a:moveTo>
                  <a:pt x="11016" y="0"/>
                </a:moveTo>
                <a:cubicBezTo>
                  <a:pt x="4932" y="0"/>
                  <a:pt x="0" y="4908"/>
                  <a:pt x="0" y="10956"/>
                </a:cubicBezTo>
                <a:cubicBezTo>
                  <a:pt x="0" y="16993"/>
                  <a:pt x="4932" y="21900"/>
                  <a:pt x="11016" y="21900"/>
                </a:cubicBezTo>
                <a:cubicBezTo>
                  <a:pt x="17100" y="21900"/>
                  <a:pt x="22043" y="16993"/>
                  <a:pt x="22043" y="10956"/>
                </a:cubicBezTo>
                <a:cubicBezTo>
                  <a:pt x="22043" y="4908"/>
                  <a:pt x="17100" y="0"/>
                  <a:pt x="11016" y="0"/>
                </a:cubicBezTo>
                <a:close/>
              </a:path>
            </a:pathLst>
          </a:custGeom>
          <a:solidFill>
            <a:srgbClr val="3AA6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97" name="Google Shape;97;p23"/>
          <p:cNvSpPr/>
          <p:nvPr/>
        </p:nvSpPr>
        <p:spPr>
          <a:xfrm>
            <a:off x="7856537" y="3856037"/>
            <a:ext cx="1287462" cy="1287462"/>
          </a:xfrm>
          <a:custGeom>
            <a:avLst/>
            <a:gdLst/>
            <a:ahLst/>
            <a:cxnLst/>
            <a:rect l="l" t="t" r="r" b="b"/>
            <a:pathLst>
              <a:path w="22959" h="22959" extrusionOk="0">
                <a:moveTo>
                  <a:pt x="0" y="0"/>
                </a:moveTo>
                <a:lnTo>
                  <a:pt x="0" y="22958"/>
                </a:lnTo>
                <a:lnTo>
                  <a:pt x="22958" y="22958"/>
                </a:lnTo>
                <a:lnTo>
                  <a:pt x="22958" y="0"/>
                </a:ln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98" name="Google Shape;98;p23"/>
          <p:cNvSpPr/>
          <p:nvPr/>
        </p:nvSpPr>
        <p:spPr>
          <a:xfrm flipH="1">
            <a:off x="8440737" y="3355975"/>
            <a:ext cx="1106487" cy="1100137"/>
          </a:xfrm>
          <a:custGeom>
            <a:avLst/>
            <a:gdLst/>
            <a:ahLst/>
            <a:cxnLst/>
            <a:rect l="l" t="t" r="r" b="b"/>
            <a:pathLst>
              <a:path w="22044" h="21901" extrusionOk="0">
                <a:moveTo>
                  <a:pt x="11016" y="0"/>
                </a:moveTo>
                <a:cubicBezTo>
                  <a:pt x="4932" y="0"/>
                  <a:pt x="0" y="4908"/>
                  <a:pt x="0" y="10956"/>
                </a:cubicBezTo>
                <a:cubicBezTo>
                  <a:pt x="0" y="16993"/>
                  <a:pt x="4932" y="21900"/>
                  <a:pt x="11016" y="21900"/>
                </a:cubicBezTo>
                <a:cubicBezTo>
                  <a:pt x="17100" y="21900"/>
                  <a:pt x="22043" y="16993"/>
                  <a:pt x="22043" y="10956"/>
                </a:cubicBezTo>
                <a:cubicBezTo>
                  <a:pt x="22043" y="4908"/>
                  <a:pt x="17100" y="0"/>
                  <a:pt x="11016" y="0"/>
                </a:cubicBezTo>
                <a:close/>
              </a:path>
            </a:pathLst>
          </a:custGeom>
          <a:solidFill>
            <a:srgbClr val="3031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99" name="Google Shape;99;p23"/>
          <p:cNvSpPr txBox="1"/>
          <p:nvPr>
            <p:ph type="title"/>
          </p:nvPr>
        </p:nvSpPr>
        <p:spPr>
          <a:xfrm>
            <a:off x="712787" y="444500"/>
            <a:ext cx="7699375" cy="573087"/>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p:txBody>
      </p:sp>
      <p:sp>
        <p:nvSpPr>
          <p:cNvPr id="100" name="Google Shape;100;p23"/>
          <p:cNvSpPr txBox="1"/>
          <p:nvPr>
            <p:ph type="body" idx="1"/>
          </p:nvPr>
        </p:nvSpPr>
        <p:spPr>
          <a:xfrm>
            <a:off x="712787" y="1152525"/>
            <a:ext cx="7699375" cy="34163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04" name="Shape 104"/>
        <p:cNvGrpSpPr/>
        <p:nvPr/>
      </p:nvGrpSpPr>
      <p:grpSpPr>
        <a:xfrm>
          <a:off x="0" y="0"/>
          <a:ext cx="0" cy="0"/>
          <a:chOff x="0" y="0"/>
          <a:chExt cx="0" cy="0"/>
        </a:xfrm>
      </p:grpSpPr>
      <p:pic>
        <p:nvPicPr>
          <p:cNvPr id="105" name="Google Shape;105;p25"/>
          <p:cNvPicPr preferRelativeResize="0"/>
          <p:nvPr/>
        </p:nvPicPr>
        <p:blipFill rotWithShape="1">
          <a:blip r:embed="rId2"/>
          <a:srcRect/>
          <a:stretch>
            <a:fillRect/>
          </a:stretch>
        </p:blipFill>
        <p:spPr>
          <a:xfrm>
            <a:off x="7834312" y="2574925"/>
            <a:ext cx="1309687" cy="1277937"/>
          </a:xfrm>
          <a:prstGeom prst="rect">
            <a:avLst/>
          </a:prstGeom>
          <a:noFill/>
          <a:ln>
            <a:noFill/>
          </a:ln>
        </p:spPr>
      </p:pic>
      <p:grpSp>
        <p:nvGrpSpPr>
          <p:cNvPr id="106" name="Google Shape;106;p25"/>
          <p:cNvGrpSpPr/>
          <p:nvPr/>
        </p:nvGrpSpPr>
        <p:grpSpPr>
          <a:xfrm>
            <a:off x="5287962" y="1287462"/>
            <a:ext cx="3856037" cy="2570162"/>
            <a:chOff x="5288594" y="1287520"/>
            <a:chExt cx="3855403" cy="2570563"/>
          </a:xfrm>
        </p:grpSpPr>
        <p:sp>
          <p:nvSpPr>
            <p:cNvPr id="107" name="Google Shape;107;p25"/>
            <p:cNvSpPr/>
            <p:nvPr/>
          </p:nvSpPr>
          <p:spPr>
            <a:xfrm>
              <a:off x="6576938" y="2572463"/>
              <a:ext cx="1283514" cy="1283514"/>
            </a:xfrm>
            <a:custGeom>
              <a:avLst/>
              <a:gdLst/>
              <a:ahLst/>
              <a:cxnLst/>
              <a:rect l="l" t="t" r="r" b="b"/>
              <a:pathLst>
                <a:path w="35745" h="35745" extrusionOk="0">
                  <a:moveTo>
                    <a:pt x="17872" y="0"/>
                  </a:moveTo>
                  <a:cubicBezTo>
                    <a:pt x="8009" y="0"/>
                    <a:pt x="0" y="8009"/>
                    <a:pt x="0" y="17872"/>
                  </a:cubicBezTo>
                  <a:cubicBezTo>
                    <a:pt x="0" y="27747"/>
                    <a:pt x="8009" y="35744"/>
                    <a:pt x="17872" y="35744"/>
                  </a:cubicBezTo>
                  <a:cubicBezTo>
                    <a:pt x="27735" y="35744"/>
                    <a:pt x="35744" y="27747"/>
                    <a:pt x="35744" y="17872"/>
                  </a:cubicBezTo>
                  <a:cubicBezTo>
                    <a:pt x="35744" y="8009"/>
                    <a:pt x="27735" y="0"/>
                    <a:pt x="17872" y="0"/>
                  </a:cubicBez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grpSp>
          <p:nvGrpSpPr>
            <p:cNvPr id="108" name="Google Shape;108;p25"/>
            <p:cNvGrpSpPr/>
            <p:nvPr/>
          </p:nvGrpSpPr>
          <p:grpSpPr>
            <a:xfrm flipH="1">
              <a:off x="7853813" y="1287520"/>
              <a:ext cx="1290184" cy="1287708"/>
              <a:chOff x="3799150" y="2868025"/>
              <a:chExt cx="1184307" cy="1177925"/>
            </a:xfrm>
          </p:grpSpPr>
          <p:sp>
            <p:nvSpPr>
              <p:cNvPr id="109" name="Google Shape;109;p25"/>
              <p:cNvSpPr/>
              <p:nvPr/>
            </p:nvSpPr>
            <p:spPr>
              <a:xfrm>
                <a:off x="3799150" y="2868025"/>
                <a:ext cx="1177925" cy="1177925"/>
              </a:xfrm>
              <a:custGeom>
                <a:avLst/>
                <a:gdLst/>
                <a:ahLst/>
                <a:cxnLst/>
                <a:rect l="l" t="t" r="r" b="b"/>
                <a:pathLst>
                  <a:path w="47117" h="47117" extrusionOk="0">
                    <a:moveTo>
                      <a:pt x="0" y="0"/>
                    </a:moveTo>
                    <a:lnTo>
                      <a:pt x="0" y="47116"/>
                    </a:lnTo>
                    <a:lnTo>
                      <a:pt x="47116" y="47116"/>
                    </a:lnTo>
                    <a:lnTo>
                      <a:pt x="47116" y="0"/>
                    </a:lnTo>
                    <a:close/>
                  </a:path>
                </a:pathLst>
              </a:custGeom>
              <a:solidFill>
                <a:srgbClr val="3031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110" name="Google Shape;110;p25"/>
              <p:cNvSpPr/>
              <p:nvPr/>
            </p:nvSpPr>
            <p:spPr>
              <a:xfrm>
                <a:off x="4395507" y="2869200"/>
                <a:ext cx="587950" cy="1175850"/>
              </a:xfrm>
              <a:custGeom>
                <a:avLst/>
                <a:gdLst/>
                <a:ahLst/>
                <a:cxnLst/>
                <a:rect l="l" t="t" r="r" b="b"/>
                <a:pathLst>
                  <a:path w="23518" h="47034" extrusionOk="0">
                    <a:moveTo>
                      <a:pt x="23517" y="1"/>
                    </a:moveTo>
                    <a:cubicBezTo>
                      <a:pt x="10529" y="1"/>
                      <a:pt x="1" y="10541"/>
                      <a:pt x="1" y="23517"/>
                    </a:cubicBezTo>
                    <a:cubicBezTo>
                      <a:pt x="1" y="36505"/>
                      <a:pt x="10529" y="47033"/>
                      <a:pt x="23517" y="47033"/>
                    </a:cubicBezTo>
                    <a:lnTo>
                      <a:pt x="23517" y="1"/>
                    </a:lnTo>
                    <a:close/>
                  </a:path>
                </a:pathLst>
              </a:custGeom>
              <a:solidFill>
                <a:srgbClr val="3590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grpSp>
        <p:grpSp>
          <p:nvGrpSpPr>
            <p:cNvPr id="111" name="Google Shape;111;p25"/>
            <p:cNvGrpSpPr/>
            <p:nvPr/>
          </p:nvGrpSpPr>
          <p:grpSpPr>
            <a:xfrm>
              <a:off x="6570428" y="1287520"/>
              <a:ext cx="1290184" cy="1287708"/>
              <a:chOff x="3799150" y="2868025"/>
              <a:chExt cx="1184307" cy="1177925"/>
            </a:xfrm>
          </p:grpSpPr>
          <p:sp>
            <p:nvSpPr>
              <p:cNvPr id="112" name="Google Shape;112;p25"/>
              <p:cNvSpPr/>
              <p:nvPr/>
            </p:nvSpPr>
            <p:spPr>
              <a:xfrm>
                <a:off x="3799150" y="2868025"/>
                <a:ext cx="1177925" cy="1177925"/>
              </a:xfrm>
              <a:custGeom>
                <a:avLst/>
                <a:gdLst/>
                <a:ahLst/>
                <a:cxnLst/>
                <a:rect l="l" t="t" r="r" b="b"/>
                <a:pathLst>
                  <a:path w="47117" h="47117" extrusionOk="0">
                    <a:moveTo>
                      <a:pt x="0" y="0"/>
                    </a:moveTo>
                    <a:lnTo>
                      <a:pt x="0" y="47116"/>
                    </a:lnTo>
                    <a:lnTo>
                      <a:pt x="47116" y="47116"/>
                    </a:lnTo>
                    <a:lnTo>
                      <a:pt x="47116" y="0"/>
                    </a:lnTo>
                    <a:close/>
                  </a:path>
                </a:pathLst>
              </a:custGeom>
              <a:solidFill>
                <a:srgbClr val="3AA6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113" name="Google Shape;113;p25"/>
              <p:cNvSpPr/>
              <p:nvPr/>
            </p:nvSpPr>
            <p:spPr>
              <a:xfrm>
                <a:off x="4395507" y="2869200"/>
                <a:ext cx="587950" cy="1175850"/>
              </a:xfrm>
              <a:custGeom>
                <a:avLst/>
                <a:gdLst/>
                <a:ahLst/>
                <a:cxnLst/>
                <a:rect l="l" t="t" r="r" b="b"/>
                <a:pathLst>
                  <a:path w="23518" h="47034" extrusionOk="0">
                    <a:moveTo>
                      <a:pt x="23517" y="1"/>
                    </a:moveTo>
                    <a:cubicBezTo>
                      <a:pt x="10529" y="1"/>
                      <a:pt x="1" y="10541"/>
                      <a:pt x="1" y="23517"/>
                    </a:cubicBezTo>
                    <a:cubicBezTo>
                      <a:pt x="1" y="36505"/>
                      <a:pt x="10529" y="47033"/>
                      <a:pt x="23517" y="47033"/>
                    </a:cubicBezTo>
                    <a:lnTo>
                      <a:pt x="23517" y="1"/>
                    </a:lnTo>
                    <a:close/>
                  </a:path>
                </a:pathLst>
              </a:custGeom>
              <a:solidFill>
                <a:srgbClr val="3590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grpSp>
        <p:sp>
          <p:nvSpPr>
            <p:cNvPr id="114" name="Google Shape;114;p25"/>
            <p:cNvSpPr/>
            <p:nvPr/>
          </p:nvSpPr>
          <p:spPr>
            <a:xfrm flipH="1">
              <a:off x="5288594" y="2570375"/>
              <a:ext cx="1283231" cy="1287708"/>
            </a:xfrm>
            <a:custGeom>
              <a:avLst/>
              <a:gdLst/>
              <a:ahLst/>
              <a:cxnLst/>
              <a:rect l="l" t="t" r="r" b="b"/>
              <a:pathLst>
                <a:path w="47117" h="47117" extrusionOk="0">
                  <a:moveTo>
                    <a:pt x="0" y="0"/>
                  </a:moveTo>
                  <a:lnTo>
                    <a:pt x="0" y="47116"/>
                  </a:lnTo>
                  <a:lnTo>
                    <a:pt x="47116" y="47116"/>
                  </a:lnTo>
                  <a:lnTo>
                    <a:pt x="47116" y="0"/>
                  </a:lnTo>
                  <a:close/>
                </a:path>
              </a:pathLst>
            </a:custGeom>
            <a:solidFill>
              <a:srgbClr val="3031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115" name="Google Shape;115;p25"/>
            <p:cNvSpPr/>
            <p:nvPr/>
          </p:nvSpPr>
          <p:spPr>
            <a:xfrm>
              <a:off x="5559708" y="2851560"/>
              <a:ext cx="724981" cy="725343"/>
            </a:xfrm>
            <a:custGeom>
              <a:avLst/>
              <a:gdLst/>
              <a:ahLst/>
              <a:cxnLst/>
              <a:rect l="l" t="t" r="r" b="b"/>
              <a:pathLst>
                <a:path w="26048" h="26061" extrusionOk="0">
                  <a:moveTo>
                    <a:pt x="0" y="1"/>
                  </a:moveTo>
                  <a:lnTo>
                    <a:pt x="0" y="26060"/>
                  </a:lnTo>
                  <a:lnTo>
                    <a:pt x="26048" y="26060"/>
                  </a:lnTo>
                  <a:lnTo>
                    <a:pt x="26048" y="1"/>
                  </a:ln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116" name="Google Shape;116;p25"/>
            <p:cNvSpPr/>
            <p:nvPr/>
          </p:nvSpPr>
          <p:spPr>
            <a:xfrm>
              <a:off x="5290008" y="1288923"/>
              <a:ext cx="1280416" cy="1284903"/>
            </a:xfrm>
            <a:custGeom>
              <a:avLst/>
              <a:gdLst/>
              <a:ahLst/>
              <a:cxnLst/>
              <a:rect l="l" t="t" r="r" b="b"/>
              <a:pathLst>
                <a:path w="23684" h="23767" extrusionOk="0">
                  <a:moveTo>
                    <a:pt x="1" y="1"/>
                  </a:moveTo>
                  <a:lnTo>
                    <a:pt x="1" y="23767"/>
                  </a:lnTo>
                  <a:lnTo>
                    <a:pt x="23684" y="1"/>
                  </a:ln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grpSp>
      <p:sp>
        <p:nvSpPr>
          <p:cNvPr id="117" name="Google Shape;117;p25"/>
          <p:cNvSpPr txBox="1"/>
          <p:nvPr>
            <p:ph type="title"/>
          </p:nvPr>
        </p:nvSpPr>
        <p:spPr>
          <a:xfrm>
            <a:off x="712787" y="444500"/>
            <a:ext cx="7699375" cy="573087"/>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p:txBody>
      </p:sp>
      <p:sp>
        <p:nvSpPr>
          <p:cNvPr id="118" name="Google Shape;118;p25"/>
          <p:cNvSpPr txBox="1"/>
          <p:nvPr>
            <p:ph type="body" idx="1"/>
          </p:nvPr>
        </p:nvSpPr>
        <p:spPr>
          <a:xfrm>
            <a:off x="712787" y="1152525"/>
            <a:ext cx="7699375" cy="34163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3" name="Shape 123"/>
        <p:cNvGrpSpPr/>
        <p:nvPr/>
      </p:nvGrpSpPr>
      <p:grpSpPr>
        <a:xfrm>
          <a:off x="0" y="0"/>
          <a:ext cx="0" cy="0"/>
          <a:chOff x="0" y="0"/>
          <a:chExt cx="0" cy="0"/>
        </a:xfrm>
      </p:grpSpPr>
      <p:grpSp>
        <p:nvGrpSpPr>
          <p:cNvPr id="124" name="Google Shape;124;p27"/>
          <p:cNvGrpSpPr/>
          <p:nvPr/>
        </p:nvGrpSpPr>
        <p:grpSpPr>
          <a:xfrm>
            <a:off x="5251450" y="0"/>
            <a:ext cx="3892550" cy="5151438"/>
            <a:chOff x="5282096" y="-2850"/>
            <a:chExt cx="3892714" cy="5150810"/>
          </a:xfrm>
        </p:grpSpPr>
        <p:grpSp>
          <p:nvGrpSpPr>
            <p:cNvPr id="125" name="Google Shape;125;p27"/>
            <p:cNvGrpSpPr/>
            <p:nvPr/>
          </p:nvGrpSpPr>
          <p:grpSpPr>
            <a:xfrm flipH="1">
              <a:off x="6551979" y="3861238"/>
              <a:ext cx="1311342" cy="1284436"/>
              <a:chOff x="17" y="-18"/>
              <a:chExt cx="840551" cy="834212"/>
            </a:xfrm>
          </p:grpSpPr>
          <p:sp>
            <p:nvSpPr>
              <p:cNvPr id="126" name="Google Shape;126;p27"/>
              <p:cNvSpPr/>
              <p:nvPr/>
            </p:nvSpPr>
            <p:spPr>
              <a:xfrm rot="5400000">
                <a:off x="6587" y="214"/>
                <a:ext cx="834212" cy="833749"/>
              </a:xfrm>
              <a:custGeom>
                <a:avLst/>
                <a:gdLst/>
                <a:ahLst/>
                <a:cxnLst/>
                <a:rect l="l" t="t" r="r" b="b"/>
                <a:pathLst>
                  <a:path w="25239" h="25225" extrusionOk="0">
                    <a:moveTo>
                      <a:pt x="0" y="0"/>
                    </a:moveTo>
                    <a:lnTo>
                      <a:pt x="0" y="25224"/>
                    </a:lnTo>
                    <a:lnTo>
                      <a:pt x="25238" y="25224"/>
                    </a:lnTo>
                    <a:lnTo>
                      <a:pt x="25238"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127" name="Google Shape;127;p27"/>
              <p:cNvSpPr/>
              <p:nvPr/>
            </p:nvSpPr>
            <p:spPr>
              <a:xfrm rot="5400000">
                <a:off x="17" y="-17"/>
                <a:ext cx="832890" cy="832890"/>
              </a:xfrm>
              <a:custGeom>
                <a:avLst/>
                <a:gdLst/>
                <a:ahLst/>
                <a:cxnLst/>
                <a:rect l="l" t="t" r="r" b="b"/>
                <a:pathLst>
                  <a:path w="25199" h="25199" extrusionOk="0">
                    <a:moveTo>
                      <a:pt x="0" y="1"/>
                    </a:moveTo>
                    <a:lnTo>
                      <a:pt x="0" y="25199"/>
                    </a:lnTo>
                    <a:lnTo>
                      <a:pt x="25198" y="25199"/>
                    </a:lnTo>
                    <a:cubicBezTo>
                      <a:pt x="25198" y="11279"/>
                      <a:pt x="13920" y="1"/>
                      <a:pt x="0" y="1"/>
                    </a:cubicBezTo>
                    <a:close/>
                  </a:path>
                </a:pathLst>
              </a:custGeom>
              <a:solidFill>
                <a:srgbClr val="3AA6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grpSp>
        <p:sp>
          <p:nvSpPr>
            <p:cNvPr id="128" name="Google Shape;128;p27"/>
            <p:cNvSpPr/>
            <p:nvPr/>
          </p:nvSpPr>
          <p:spPr>
            <a:xfrm flipH="1">
              <a:off x="6582971" y="10"/>
              <a:ext cx="1280416" cy="1284903"/>
            </a:xfrm>
            <a:custGeom>
              <a:avLst/>
              <a:gdLst/>
              <a:ahLst/>
              <a:cxnLst/>
              <a:rect l="l" t="t" r="r" b="b"/>
              <a:pathLst>
                <a:path w="23684" h="23767" extrusionOk="0">
                  <a:moveTo>
                    <a:pt x="1" y="1"/>
                  </a:moveTo>
                  <a:lnTo>
                    <a:pt x="1" y="23767"/>
                  </a:lnTo>
                  <a:lnTo>
                    <a:pt x="23684" y="1"/>
                  </a:ln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129" name="Google Shape;129;p27"/>
            <p:cNvSpPr/>
            <p:nvPr/>
          </p:nvSpPr>
          <p:spPr>
            <a:xfrm>
              <a:off x="7856700" y="-2850"/>
              <a:ext cx="1318110" cy="5145201"/>
            </a:xfrm>
            <a:custGeom>
              <a:avLst/>
              <a:gdLst/>
              <a:ahLst/>
              <a:cxnLst/>
              <a:rect l="l" t="t" r="r" b="b"/>
              <a:pathLst>
                <a:path w="47866" h="47545" extrusionOk="0">
                  <a:moveTo>
                    <a:pt x="1" y="0"/>
                  </a:moveTo>
                  <a:lnTo>
                    <a:pt x="1" y="47544"/>
                  </a:lnTo>
                  <a:lnTo>
                    <a:pt x="47865" y="47544"/>
                  </a:lnTo>
                  <a:lnTo>
                    <a:pt x="47865" y="0"/>
                  </a:lnTo>
                  <a:close/>
                </a:path>
              </a:pathLst>
            </a:custGeom>
            <a:solidFill>
              <a:srgbClr val="3031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grpSp>
          <p:nvGrpSpPr>
            <p:cNvPr id="130" name="Google Shape;130;p27"/>
            <p:cNvGrpSpPr/>
            <p:nvPr/>
          </p:nvGrpSpPr>
          <p:grpSpPr>
            <a:xfrm>
              <a:off x="6346078" y="-7"/>
              <a:ext cx="1517264" cy="1508454"/>
              <a:chOff x="4659706" y="1568197"/>
              <a:chExt cx="874000" cy="868975"/>
            </a:xfrm>
          </p:grpSpPr>
          <p:sp>
            <p:nvSpPr>
              <p:cNvPr id="131" name="Google Shape;131;p27"/>
              <p:cNvSpPr/>
              <p:nvPr/>
            </p:nvSpPr>
            <p:spPr>
              <a:xfrm>
                <a:off x="4659706" y="1568197"/>
                <a:ext cx="874000" cy="868975"/>
              </a:xfrm>
              <a:custGeom>
                <a:avLst/>
                <a:gdLst/>
                <a:ahLst/>
                <a:cxnLst/>
                <a:rect l="l" t="t" r="r" b="b"/>
                <a:pathLst>
                  <a:path w="34960" h="34759" extrusionOk="0">
                    <a:moveTo>
                      <a:pt x="17480" y="1141"/>
                    </a:moveTo>
                    <a:cubicBezTo>
                      <a:pt x="26499" y="1141"/>
                      <a:pt x="33831" y="8425"/>
                      <a:pt x="33819" y="17385"/>
                    </a:cubicBezTo>
                    <a:cubicBezTo>
                      <a:pt x="33819" y="26333"/>
                      <a:pt x="26499" y="33617"/>
                      <a:pt x="17480" y="33617"/>
                    </a:cubicBezTo>
                    <a:cubicBezTo>
                      <a:pt x="8485" y="33617"/>
                      <a:pt x="1141" y="26333"/>
                      <a:pt x="1141" y="17385"/>
                    </a:cubicBezTo>
                    <a:cubicBezTo>
                      <a:pt x="1141" y="8425"/>
                      <a:pt x="8461" y="1141"/>
                      <a:pt x="17480" y="1141"/>
                    </a:cubicBezTo>
                    <a:close/>
                    <a:moveTo>
                      <a:pt x="17480" y="0"/>
                    </a:moveTo>
                    <a:cubicBezTo>
                      <a:pt x="7843" y="0"/>
                      <a:pt x="0" y="7796"/>
                      <a:pt x="0" y="17385"/>
                    </a:cubicBezTo>
                    <a:cubicBezTo>
                      <a:pt x="0" y="26963"/>
                      <a:pt x="7843" y="34758"/>
                      <a:pt x="17480" y="34758"/>
                    </a:cubicBezTo>
                    <a:cubicBezTo>
                      <a:pt x="27117" y="34758"/>
                      <a:pt x="34960" y="26963"/>
                      <a:pt x="34960" y="17385"/>
                    </a:cubicBezTo>
                    <a:cubicBezTo>
                      <a:pt x="34960" y="7796"/>
                      <a:pt x="27117" y="0"/>
                      <a:pt x="17480" y="0"/>
                    </a:cubicBezTo>
                    <a:close/>
                  </a:path>
                </a:pathLst>
              </a:custGeom>
              <a:solidFill>
                <a:srgbClr val="3031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132" name="Google Shape;132;p27"/>
              <p:cNvSpPr/>
              <p:nvPr/>
            </p:nvSpPr>
            <p:spPr>
              <a:xfrm>
                <a:off x="4812381" y="1719997"/>
                <a:ext cx="568925" cy="565350"/>
              </a:xfrm>
              <a:custGeom>
                <a:avLst/>
                <a:gdLst/>
                <a:ahLst/>
                <a:cxnLst/>
                <a:rect l="l" t="t" r="r" b="b"/>
                <a:pathLst>
                  <a:path w="22757" h="22614" extrusionOk="0">
                    <a:moveTo>
                      <a:pt x="11373" y="1130"/>
                    </a:moveTo>
                    <a:cubicBezTo>
                      <a:pt x="17017" y="1130"/>
                      <a:pt x="21604" y="5693"/>
                      <a:pt x="21604" y="11313"/>
                    </a:cubicBezTo>
                    <a:cubicBezTo>
                      <a:pt x="21604" y="16922"/>
                      <a:pt x="17017" y="21485"/>
                      <a:pt x="11373" y="21485"/>
                    </a:cubicBezTo>
                    <a:cubicBezTo>
                      <a:pt x="5729" y="21485"/>
                      <a:pt x="1142" y="16922"/>
                      <a:pt x="1142" y="11313"/>
                    </a:cubicBezTo>
                    <a:cubicBezTo>
                      <a:pt x="1142" y="5693"/>
                      <a:pt x="5729" y="1130"/>
                      <a:pt x="11373" y="1130"/>
                    </a:cubicBezTo>
                    <a:close/>
                    <a:moveTo>
                      <a:pt x="11373" y="1"/>
                    </a:moveTo>
                    <a:cubicBezTo>
                      <a:pt x="5111" y="1"/>
                      <a:pt x="1" y="5063"/>
                      <a:pt x="1" y="11301"/>
                    </a:cubicBezTo>
                    <a:cubicBezTo>
                      <a:pt x="1" y="17540"/>
                      <a:pt x="5111" y="22614"/>
                      <a:pt x="11373" y="22614"/>
                    </a:cubicBezTo>
                    <a:cubicBezTo>
                      <a:pt x="17659" y="22614"/>
                      <a:pt x="22757" y="17552"/>
                      <a:pt x="22757" y="11301"/>
                    </a:cubicBezTo>
                    <a:cubicBezTo>
                      <a:pt x="22757" y="5063"/>
                      <a:pt x="17647" y="1"/>
                      <a:pt x="11373" y="1"/>
                    </a:cubicBezTo>
                    <a:close/>
                  </a:path>
                </a:pathLst>
              </a:custGeom>
              <a:solidFill>
                <a:srgbClr val="3031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grpSp>
        <p:grpSp>
          <p:nvGrpSpPr>
            <p:cNvPr id="133" name="Google Shape;133;p27"/>
            <p:cNvGrpSpPr/>
            <p:nvPr/>
          </p:nvGrpSpPr>
          <p:grpSpPr>
            <a:xfrm flipH="1">
              <a:off x="7863377" y="3865492"/>
              <a:ext cx="1311350" cy="1282468"/>
              <a:chOff x="17" y="-17"/>
              <a:chExt cx="840555" cy="837120"/>
            </a:xfrm>
          </p:grpSpPr>
          <p:sp>
            <p:nvSpPr>
              <p:cNvPr id="134" name="Google Shape;134;p27"/>
              <p:cNvSpPr/>
              <p:nvPr/>
            </p:nvSpPr>
            <p:spPr>
              <a:xfrm rot="5400000">
                <a:off x="5140" y="1671"/>
                <a:ext cx="837115" cy="833749"/>
              </a:xfrm>
              <a:custGeom>
                <a:avLst/>
                <a:gdLst/>
                <a:ahLst/>
                <a:cxnLst/>
                <a:rect l="l" t="t" r="r" b="b"/>
                <a:pathLst>
                  <a:path w="25239" h="25225" extrusionOk="0">
                    <a:moveTo>
                      <a:pt x="0" y="0"/>
                    </a:moveTo>
                    <a:lnTo>
                      <a:pt x="0" y="25224"/>
                    </a:lnTo>
                    <a:lnTo>
                      <a:pt x="25238" y="25224"/>
                    </a:lnTo>
                    <a:lnTo>
                      <a:pt x="25238"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135" name="Google Shape;135;p27"/>
              <p:cNvSpPr/>
              <p:nvPr/>
            </p:nvSpPr>
            <p:spPr>
              <a:xfrm rot="5400000">
                <a:off x="17" y="-17"/>
                <a:ext cx="832890" cy="832890"/>
              </a:xfrm>
              <a:custGeom>
                <a:avLst/>
                <a:gdLst/>
                <a:ahLst/>
                <a:cxnLst/>
                <a:rect l="l" t="t" r="r" b="b"/>
                <a:pathLst>
                  <a:path w="25199" h="25199" extrusionOk="0">
                    <a:moveTo>
                      <a:pt x="0" y="1"/>
                    </a:moveTo>
                    <a:lnTo>
                      <a:pt x="0" y="25199"/>
                    </a:lnTo>
                    <a:lnTo>
                      <a:pt x="25198" y="25199"/>
                    </a:lnTo>
                    <a:cubicBezTo>
                      <a:pt x="25198" y="11279"/>
                      <a:pt x="13920" y="1"/>
                      <a:pt x="0" y="1"/>
                    </a:cubicBez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grpSp>
        <p:sp>
          <p:nvSpPr>
            <p:cNvPr id="136" name="Google Shape;136;p27"/>
            <p:cNvSpPr/>
            <p:nvPr/>
          </p:nvSpPr>
          <p:spPr>
            <a:xfrm>
              <a:off x="7215425" y="2575275"/>
              <a:ext cx="641274" cy="1282433"/>
            </a:xfrm>
            <a:custGeom>
              <a:avLst/>
              <a:gdLst/>
              <a:ahLst/>
              <a:cxnLst/>
              <a:rect l="l" t="t" r="r" b="b"/>
              <a:pathLst>
                <a:path w="23707" h="47568" extrusionOk="0">
                  <a:moveTo>
                    <a:pt x="23707" y="1"/>
                  </a:moveTo>
                  <a:cubicBezTo>
                    <a:pt x="10612" y="1"/>
                    <a:pt x="0" y="10553"/>
                    <a:pt x="0" y="23564"/>
                  </a:cubicBezTo>
                  <a:lnTo>
                    <a:pt x="0" y="24028"/>
                  </a:lnTo>
                  <a:cubicBezTo>
                    <a:pt x="0" y="37040"/>
                    <a:pt x="10612" y="47568"/>
                    <a:pt x="23707" y="47568"/>
                  </a:cubicBezTo>
                  <a:lnTo>
                    <a:pt x="23707" y="1"/>
                  </a:lnTo>
                  <a:close/>
                </a:path>
              </a:pathLst>
            </a:custGeom>
            <a:solidFill>
              <a:srgbClr val="35904A"/>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137" name="Google Shape;137;p27"/>
            <p:cNvSpPr/>
            <p:nvPr/>
          </p:nvSpPr>
          <p:spPr>
            <a:xfrm>
              <a:off x="7564648" y="2931041"/>
              <a:ext cx="617177" cy="613173"/>
            </a:xfrm>
            <a:custGeom>
              <a:avLst/>
              <a:gdLst/>
              <a:ahLst/>
              <a:cxnLst/>
              <a:rect l="l" t="t" r="r" b="b"/>
              <a:pathLst>
                <a:path w="22044" h="21901" extrusionOk="0">
                  <a:moveTo>
                    <a:pt x="11016" y="0"/>
                  </a:moveTo>
                  <a:cubicBezTo>
                    <a:pt x="4932" y="0"/>
                    <a:pt x="0" y="4908"/>
                    <a:pt x="0" y="10956"/>
                  </a:cubicBezTo>
                  <a:cubicBezTo>
                    <a:pt x="0" y="16993"/>
                    <a:pt x="4932" y="21900"/>
                    <a:pt x="11016" y="21900"/>
                  </a:cubicBezTo>
                  <a:cubicBezTo>
                    <a:pt x="17100" y="21900"/>
                    <a:pt x="22043" y="16993"/>
                    <a:pt x="22043" y="10956"/>
                  </a:cubicBezTo>
                  <a:cubicBezTo>
                    <a:pt x="22043" y="4908"/>
                    <a:pt x="17100" y="0"/>
                    <a:pt x="11016" y="0"/>
                  </a:cubicBez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138" name="Google Shape;138;p27"/>
            <p:cNvSpPr/>
            <p:nvPr/>
          </p:nvSpPr>
          <p:spPr>
            <a:xfrm>
              <a:off x="8156558" y="1407885"/>
              <a:ext cx="724981" cy="725343"/>
            </a:xfrm>
            <a:custGeom>
              <a:avLst/>
              <a:gdLst/>
              <a:ahLst/>
              <a:cxnLst/>
              <a:rect l="l" t="t" r="r" b="b"/>
              <a:pathLst>
                <a:path w="26048" h="26061" extrusionOk="0">
                  <a:moveTo>
                    <a:pt x="0" y="1"/>
                  </a:moveTo>
                  <a:lnTo>
                    <a:pt x="0" y="26060"/>
                  </a:lnTo>
                  <a:lnTo>
                    <a:pt x="26048" y="26060"/>
                  </a:lnTo>
                  <a:lnTo>
                    <a:pt x="26048" y="1"/>
                  </a:ln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139" name="Google Shape;139;p27"/>
            <p:cNvSpPr/>
            <p:nvPr/>
          </p:nvSpPr>
          <p:spPr>
            <a:xfrm>
              <a:off x="6569400" y="2133225"/>
              <a:ext cx="1289007" cy="438508"/>
            </a:xfrm>
            <a:custGeom>
              <a:avLst/>
              <a:gdLst/>
              <a:ahLst/>
              <a:cxnLst/>
              <a:rect l="l" t="t" r="r" b="b"/>
              <a:pathLst>
                <a:path w="47688" h="17041" extrusionOk="0">
                  <a:moveTo>
                    <a:pt x="1" y="0"/>
                  </a:moveTo>
                  <a:lnTo>
                    <a:pt x="1" y="17040"/>
                  </a:lnTo>
                  <a:lnTo>
                    <a:pt x="47687" y="17040"/>
                  </a:lnTo>
                  <a:lnTo>
                    <a:pt x="47687" y="0"/>
                  </a:lnTo>
                  <a:close/>
                </a:path>
              </a:pathLst>
            </a:custGeom>
            <a:solidFill>
              <a:srgbClr val="3AA6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sp>
          <p:nvSpPr>
            <p:cNvPr id="140" name="Google Shape;140;p27"/>
            <p:cNvSpPr/>
            <p:nvPr/>
          </p:nvSpPr>
          <p:spPr>
            <a:xfrm>
              <a:off x="5282096" y="2574035"/>
              <a:ext cx="1280416" cy="1284903"/>
            </a:xfrm>
            <a:custGeom>
              <a:avLst/>
              <a:gdLst/>
              <a:ahLst/>
              <a:cxnLst/>
              <a:rect l="l" t="t" r="r" b="b"/>
              <a:pathLst>
                <a:path w="23684" h="23767" extrusionOk="0">
                  <a:moveTo>
                    <a:pt x="1" y="1"/>
                  </a:moveTo>
                  <a:lnTo>
                    <a:pt x="1" y="23767"/>
                  </a:lnTo>
                  <a:lnTo>
                    <a:pt x="23684" y="1"/>
                  </a:lnTo>
                  <a:close/>
                </a:path>
              </a:pathLst>
            </a:custGeom>
            <a:solidFill>
              <a:srgbClr val="FDC2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panose="020B0604020202090204"/>
                <a:ea typeface="Arial" panose="020B0604020202090204"/>
                <a:cs typeface="Arial" panose="020B0604020202090204"/>
                <a:sym typeface="Arial" panose="020B0604020202090204"/>
              </a:endParaRPr>
            </a:p>
          </p:txBody>
        </p:sp>
      </p:grpSp>
      <p:sp>
        <p:nvSpPr>
          <p:cNvPr id="141" name="Google Shape;141;p27"/>
          <p:cNvSpPr txBox="1"/>
          <p:nvPr>
            <p:ph type="title"/>
          </p:nvPr>
        </p:nvSpPr>
        <p:spPr>
          <a:xfrm>
            <a:off x="712787" y="444500"/>
            <a:ext cx="7699375" cy="573087"/>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p:txBody>
      </p:sp>
      <p:sp>
        <p:nvSpPr>
          <p:cNvPr id="142" name="Google Shape;142;p27"/>
          <p:cNvSpPr txBox="1"/>
          <p:nvPr>
            <p:ph type="body" idx="1"/>
          </p:nvPr>
        </p:nvSpPr>
        <p:spPr>
          <a:xfrm>
            <a:off x="712787" y="1152525"/>
            <a:ext cx="7699375" cy="34163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45" name="Shape 145"/>
        <p:cNvGrpSpPr/>
        <p:nvPr/>
      </p:nvGrpSpPr>
      <p:grpSpPr>
        <a:xfrm>
          <a:off x="0" y="0"/>
          <a:ext cx="0" cy="0"/>
          <a:chOff x="0" y="0"/>
          <a:chExt cx="0" cy="0"/>
        </a:xfrm>
      </p:grpSpPr>
      <p:sp>
        <p:nvSpPr>
          <p:cNvPr id="146" name="Google Shape;146;p29"/>
          <p:cNvSpPr txBox="1"/>
          <p:nvPr>
            <p:ph type="title"/>
          </p:nvPr>
        </p:nvSpPr>
        <p:spPr>
          <a:xfrm>
            <a:off x="712787" y="444500"/>
            <a:ext cx="7699375" cy="573087"/>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p:txBody>
      </p:sp>
      <p:sp>
        <p:nvSpPr>
          <p:cNvPr id="147" name="Google Shape;147;p29"/>
          <p:cNvSpPr txBox="1"/>
          <p:nvPr>
            <p:ph type="body" idx="1"/>
          </p:nvPr>
        </p:nvSpPr>
        <p:spPr>
          <a:xfrm>
            <a:off x="712787" y="1152525"/>
            <a:ext cx="7699375" cy="34163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p:txBody>
      </p:sp>
    </p:spTree>
  </p:cSld>
  <p:clrMap bg1="lt1" tx1="dk1" bg2="dk2" tx2="lt2" accent1="accent1" accent2="accent2" accent3="accent3" accent4="accent4" accent5="accent5" accent6="accent6" hlink="hlink" folHlink="folHlink"/>
  <p:sldLayoutIdLst>
    <p:sldLayoutId id="214748366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52" name="Shape 152"/>
        <p:cNvGrpSpPr/>
        <p:nvPr/>
      </p:nvGrpSpPr>
      <p:grpSpPr>
        <a:xfrm>
          <a:off x="0" y="0"/>
          <a:ext cx="0" cy="0"/>
          <a:chOff x="0" y="0"/>
          <a:chExt cx="0" cy="0"/>
        </a:xfrm>
      </p:grpSpPr>
      <p:sp>
        <p:nvSpPr>
          <p:cNvPr id="153" name="Google Shape;153;p1"/>
          <p:cNvSpPr txBox="1"/>
          <p:nvPr>
            <p:ph type="ctrTitle"/>
          </p:nvPr>
        </p:nvSpPr>
        <p:spPr>
          <a:xfrm>
            <a:off x="3340100" y="1585912"/>
            <a:ext cx="5072062" cy="1489075"/>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Clr>
                <a:srgbClr val="000000"/>
              </a:buClr>
              <a:buSzPts val="5200"/>
              <a:buFont typeface="Cabin"/>
              <a:buNone/>
            </a:pPr>
            <a:r>
              <a:rPr lang="en-US" sz="4600" b="1" i="0" u="none">
                <a:solidFill>
                  <a:srgbClr val="000000"/>
                </a:solidFill>
                <a:latin typeface="Cabin"/>
                <a:ea typeface="Cabin"/>
                <a:cs typeface="Cabin"/>
                <a:sym typeface="Cabin"/>
              </a:rPr>
              <a:t>LITERASI </a:t>
            </a:r>
            <a:br>
              <a:rPr lang="en-US" sz="4600" b="1" i="0" u="none">
                <a:solidFill>
                  <a:srgbClr val="000000"/>
                </a:solidFill>
                <a:latin typeface="Cabin"/>
                <a:ea typeface="Cabin"/>
                <a:cs typeface="Cabin"/>
                <a:sym typeface="Cabin"/>
              </a:rPr>
            </a:br>
            <a:r>
              <a:rPr lang="en-US" sz="4600" b="1" i="0" u="none">
                <a:solidFill>
                  <a:srgbClr val="000000"/>
                </a:solidFill>
                <a:latin typeface="Cabin"/>
                <a:ea typeface="Cabin"/>
                <a:cs typeface="Cabin"/>
                <a:sym typeface="Cabin"/>
              </a:rPr>
              <a:t>DIGITAL</a:t>
            </a:r>
            <a:endParaRPr lang="en-US" sz="4600" b="1" i="0" u="none">
              <a:solidFill>
                <a:srgbClr val="000000"/>
              </a:solidFill>
              <a:latin typeface="Cabin"/>
              <a:ea typeface="Cabin"/>
              <a:cs typeface="Cabin"/>
              <a:sym typeface="Cabin"/>
            </a:endParaRPr>
          </a:p>
        </p:txBody>
      </p:sp>
      <p:sp>
        <p:nvSpPr>
          <p:cNvPr id="154" name="Google Shape;154;p1"/>
          <p:cNvSpPr txBox="1"/>
          <p:nvPr>
            <p:ph type="subTitle" idx="1"/>
          </p:nvPr>
        </p:nvSpPr>
        <p:spPr>
          <a:xfrm>
            <a:off x="3340100" y="3074987"/>
            <a:ext cx="5072062" cy="441325"/>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2800"/>
              <a:buFont typeface="Cabin"/>
              <a:buNone/>
            </a:pPr>
            <a:r>
              <a:rPr lang="en-US" sz="1800" b="0" i="0" u="none">
                <a:solidFill>
                  <a:srgbClr val="000000"/>
                </a:solidFill>
                <a:latin typeface="Cabin"/>
                <a:ea typeface="Cabin"/>
                <a:cs typeface="Cabin"/>
                <a:sym typeface="Cabin"/>
              </a:rPr>
              <a:t>Pertemuan 13</a:t>
            </a:r>
            <a:endParaRPr lang="en-US" sz="1800" b="0" i="0" u="none">
              <a:solidFill>
                <a:srgbClr val="000000"/>
              </a:solidFill>
              <a:latin typeface="Cabin"/>
              <a:ea typeface="Cabin"/>
              <a:cs typeface="Cabin"/>
              <a:sym typeface="Cab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8" name="Shape 218"/>
        <p:cNvGrpSpPr/>
        <p:nvPr/>
      </p:nvGrpSpPr>
      <p:grpSpPr>
        <a:xfrm>
          <a:off x="0" y="0"/>
          <a:ext cx="0" cy="0"/>
          <a:chOff x="0" y="0"/>
          <a:chExt cx="0" cy="0"/>
        </a:xfrm>
      </p:grpSpPr>
      <p:sp>
        <p:nvSpPr>
          <p:cNvPr id="219" name="Google Shape;219;p10"/>
          <p:cNvSpPr txBox="1"/>
          <p:nvPr>
            <p:ph type="title"/>
          </p:nvPr>
        </p:nvSpPr>
        <p:spPr>
          <a:xfrm>
            <a:off x="712787" y="85725"/>
            <a:ext cx="5983287" cy="10064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30318B"/>
              </a:buClr>
              <a:buSzPts val="2400"/>
              <a:buFont typeface="Cabin"/>
              <a:buNone/>
            </a:pPr>
            <a:r>
              <a:rPr lang="en-US" sz="4800" b="1" i="0" u="none">
                <a:solidFill>
                  <a:srgbClr val="30318B"/>
                </a:solidFill>
                <a:latin typeface="Cabin"/>
                <a:ea typeface="Cabin"/>
                <a:cs typeface="Cabin"/>
                <a:sym typeface="Cabin"/>
              </a:rPr>
              <a:t>Tugas 8 Kelompok</a:t>
            </a:r>
            <a:endParaRPr lang="en-US" sz="4800" b="1" i="0" u="none">
              <a:solidFill>
                <a:srgbClr val="30318B"/>
              </a:solidFill>
              <a:latin typeface="Cabin"/>
              <a:ea typeface="Cabin"/>
              <a:cs typeface="Cabin"/>
              <a:sym typeface="Cabin"/>
            </a:endParaRPr>
          </a:p>
        </p:txBody>
      </p:sp>
      <p:sp>
        <p:nvSpPr>
          <p:cNvPr id="220" name="Google Shape;220;p10"/>
          <p:cNvSpPr txBox="1"/>
          <p:nvPr>
            <p:ph type="body" idx="1"/>
          </p:nvPr>
        </p:nvSpPr>
        <p:spPr>
          <a:xfrm>
            <a:off x="712775" y="1092200"/>
            <a:ext cx="3979800" cy="36669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rgbClr val="000000"/>
              </a:buClr>
              <a:buSzPts val="1200"/>
              <a:buFont typeface="Cabin"/>
              <a:buNone/>
            </a:pPr>
            <a:r>
              <a:rPr lang="en-US" sz="1400" b="1" i="0" u="none">
                <a:solidFill>
                  <a:srgbClr val="000000"/>
                </a:solidFill>
                <a:latin typeface="Cabin"/>
                <a:ea typeface="Cabin"/>
                <a:cs typeface="Cabin"/>
                <a:sym typeface="Cabin"/>
              </a:rPr>
              <a:t>Tiap Kelompok</a:t>
            </a:r>
            <a:r>
              <a:rPr lang="en-US" sz="1400" b="1" i="0" u="none">
                <a:solidFill>
                  <a:schemeClr val="dk1"/>
                </a:solidFill>
                <a:latin typeface="Cabin"/>
                <a:ea typeface="Cabin"/>
                <a:cs typeface="Cabin"/>
                <a:sym typeface="Cabin"/>
              </a:rPr>
              <a:t>, silahkan pilih tema berikut ini (Tidak Boleh sama):</a:t>
            </a:r>
            <a:endParaRPr lang="en-US" sz="1400" b="1" i="0" u="none">
              <a:solidFill>
                <a:schemeClr val="dk1"/>
              </a:solidFill>
              <a:latin typeface="Cabin"/>
              <a:ea typeface="Cabin"/>
              <a:cs typeface="Cabin"/>
              <a:sym typeface="Cabin"/>
            </a:endParaRPr>
          </a:p>
          <a:p>
            <a:pPr marL="0" lvl="0" indent="-76200" algn="just" rtl="0">
              <a:lnSpc>
                <a:spcPct val="150000"/>
              </a:lnSpc>
              <a:spcBef>
                <a:spcPts val="0"/>
              </a:spcBef>
              <a:spcAft>
                <a:spcPts val="0"/>
              </a:spcAft>
              <a:buClr>
                <a:schemeClr val="dk1"/>
              </a:buClr>
              <a:buSzPts val="1200"/>
              <a:buFont typeface="Cabin"/>
              <a:buAutoNum type="arabicPeriod"/>
            </a:pPr>
            <a:r>
              <a:rPr lang="en-US" sz="1400" b="1" i="0" u="none">
                <a:solidFill>
                  <a:schemeClr val="dk1"/>
                </a:solidFill>
                <a:latin typeface="Cabin"/>
                <a:ea typeface="Cabin"/>
                <a:cs typeface="Cabin"/>
                <a:sym typeface="Cabin"/>
              </a:rPr>
              <a:t>Netiket</a:t>
            </a:r>
            <a:endParaRPr sz="1400" b="1" i="0" u="none">
              <a:solidFill>
                <a:schemeClr val="dk1"/>
              </a:solidFill>
              <a:latin typeface="Cabin"/>
              <a:ea typeface="Cabin"/>
              <a:cs typeface="Cabin"/>
              <a:sym typeface="Cabin"/>
            </a:endParaRPr>
          </a:p>
          <a:p>
            <a:pPr marL="0" lvl="0" indent="-76200" algn="just" rtl="0">
              <a:lnSpc>
                <a:spcPct val="150000"/>
              </a:lnSpc>
              <a:spcBef>
                <a:spcPts val="0"/>
              </a:spcBef>
              <a:spcAft>
                <a:spcPts val="0"/>
              </a:spcAft>
              <a:buClr>
                <a:schemeClr val="dk1"/>
              </a:buClr>
              <a:buSzPts val="1200"/>
              <a:buFont typeface="Cabin"/>
              <a:buAutoNum type="arabicPeriod"/>
            </a:pPr>
            <a:r>
              <a:rPr lang="en-US" sz="1400" b="1" i="0" u="none">
                <a:solidFill>
                  <a:schemeClr val="dk1"/>
                </a:solidFill>
                <a:latin typeface="Cabin"/>
                <a:ea typeface="Cabin"/>
                <a:cs typeface="Cabin"/>
                <a:sym typeface="Cabin"/>
              </a:rPr>
              <a:t>Aman menggunakan internet</a:t>
            </a:r>
            <a:endParaRPr lang="en-US" sz="1400" b="1" i="0" u="none">
              <a:solidFill>
                <a:schemeClr val="dk1"/>
              </a:solidFill>
              <a:latin typeface="Cabin"/>
              <a:ea typeface="Cabin"/>
              <a:cs typeface="Cabin"/>
              <a:sym typeface="Cabin"/>
            </a:endParaRPr>
          </a:p>
          <a:p>
            <a:pPr marL="0" lvl="0" indent="-76200" algn="just" rtl="0">
              <a:lnSpc>
                <a:spcPct val="150000"/>
              </a:lnSpc>
              <a:spcBef>
                <a:spcPts val="0"/>
              </a:spcBef>
              <a:spcAft>
                <a:spcPts val="0"/>
              </a:spcAft>
              <a:buClr>
                <a:schemeClr val="dk1"/>
              </a:buClr>
              <a:buSzPts val="1200"/>
              <a:buFont typeface="Cabin"/>
              <a:buAutoNum type="arabicPeriod"/>
            </a:pPr>
            <a:r>
              <a:rPr lang="en-US" sz="1400" b="1" i="0" u="none">
                <a:solidFill>
                  <a:schemeClr val="dk1"/>
                </a:solidFill>
                <a:latin typeface="Cabin"/>
                <a:ea typeface="Cabin"/>
                <a:cs typeface="Cabin"/>
                <a:sym typeface="Cabin"/>
              </a:rPr>
              <a:t>Cakap bermedia digital</a:t>
            </a:r>
            <a:endParaRPr lang="en-US" sz="1400" b="1" i="0" u="none">
              <a:solidFill>
                <a:schemeClr val="dk1"/>
              </a:solidFill>
              <a:latin typeface="Cabin"/>
              <a:ea typeface="Cabin"/>
              <a:cs typeface="Cabin"/>
              <a:sym typeface="Cabin"/>
            </a:endParaRPr>
          </a:p>
          <a:p>
            <a:pPr marL="0" lvl="0" indent="-76200" algn="just" rtl="0">
              <a:lnSpc>
                <a:spcPct val="150000"/>
              </a:lnSpc>
              <a:spcBef>
                <a:spcPts val="0"/>
              </a:spcBef>
              <a:spcAft>
                <a:spcPts val="0"/>
              </a:spcAft>
              <a:buClr>
                <a:schemeClr val="dk1"/>
              </a:buClr>
              <a:buSzPts val="1200"/>
              <a:buFont typeface="Cabin"/>
              <a:buAutoNum type="arabicPeriod"/>
            </a:pPr>
            <a:r>
              <a:rPr lang="en-US" sz="1400" b="1" i="0" u="none">
                <a:solidFill>
                  <a:schemeClr val="dk1"/>
                </a:solidFill>
                <a:latin typeface="Cabin"/>
                <a:ea typeface="Cabin"/>
                <a:cs typeface="Cabin"/>
                <a:sym typeface="Cabin"/>
              </a:rPr>
              <a:t>Budaya bermedia digital</a:t>
            </a:r>
            <a:endParaRPr lang="en-US" sz="1400" b="1" i="0" u="none">
              <a:solidFill>
                <a:schemeClr val="dk1"/>
              </a:solidFill>
              <a:latin typeface="Cabin"/>
              <a:ea typeface="Cabin"/>
              <a:cs typeface="Cabin"/>
              <a:sym typeface="Cabin"/>
            </a:endParaRPr>
          </a:p>
          <a:p>
            <a:pPr marL="0" lvl="0" indent="-76200" algn="just" rtl="0">
              <a:lnSpc>
                <a:spcPct val="150000"/>
              </a:lnSpc>
              <a:spcBef>
                <a:spcPts val="0"/>
              </a:spcBef>
              <a:spcAft>
                <a:spcPts val="0"/>
              </a:spcAft>
              <a:buClr>
                <a:schemeClr val="dk1"/>
              </a:buClr>
              <a:buSzPts val="1200"/>
              <a:buFont typeface="Cabin"/>
              <a:buAutoNum type="arabicPeriod"/>
            </a:pPr>
            <a:r>
              <a:rPr lang="en-US" sz="1400" b="1" i="0" u="none">
                <a:solidFill>
                  <a:schemeClr val="dk1"/>
                </a:solidFill>
                <a:latin typeface="Cabin"/>
                <a:ea typeface="Cabin"/>
                <a:cs typeface="Cabin"/>
                <a:sym typeface="Cabin"/>
              </a:rPr>
              <a:t>Kelebihan Media Digital</a:t>
            </a:r>
            <a:endParaRPr lang="en-US" sz="1400" b="1" i="0" u="none">
              <a:solidFill>
                <a:schemeClr val="dk1"/>
              </a:solidFill>
              <a:latin typeface="Cabin"/>
              <a:ea typeface="Cabin"/>
              <a:cs typeface="Cabin"/>
              <a:sym typeface="Cabin"/>
            </a:endParaRPr>
          </a:p>
          <a:p>
            <a:pPr marL="0" lvl="0" indent="-76200" algn="just" rtl="0">
              <a:lnSpc>
                <a:spcPct val="150000"/>
              </a:lnSpc>
              <a:spcBef>
                <a:spcPts val="0"/>
              </a:spcBef>
              <a:spcAft>
                <a:spcPts val="0"/>
              </a:spcAft>
              <a:buClr>
                <a:schemeClr val="dk1"/>
              </a:buClr>
              <a:buSzPts val="1200"/>
              <a:buFont typeface="Cabin"/>
              <a:buAutoNum type="arabicPeriod"/>
            </a:pPr>
            <a:r>
              <a:rPr lang="en-US" sz="1400" b="1" i="0" u="none">
                <a:solidFill>
                  <a:schemeClr val="dk1"/>
                </a:solidFill>
                <a:latin typeface="Cabin"/>
                <a:ea typeface="Cabin"/>
                <a:cs typeface="Cabin"/>
                <a:sym typeface="Cabin"/>
              </a:rPr>
              <a:t>Kekurangan Media Digital</a:t>
            </a:r>
            <a:endParaRPr lang="en-US" sz="1400" b="1" i="0" u="none">
              <a:solidFill>
                <a:schemeClr val="dk1"/>
              </a:solidFill>
              <a:latin typeface="Cabin"/>
              <a:ea typeface="Cabin"/>
              <a:cs typeface="Cabin"/>
              <a:sym typeface="Cabin"/>
            </a:endParaRPr>
          </a:p>
          <a:p>
            <a:pPr marL="0" lvl="0" indent="-76200" algn="just" rtl="0">
              <a:lnSpc>
                <a:spcPct val="150000"/>
              </a:lnSpc>
              <a:spcBef>
                <a:spcPts val="0"/>
              </a:spcBef>
              <a:spcAft>
                <a:spcPts val="0"/>
              </a:spcAft>
              <a:buClr>
                <a:schemeClr val="dk1"/>
              </a:buClr>
              <a:buSzPts val="1200"/>
              <a:buFont typeface="Cabin"/>
              <a:buAutoNum type="arabicPeriod"/>
            </a:pPr>
            <a:r>
              <a:rPr lang="en-US" sz="1400" b="1" i="0" u="none">
                <a:solidFill>
                  <a:schemeClr val="dk1"/>
                </a:solidFill>
                <a:latin typeface="Cabin"/>
                <a:ea typeface="Cabin"/>
                <a:cs typeface="Cabin"/>
                <a:sym typeface="Cabin"/>
              </a:rPr>
              <a:t>Memanfaatkan Media Digital</a:t>
            </a:r>
            <a:endParaRPr lang="en-US" sz="1400" b="1" i="0" u="none">
              <a:solidFill>
                <a:schemeClr val="dk1"/>
              </a:solidFill>
              <a:latin typeface="Cabin"/>
              <a:ea typeface="Cabin"/>
              <a:cs typeface="Cabin"/>
              <a:sym typeface="Cabin"/>
            </a:endParaRPr>
          </a:p>
          <a:p>
            <a:pPr marL="0" lvl="0" indent="-76200" algn="just" rtl="0">
              <a:lnSpc>
                <a:spcPct val="150000"/>
              </a:lnSpc>
              <a:spcBef>
                <a:spcPts val="0"/>
              </a:spcBef>
              <a:spcAft>
                <a:spcPts val="0"/>
              </a:spcAft>
              <a:buClr>
                <a:schemeClr val="dk1"/>
              </a:buClr>
              <a:buSzPts val="1200"/>
              <a:buFont typeface="Cabin"/>
              <a:buAutoNum type="arabicPeriod"/>
            </a:pPr>
            <a:r>
              <a:rPr lang="en-US" sz="1400" b="1" i="0" u="none">
                <a:solidFill>
                  <a:schemeClr val="dk1"/>
                </a:solidFill>
                <a:latin typeface="Cabin"/>
                <a:ea typeface="Cabin"/>
                <a:cs typeface="Cabin"/>
                <a:sym typeface="Cabin"/>
              </a:rPr>
              <a:t>Inovasi Media Digital</a:t>
            </a:r>
            <a:endParaRPr sz="1400" b="1" i="0" u="none">
              <a:solidFill>
                <a:schemeClr val="dk1"/>
              </a:solidFill>
              <a:latin typeface="Cabin"/>
              <a:ea typeface="Cabin"/>
              <a:cs typeface="Cabin"/>
              <a:sym typeface="Cabin"/>
            </a:endParaRPr>
          </a:p>
          <a:p>
            <a:pPr marL="0" lvl="0" indent="-76200" algn="just" rtl="0">
              <a:lnSpc>
                <a:spcPct val="150000"/>
              </a:lnSpc>
              <a:spcBef>
                <a:spcPts val="0"/>
              </a:spcBef>
              <a:spcAft>
                <a:spcPts val="0"/>
              </a:spcAft>
              <a:buClr>
                <a:schemeClr val="dk1"/>
              </a:buClr>
              <a:buSzPts val="1200"/>
              <a:buFont typeface="Cabin"/>
              <a:buAutoNum type="arabicPeriod"/>
            </a:pPr>
            <a:r>
              <a:rPr lang="en-US" b="1">
                <a:solidFill>
                  <a:schemeClr val="dk1"/>
                </a:solidFill>
                <a:latin typeface="Cabin"/>
                <a:ea typeface="Cabin"/>
                <a:cs typeface="Cabin"/>
                <a:sym typeface="Cabin"/>
              </a:rPr>
              <a:t> Cara Menghindari Berita Hoax</a:t>
            </a:r>
            <a:endParaRPr b="1">
              <a:solidFill>
                <a:schemeClr val="dk1"/>
              </a:solidFill>
              <a:latin typeface="Cabin"/>
              <a:ea typeface="Cabin"/>
              <a:cs typeface="Cabin"/>
              <a:sym typeface="Cabin"/>
            </a:endParaRPr>
          </a:p>
          <a:p>
            <a:pPr marL="0" lvl="0" indent="0" algn="just" rtl="0">
              <a:lnSpc>
                <a:spcPct val="150000"/>
              </a:lnSpc>
              <a:spcBef>
                <a:spcPts val="0"/>
              </a:spcBef>
              <a:spcAft>
                <a:spcPts val="0"/>
              </a:spcAft>
              <a:buClr>
                <a:schemeClr val="dk1"/>
              </a:buClr>
              <a:buSzPts val="1200"/>
              <a:buFont typeface="Cabin"/>
              <a:buNone/>
            </a:pPr>
            <a:endParaRPr sz="1400" b="1" i="0" u="none">
              <a:solidFill>
                <a:schemeClr val="dk1"/>
              </a:solidFill>
              <a:latin typeface="Cabin"/>
              <a:ea typeface="Cabin"/>
              <a:cs typeface="Cabin"/>
              <a:sym typeface="Cabin"/>
            </a:endParaRPr>
          </a:p>
          <a:p>
            <a:pPr marL="0" lvl="0" indent="0" algn="just" rtl="0">
              <a:lnSpc>
                <a:spcPct val="150000"/>
              </a:lnSpc>
              <a:spcBef>
                <a:spcPts val="0"/>
              </a:spcBef>
              <a:spcAft>
                <a:spcPts val="0"/>
              </a:spcAft>
              <a:buClr>
                <a:schemeClr val="dk1"/>
              </a:buClr>
              <a:buSzPts val="1200"/>
              <a:buFont typeface="Cabin"/>
              <a:buNone/>
            </a:pPr>
            <a:endParaRPr sz="1400" b="1" i="0" u="none">
              <a:solidFill>
                <a:schemeClr val="dk1"/>
              </a:solidFill>
              <a:latin typeface="Cabin"/>
              <a:ea typeface="Cabin"/>
              <a:cs typeface="Cabin"/>
              <a:sym typeface="Cabin"/>
            </a:endParaRPr>
          </a:p>
          <a:p>
            <a:pPr marL="457200" lvl="0" indent="-228600" algn="l" rtl="0">
              <a:lnSpc>
                <a:spcPct val="100000"/>
              </a:lnSpc>
              <a:spcBef>
                <a:spcPts val="0"/>
              </a:spcBef>
              <a:spcAft>
                <a:spcPts val="0"/>
              </a:spcAft>
              <a:buClr>
                <a:srgbClr val="000000"/>
              </a:buClr>
              <a:buSzPts val="1200"/>
              <a:buFont typeface="Arial" panose="020B0604020202090204"/>
              <a:buNone/>
            </a:pPr>
            <a:endParaRPr sz="1400" b="1" i="0" u="none">
              <a:solidFill>
                <a:schemeClr val="dk1"/>
              </a:solidFill>
              <a:latin typeface="Cabin"/>
              <a:ea typeface="Cabin"/>
              <a:cs typeface="Cabin"/>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4" name="Shape 224"/>
        <p:cNvGrpSpPr/>
        <p:nvPr/>
      </p:nvGrpSpPr>
      <p:grpSpPr>
        <a:xfrm>
          <a:off x="0" y="0"/>
          <a:ext cx="0" cy="0"/>
          <a:chOff x="0" y="0"/>
          <a:chExt cx="0" cy="0"/>
        </a:xfrm>
      </p:grpSpPr>
      <p:sp>
        <p:nvSpPr>
          <p:cNvPr id="225" name="Google Shape;225;p11"/>
          <p:cNvSpPr txBox="1"/>
          <p:nvPr>
            <p:ph type="body" idx="1"/>
          </p:nvPr>
        </p:nvSpPr>
        <p:spPr>
          <a:xfrm>
            <a:off x="712787" y="1143000"/>
            <a:ext cx="3979862" cy="2728912"/>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200"/>
              <a:buFont typeface="Cabin"/>
              <a:buNone/>
            </a:pPr>
            <a:r>
              <a:rPr lang="en-US" sz="1400" b="1" i="0" u="none">
                <a:solidFill>
                  <a:schemeClr val="dk1"/>
                </a:solidFill>
                <a:latin typeface="Cabin"/>
                <a:ea typeface="Cabin"/>
                <a:cs typeface="Cabin"/>
                <a:sym typeface="Cabin"/>
              </a:rPr>
              <a:t>Buatlah konsep kampanye dari tema yang sudah dipilih, untuk nantinya dibuat kontennya berupa video. Video bisa berupa video cerita / apa saja sesuai kreatifitas kalian.</a:t>
            </a:r>
            <a:endParaRPr lang="en-US" sz="1400" b="1" i="0" u="none">
              <a:solidFill>
                <a:schemeClr val="dk1"/>
              </a:solidFill>
              <a:latin typeface="Cabin"/>
              <a:ea typeface="Cabin"/>
              <a:cs typeface="Cabin"/>
              <a:sym typeface="Cabin"/>
            </a:endParaRPr>
          </a:p>
          <a:p>
            <a:pPr marL="0" lvl="0" indent="0" algn="just" rtl="0">
              <a:lnSpc>
                <a:spcPct val="150000"/>
              </a:lnSpc>
              <a:spcBef>
                <a:spcPts val="0"/>
              </a:spcBef>
              <a:spcAft>
                <a:spcPts val="0"/>
              </a:spcAft>
              <a:buClr>
                <a:srgbClr val="000000"/>
              </a:buClr>
              <a:buSzPts val="1200"/>
              <a:buFont typeface="Arial" panose="020B0604020202090204"/>
              <a:buNone/>
            </a:pPr>
            <a:endParaRPr sz="1400" b="1" i="0" u="none">
              <a:solidFill>
                <a:schemeClr val="dk1"/>
              </a:solidFill>
              <a:latin typeface="Cabin"/>
              <a:ea typeface="Cabin"/>
              <a:cs typeface="Cabin"/>
              <a:sym typeface="Cabin"/>
            </a:endParaRPr>
          </a:p>
          <a:p>
            <a:pPr marL="0" lvl="0" indent="0" algn="just" rtl="0">
              <a:lnSpc>
                <a:spcPct val="150000"/>
              </a:lnSpc>
              <a:spcBef>
                <a:spcPts val="0"/>
              </a:spcBef>
              <a:spcAft>
                <a:spcPts val="0"/>
              </a:spcAft>
              <a:buClr>
                <a:schemeClr val="dk1"/>
              </a:buClr>
              <a:buSzPts val="1200"/>
              <a:buFont typeface="Cabin"/>
              <a:buNone/>
            </a:pPr>
            <a:r>
              <a:rPr lang="en-US" sz="1400" b="1" i="0" u="none">
                <a:solidFill>
                  <a:schemeClr val="dk1"/>
                </a:solidFill>
                <a:latin typeface="Cabin"/>
                <a:ea typeface="Cabin"/>
                <a:cs typeface="Cabin"/>
                <a:sym typeface="Cabin"/>
              </a:rPr>
              <a:t>INGAT! Yang dikumpulkan hanya berupa:</a:t>
            </a:r>
            <a:endParaRPr lang="en-US" sz="1400" b="1" i="0" u="none">
              <a:solidFill>
                <a:schemeClr val="dk1"/>
              </a:solidFill>
              <a:latin typeface="Cabin"/>
              <a:ea typeface="Cabin"/>
              <a:cs typeface="Cabin"/>
              <a:sym typeface="Cabin"/>
            </a:endParaRPr>
          </a:p>
          <a:p>
            <a:pPr marL="0" lvl="0" indent="-76200" algn="just" rtl="0">
              <a:lnSpc>
                <a:spcPct val="150000"/>
              </a:lnSpc>
              <a:spcBef>
                <a:spcPts val="0"/>
              </a:spcBef>
              <a:spcAft>
                <a:spcPts val="0"/>
              </a:spcAft>
              <a:buClr>
                <a:schemeClr val="dk1"/>
              </a:buClr>
              <a:buSzPts val="1200"/>
              <a:buFont typeface="Cabin"/>
              <a:buAutoNum type="arabicPeriod"/>
            </a:pPr>
            <a:r>
              <a:rPr lang="en-US" sz="1400" b="1" i="0" u="none">
                <a:solidFill>
                  <a:schemeClr val="dk1"/>
                </a:solidFill>
                <a:latin typeface="Cabin"/>
                <a:ea typeface="Cabin"/>
                <a:cs typeface="Cabin"/>
                <a:sym typeface="Cabin"/>
              </a:rPr>
              <a:t>Nama anggota kelompok</a:t>
            </a:r>
            <a:endParaRPr sz="1400" b="1" i="0" u="none">
              <a:solidFill>
                <a:schemeClr val="dk1"/>
              </a:solidFill>
              <a:latin typeface="Cabin"/>
              <a:ea typeface="Cabin"/>
              <a:cs typeface="Cabin"/>
              <a:sym typeface="Cabin"/>
            </a:endParaRPr>
          </a:p>
          <a:p>
            <a:pPr marL="0" lvl="0" indent="-76200" algn="just" rtl="0">
              <a:lnSpc>
                <a:spcPct val="150000"/>
              </a:lnSpc>
              <a:spcBef>
                <a:spcPts val="0"/>
              </a:spcBef>
              <a:spcAft>
                <a:spcPts val="0"/>
              </a:spcAft>
              <a:buClr>
                <a:schemeClr val="dk1"/>
              </a:buClr>
              <a:buSzPts val="1200"/>
              <a:buFont typeface="Cabin"/>
              <a:buAutoNum type="arabicPeriod"/>
            </a:pPr>
            <a:r>
              <a:rPr lang="en-US" sz="1400" b="1" i="0" u="none">
                <a:solidFill>
                  <a:schemeClr val="dk1"/>
                </a:solidFill>
                <a:latin typeface="Cabin"/>
                <a:ea typeface="Cabin"/>
                <a:cs typeface="Cabin"/>
                <a:sym typeface="Cabin"/>
              </a:rPr>
              <a:t>Tema yang diambil</a:t>
            </a:r>
            <a:endParaRPr sz="1400" b="1" i="0" u="none">
              <a:solidFill>
                <a:schemeClr val="dk1"/>
              </a:solidFill>
              <a:latin typeface="Cabin"/>
              <a:ea typeface="Cabin"/>
              <a:cs typeface="Cabin"/>
              <a:sym typeface="Cabin"/>
            </a:endParaRPr>
          </a:p>
          <a:p>
            <a:pPr marL="0" lvl="0" indent="-76200" algn="just" rtl="0">
              <a:lnSpc>
                <a:spcPct val="150000"/>
              </a:lnSpc>
              <a:spcBef>
                <a:spcPts val="0"/>
              </a:spcBef>
              <a:spcAft>
                <a:spcPts val="0"/>
              </a:spcAft>
              <a:buClr>
                <a:schemeClr val="dk1"/>
              </a:buClr>
              <a:buSzPts val="1200"/>
              <a:buFont typeface="Cabin"/>
              <a:buAutoNum type="arabicPeriod"/>
            </a:pPr>
            <a:r>
              <a:rPr lang="en-US" sz="1400" b="1" i="0" u="none">
                <a:solidFill>
                  <a:schemeClr val="dk1"/>
                </a:solidFill>
                <a:latin typeface="Cabin"/>
                <a:ea typeface="Cabin"/>
                <a:cs typeface="Cabin"/>
                <a:sym typeface="Cabin"/>
              </a:rPr>
              <a:t>Konsep video yang akan dibuat</a:t>
            </a:r>
            <a:endParaRPr lang="en-US" sz="1400" b="1" i="0" u="none">
              <a:solidFill>
                <a:schemeClr val="dk1"/>
              </a:solidFill>
              <a:latin typeface="Cabin"/>
              <a:ea typeface="Cabin"/>
              <a:cs typeface="Cabin"/>
              <a:sym typeface="Cabin"/>
            </a:endParaRPr>
          </a:p>
        </p:txBody>
      </p:sp>
      <p:sp>
        <p:nvSpPr>
          <p:cNvPr id="226" name="Google Shape;226;p11"/>
          <p:cNvSpPr txBox="1"/>
          <p:nvPr/>
        </p:nvSpPr>
        <p:spPr>
          <a:xfrm>
            <a:off x="712787" y="84137"/>
            <a:ext cx="5126037" cy="1008062"/>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30318B"/>
              </a:buClr>
              <a:buSzPts val="4800"/>
              <a:buFont typeface="Cabin"/>
              <a:buNone/>
            </a:pPr>
            <a:r>
              <a:rPr lang="en-US" sz="4800" b="1" i="0" u="none">
                <a:solidFill>
                  <a:srgbClr val="30318B"/>
                </a:solidFill>
                <a:latin typeface="Cabin"/>
                <a:ea typeface="Cabin"/>
                <a:cs typeface="Cabin"/>
                <a:sym typeface="Cabin"/>
              </a:rPr>
              <a:t>Tugas Kelompok</a:t>
            </a:r>
            <a:endParaRPr lang="en-US" sz="4800" b="1" i="0" u="none">
              <a:solidFill>
                <a:srgbClr val="30318B"/>
              </a:solidFill>
              <a:latin typeface="Cabin"/>
              <a:ea typeface="Cabin"/>
              <a:cs typeface="Cabin"/>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30" name="Shape 230"/>
        <p:cNvGrpSpPr/>
        <p:nvPr/>
      </p:nvGrpSpPr>
      <p:grpSpPr>
        <a:xfrm>
          <a:off x="0" y="0"/>
          <a:ext cx="0" cy="0"/>
          <a:chOff x="0" y="0"/>
          <a:chExt cx="0" cy="0"/>
        </a:xfrm>
      </p:grpSpPr>
      <p:sp>
        <p:nvSpPr>
          <p:cNvPr id="231" name="Google Shape;231;p12"/>
          <p:cNvSpPr txBox="1"/>
          <p:nvPr>
            <p:ph type="body" idx="1"/>
          </p:nvPr>
        </p:nvSpPr>
        <p:spPr>
          <a:xfrm>
            <a:off x="712787" y="1384300"/>
            <a:ext cx="3979862" cy="300355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200"/>
              <a:buFont typeface="Cabin"/>
              <a:buNone/>
            </a:pPr>
            <a:r>
              <a:rPr lang="en-US" sz="1400" b="1" i="0" u="none">
                <a:solidFill>
                  <a:schemeClr val="dk1"/>
                </a:solidFill>
                <a:latin typeface="Cabin"/>
                <a:ea typeface="Cabin"/>
                <a:cs typeface="Cabin"/>
                <a:sym typeface="Cabin"/>
              </a:rPr>
              <a:t>File dibuat dengan format Word / PDF dan dikumpulkan paling lambat </a:t>
            </a:r>
            <a:r>
              <a:rPr lang="en-US" b="1">
                <a:solidFill>
                  <a:schemeClr val="dk1"/>
                </a:solidFill>
                <a:latin typeface="Cabin"/>
                <a:ea typeface="Cabin"/>
                <a:cs typeface="Cabin"/>
                <a:sym typeface="Cabin"/>
              </a:rPr>
              <a:t>Sabtu</a:t>
            </a:r>
            <a:r>
              <a:rPr lang="en-US" sz="1400" b="1" i="0" u="none">
                <a:solidFill>
                  <a:schemeClr val="dk1"/>
                </a:solidFill>
                <a:latin typeface="Cabin"/>
                <a:ea typeface="Cabin"/>
                <a:cs typeface="Cabin"/>
                <a:sym typeface="Cabin"/>
              </a:rPr>
              <a:t> tanggal 1 Juli 202</a:t>
            </a:r>
            <a:r>
              <a:rPr lang="en-US" b="1">
                <a:solidFill>
                  <a:schemeClr val="dk1"/>
                </a:solidFill>
                <a:latin typeface="Cabin"/>
                <a:ea typeface="Cabin"/>
                <a:cs typeface="Cabin"/>
                <a:sym typeface="Cabin"/>
              </a:rPr>
              <a:t>3</a:t>
            </a:r>
            <a:r>
              <a:rPr lang="en-US" sz="1400" b="1" i="0" u="none">
                <a:solidFill>
                  <a:schemeClr val="dk1"/>
                </a:solidFill>
                <a:latin typeface="Cabin"/>
                <a:ea typeface="Cabin"/>
                <a:cs typeface="Cabin"/>
                <a:sym typeface="Cabin"/>
              </a:rPr>
              <a:t> Maksimal pukul 23.59, ke email indra_julias@yahoo.co.id</a:t>
            </a:r>
            <a:endParaRPr lang="en-US" sz="1400" b="1" i="0" u="none">
              <a:solidFill>
                <a:schemeClr val="dk1"/>
              </a:solidFill>
              <a:latin typeface="Cabin"/>
              <a:ea typeface="Cabin"/>
              <a:cs typeface="Cabin"/>
              <a:sym typeface="Cabin"/>
            </a:endParaRPr>
          </a:p>
          <a:p>
            <a:pPr marL="0" lvl="0" indent="0" algn="l" rtl="0">
              <a:lnSpc>
                <a:spcPct val="100000"/>
              </a:lnSpc>
              <a:spcBef>
                <a:spcPts val="0"/>
              </a:spcBef>
              <a:spcAft>
                <a:spcPts val="0"/>
              </a:spcAft>
              <a:buClr>
                <a:srgbClr val="000000"/>
              </a:buClr>
              <a:buSzPts val="1200"/>
              <a:buFont typeface="Arial" panose="020B0604020202090204"/>
              <a:buNone/>
            </a:pPr>
            <a:endParaRPr sz="1400" b="1" i="0" u="none">
              <a:solidFill>
                <a:schemeClr val="dk1"/>
              </a:solidFill>
              <a:latin typeface="Cabin"/>
              <a:ea typeface="Cabin"/>
              <a:cs typeface="Cabin"/>
              <a:sym typeface="Cabin"/>
            </a:endParaRPr>
          </a:p>
          <a:p>
            <a:pPr marL="0" lvl="0" indent="0" algn="l" rtl="0">
              <a:lnSpc>
                <a:spcPct val="100000"/>
              </a:lnSpc>
              <a:spcBef>
                <a:spcPts val="0"/>
              </a:spcBef>
              <a:spcAft>
                <a:spcPts val="0"/>
              </a:spcAft>
              <a:buClr>
                <a:schemeClr val="dk1"/>
              </a:buClr>
              <a:buSzPts val="1200"/>
              <a:buFont typeface="Cabin"/>
              <a:buNone/>
            </a:pPr>
            <a:r>
              <a:rPr lang="en-US" sz="1400" b="1" i="0" u="none">
                <a:solidFill>
                  <a:schemeClr val="dk1"/>
                </a:solidFill>
                <a:latin typeface="Cabin"/>
                <a:ea typeface="Cabin"/>
                <a:cs typeface="Cabin"/>
                <a:sym typeface="Cabin"/>
              </a:rPr>
              <a:t>Subject &amp; Nama File : Kelas Tx kelompokx</a:t>
            </a:r>
            <a:endParaRPr sz="1400" b="1" i="0" u="none">
              <a:solidFill>
                <a:schemeClr val="dk1"/>
              </a:solidFill>
              <a:latin typeface="Cabin"/>
              <a:ea typeface="Cabin"/>
              <a:cs typeface="Cabin"/>
              <a:sym typeface="Cabin"/>
            </a:endParaRPr>
          </a:p>
          <a:p>
            <a:pPr marL="0" lvl="0" indent="0" algn="l" rtl="0">
              <a:lnSpc>
                <a:spcPct val="100000"/>
              </a:lnSpc>
              <a:spcBef>
                <a:spcPts val="0"/>
              </a:spcBef>
              <a:spcAft>
                <a:spcPts val="0"/>
              </a:spcAft>
              <a:buClr>
                <a:schemeClr val="dk1"/>
              </a:buClr>
              <a:buSzPts val="1200"/>
              <a:buFont typeface="Cabin"/>
              <a:buNone/>
            </a:pPr>
            <a:r>
              <a:rPr lang="en-US" sz="1400" b="1" i="0" u="none">
                <a:solidFill>
                  <a:schemeClr val="dk1"/>
                </a:solidFill>
                <a:latin typeface="Cabin"/>
                <a:ea typeface="Cabin"/>
                <a:cs typeface="Cabin"/>
                <a:sym typeface="Cabin"/>
              </a:rPr>
              <a:t>(contoh: TIFK.22A T8 Kelompok5</a:t>
            </a:r>
            <a:br>
              <a:rPr lang="en-US" sz="1400" b="0" i="0" u="none">
                <a:solidFill>
                  <a:srgbClr val="000000"/>
                </a:solidFill>
                <a:latin typeface="Cabin"/>
                <a:ea typeface="Cabin"/>
                <a:cs typeface="Cabin"/>
                <a:sym typeface="Cabin"/>
              </a:rPr>
            </a:br>
            <a:endParaRPr sz="1400" b="1" i="0" u="none">
              <a:solidFill>
                <a:schemeClr val="dk1"/>
              </a:solidFill>
              <a:latin typeface="Cabin"/>
              <a:ea typeface="Cabin"/>
              <a:cs typeface="Cabin"/>
              <a:sym typeface="Cabin"/>
            </a:endParaRPr>
          </a:p>
          <a:p>
            <a:pPr marL="0" lvl="0" indent="0" algn="just" rtl="0">
              <a:lnSpc>
                <a:spcPct val="150000"/>
              </a:lnSpc>
              <a:spcBef>
                <a:spcPts val="0"/>
              </a:spcBef>
              <a:spcAft>
                <a:spcPts val="0"/>
              </a:spcAft>
              <a:buClr>
                <a:schemeClr val="dk1"/>
              </a:buClr>
              <a:buSzPts val="1200"/>
              <a:buFont typeface="Cabin"/>
              <a:buNone/>
            </a:pPr>
            <a:r>
              <a:rPr lang="en-US" sz="1400" b="1" i="0" u="none">
                <a:solidFill>
                  <a:schemeClr val="dk1"/>
                </a:solidFill>
                <a:latin typeface="Cabin"/>
                <a:ea typeface="Cabin"/>
                <a:cs typeface="Cabin"/>
                <a:sym typeface="Cabin"/>
              </a:rPr>
              <a:t>Yang mengumpulkan hanya perwakilan kelompok saja </a:t>
            </a:r>
            <a:endParaRPr lang="en-US" sz="1400" b="1" i="0" u="none">
              <a:solidFill>
                <a:schemeClr val="dk1"/>
              </a:solidFill>
              <a:latin typeface="Cabin"/>
              <a:ea typeface="Cabin"/>
              <a:cs typeface="Cabin"/>
              <a:sym typeface="Cabin"/>
            </a:endParaRPr>
          </a:p>
        </p:txBody>
      </p:sp>
      <p:sp>
        <p:nvSpPr>
          <p:cNvPr id="232" name="Google Shape;232;p12"/>
          <p:cNvSpPr txBox="1"/>
          <p:nvPr>
            <p:ph type="title"/>
          </p:nvPr>
        </p:nvSpPr>
        <p:spPr>
          <a:xfrm>
            <a:off x="712787" y="84137"/>
            <a:ext cx="5126037" cy="1008062"/>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30318B"/>
              </a:buClr>
              <a:buSzPts val="2400"/>
              <a:buFont typeface="Cabin"/>
              <a:buNone/>
            </a:pPr>
            <a:r>
              <a:rPr lang="en-US" sz="4800" b="1" i="0" u="none">
                <a:solidFill>
                  <a:srgbClr val="30318B"/>
                </a:solidFill>
                <a:latin typeface="Cabin"/>
                <a:ea typeface="Cabin"/>
                <a:cs typeface="Cabin"/>
                <a:sym typeface="Cabin"/>
              </a:rPr>
              <a:t>Tugas Kelompok</a:t>
            </a:r>
            <a:endParaRPr lang="en-US" sz="4800" b="1" i="0" u="none">
              <a:solidFill>
                <a:srgbClr val="30318B"/>
              </a:solidFill>
              <a:latin typeface="Cabin"/>
              <a:ea typeface="Cabin"/>
              <a:cs typeface="Cabin"/>
              <a:sym typeface="Cabi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36" name="Shape 236"/>
        <p:cNvGrpSpPr/>
        <p:nvPr/>
      </p:nvGrpSpPr>
      <p:grpSpPr>
        <a:xfrm>
          <a:off x="0" y="0"/>
          <a:ext cx="0" cy="0"/>
          <a:chOff x="0" y="0"/>
          <a:chExt cx="0" cy="0"/>
        </a:xfrm>
      </p:grpSpPr>
      <p:sp>
        <p:nvSpPr>
          <p:cNvPr id="237" name="Google Shape;237;p13"/>
          <p:cNvSpPr txBox="1"/>
          <p:nvPr>
            <p:ph type="title"/>
          </p:nvPr>
        </p:nvSpPr>
        <p:spPr>
          <a:xfrm>
            <a:off x="377825" y="365125"/>
            <a:ext cx="5934075" cy="14255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30318B"/>
              </a:buClr>
              <a:buSzPts val="2400"/>
              <a:buFont typeface="Cabin"/>
              <a:buNone/>
            </a:pPr>
            <a:r>
              <a:rPr lang="en-US" sz="6000" b="1" i="0" u="none">
                <a:solidFill>
                  <a:srgbClr val="30318B"/>
                </a:solidFill>
                <a:latin typeface="Cabin"/>
                <a:ea typeface="Cabin"/>
                <a:cs typeface="Cabin"/>
                <a:sym typeface="Cabin"/>
              </a:rPr>
              <a:t>Contoh UAS</a:t>
            </a:r>
            <a:endParaRPr lang="en-US" sz="6000" b="1" i="0" u="none">
              <a:solidFill>
                <a:srgbClr val="30318B"/>
              </a:solidFill>
              <a:latin typeface="Cabin"/>
              <a:ea typeface="Cabin"/>
              <a:cs typeface="Cabin"/>
              <a:sym typeface="Cabin"/>
            </a:endParaRPr>
          </a:p>
        </p:txBody>
      </p:sp>
      <p:sp>
        <p:nvSpPr>
          <p:cNvPr id="238" name="Google Shape;238;p13"/>
          <p:cNvSpPr txBox="1"/>
          <p:nvPr>
            <p:ph type="body" idx="1"/>
          </p:nvPr>
        </p:nvSpPr>
        <p:spPr>
          <a:xfrm>
            <a:off x="377825" y="2127250"/>
            <a:ext cx="5419725" cy="1101725"/>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chemeClr val="dk1"/>
              </a:buClr>
              <a:buSzPts val="1200"/>
              <a:buFont typeface="Cabin"/>
              <a:buChar char="●"/>
            </a:pPr>
            <a:r>
              <a:rPr lang="en-US" sz="1400" b="0" i="0" u="none">
                <a:solidFill>
                  <a:srgbClr val="000000"/>
                </a:solidFill>
                <a:latin typeface="Cabin"/>
                <a:ea typeface="Cabin"/>
                <a:cs typeface="Cabin"/>
                <a:sym typeface="Cabin"/>
              </a:rPr>
              <a:t>https://youtu.be/dAAfecg2eSQ</a:t>
            </a:r>
            <a:endParaRPr lang="en-US" sz="1400" b="0" i="0" u="none">
              <a:solidFill>
                <a:srgbClr val="000000"/>
              </a:solidFill>
              <a:latin typeface="Cabin"/>
              <a:ea typeface="Cabin"/>
              <a:cs typeface="Cabin"/>
              <a:sym typeface="Cabin"/>
            </a:endParaRPr>
          </a:p>
          <a:p>
            <a:pPr marL="457200" lvl="0" indent="-304800" algn="l" rtl="0">
              <a:lnSpc>
                <a:spcPct val="100000"/>
              </a:lnSpc>
              <a:spcBef>
                <a:spcPts val="0"/>
              </a:spcBef>
              <a:spcAft>
                <a:spcPts val="0"/>
              </a:spcAft>
              <a:buClr>
                <a:schemeClr val="dk1"/>
              </a:buClr>
              <a:buSzPts val="1200"/>
              <a:buFont typeface="Cabin"/>
              <a:buChar char="●"/>
            </a:pPr>
            <a:r>
              <a:rPr lang="en-US" sz="1400" b="0" i="0" u="none">
                <a:solidFill>
                  <a:srgbClr val="000000"/>
                </a:solidFill>
                <a:latin typeface="Cabin"/>
                <a:ea typeface="Cabin"/>
                <a:cs typeface="Cabin"/>
                <a:sym typeface="Cabin"/>
              </a:rPr>
              <a:t>https://youtu.be/DDR49KilsuE</a:t>
            </a:r>
            <a:endParaRPr lang="en-US" sz="1400" b="0" i="0" u="none">
              <a:solidFill>
                <a:srgbClr val="000000"/>
              </a:solidFill>
              <a:latin typeface="Cabin"/>
              <a:ea typeface="Cabin"/>
              <a:cs typeface="Cabin"/>
              <a:sym typeface="Cabin"/>
            </a:endParaRPr>
          </a:p>
          <a:p>
            <a:pPr marL="457200" lvl="0" indent="-304800" algn="l" rtl="0">
              <a:lnSpc>
                <a:spcPct val="100000"/>
              </a:lnSpc>
              <a:spcBef>
                <a:spcPts val="0"/>
              </a:spcBef>
              <a:spcAft>
                <a:spcPts val="0"/>
              </a:spcAft>
              <a:buClr>
                <a:schemeClr val="dk1"/>
              </a:buClr>
              <a:buSzPts val="1200"/>
              <a:buFont typeface="Cabin"/>
              <a:buChar char="●"/>
            </a:pPr>
            <a:r>
              <a:rPr lang="en-US" sz="1400" b="0" i="0" u="none">
                <a:solidFill>
                  <a:srgbClr val="000000"/>
                </a:solidFill>
                <a:latin typeface="Cabin"/>
                <a:ea typeface="Cabin"/>
                <a:cs typeface="Cabin"/>
                <a:sym typeface="Cabin"/>
              </a:rPr>
              <a:t>https://youtu.be/WLDAbvW5IWQ</a:t>
            </a:r>
            <a:endParaRPr lang="en-US" sz="1400" b="0" i="0" u="none">
              <a:solidFill>
                <a:srgbClr val="000000"/>
              </a:solidFill>
              <a:latin typeface="Cabin"/>
              <a:ea typeface="Cabin"/>
              <a:cs typeface="Cabin"/>
              <a:sym typeface="Cabin"/>
            </a:endParaRPr>
          </a:p>
          <a:p>
            <a:pPr marL="457200" lvl="0" indent="-228600" algn="l" rtl="0">
              <a:lnSpc>
                <a:spcPct val="100000"/>
              </a:lnSpc>
              <a:spcBef>
                <a:spcPts val="0"/>
              </a:spcBef>
              <a:spcAft>
                <a:spcPts val="0"/>
              </a:spcAft>
              <a:buClr>
                <a:schemeClr val="dk1"/>
              </a:buClr>
              <a:buSzPts val="1200"/>
              <a:buFont typeface="Cabin"/>
              <a:buNone/>
            </a:pPr>
            <a:endParaRPr sz="1400" b="0" i="0" u="none">
              <a:solidFill>
                <a:srgbClr val="000000"/>
              </a:solidFill>
              <a:latin typeface="Cabin"/>
              <a:ea typeface="Cabin"/>
              <a:cs typeface="Cabin"/>
              <a:sym typeface="Cabin"/>
            </a:endParaRPr>
          </a:p>
          <a:p>
            <a:pPr marL="457200" lvl="0" indent="-304800" algn="l" rtl="0">
              <a:lnSpc>
                <a:spcPct val="100000"/>
              </a:lnSpc>
              <a:spcBef>
                <a:spcPts val="0"/>
              </a:spcBef>
              <a:spcAft>
                <a:spcPts val="0"/>
              </a:spcAft>
              <a:buClr>
                <a:srgbClr val="000000"/>
              </a:buClr>
              <a:buSzPts val="1200"/>
              <a:buFont typeface="Arial" panose="020B0604020202090204"/>
              <a:buNone/>
            </a:pPr>
            <a:endParaRPr sz="1400" b="0" i="0" u="none">
              <a:solidFill>
                <a:srgbClr val="000000"/>
              </a:solidFill>
              <a:latin typeface="Cabin"/>
              <a:ea typeface="Cabin"/>
              <a:cs typeface="Cabin"/>
              <a:sym typeface="Cabin"/>
            </a:endParaRPr>
          </a:p>
          <a:p>
            <a:pPr marL="457200" lvl="0" indent="-304800" algn="l" rtl="0">
              <a:lnSpc>
                <a:spcPct val="100000"/>
              </a:lnSpc>
              <a:spcBef>
                <a:spcPts val="0"/>
              </a:spcBef>
              <a:spcAft>
                <a:spcPts val="0"/>
              </a:spcAft>
              <a:buClr>
                <a:srgbClr val="000000"/>
              </a:buClr>
              <a:buSzPts val="1200"/>
              <a:buFont typeface="Arial" panose="020B0604020202090204"/>
              <a:buNone/>
            </a:pPr>
            <a:endParaRPr sz="1400" b="0" i="0" u="none">
              <a:solidFill>
                <a:srgbClr val="000000"/>
              </a:solidFill>
              <a:latin typeface="Cabin"/>
              <a:ea typeface="Cabin"/>
              <a:cs typeface="Cabin"/>
              <a:sym typeface="Cabin"/>
            </a:endParaRPr>
          </a:p>
          <a:p>
            <a:pPr marL="457200" lvl="0" indent="-304800" algn="l" rtl="0">
              <a:lnSpc>
                <a:spcPct val="100000"/>
              </a:lnSpc>
              <a:spcBef>
                <a:spcPts val="0"/>
              </a:spcBef>
              <a:spcAft>
                <a:spcPts val="0"/>
              </a:spcAft>
              <a:buClr>
                <a:srgbClr val="000000"/>
              </a:buClr>
              <a:buSzPts val="1200"/>
              <a:buFont typeface="Cabin"/>
              <a:buNone/>
            </a:pPr>
            <a:r>
              <a:rPr lang="en-US">
                <a:latin typeface="Cabin"/>
                <a:ea typeface="Cabin"/>
                <a:cs typeface="Cabin"/>
                <a:sym typeface="Cabin"/>
              </a:rPr>
              <a:t>Nilai Kurang Maksimal</a:t>
            </a:r>
            <a:endParaRPr lang="en-US">
              <a:latin typeface="Cabin"/>
              <a:ea typeface="Cabin"/>
              <a:cs typeface="Cabin"/>
              <a:sym typeface="Cabin"/>
            </a:endParaRPr>
          </a:p>
          <a:p>
            <a:pPr marL="457200" lvl="0" indent="-304800" algn="l" rtl="0">
              <a:lnSpc>
                <a:spcPct val="100000"/>
              </a:lnSpc>
              <a:spcBef>
                <a:spcPts val="0"/>
              </a:spcBef>
              <a:spcAft>
                <a:spcPts val="0"/>
              </a:spcAft>
              <a:buClr>
                <a:schemeClr val="dk1"/>
              </a:buClr>
              <a:buSzPts val="1200"/>
              <a:buFont typeface="Cabin"/>
              <a:buChar char="●"/>
            </a:pPr>
            <a:r>
              <a:rPr lang="en-US" sz="1400" b="0" i="0" u="none">
                <a:solidFill>
                  <a:srgbClr val="000000"/>
                </a:solidFill>
                <a:latin typeface="Cabin"/>
                <a:ea typeface="Cabin"/>
                <a:cs typeface="Cabin"/>
                <a:sym typeface="Cabin"/>
              </a:rPr>
              <a:t>https://www.youtube.com/watch?v=fQs2pCIdoSc</a:t>
            </a:r>
            <a:endParaRPr lang="en-US" sz="1400" b="0" i="0" u="none">
              <a:solidFill>
                <a:srgbClr val="000000"/>
              </a:solidFill>
              <a:latin typeface="Cabin"/>
              <a:ea typeface="Cabin"/>
              <a:cs typeface="Cabin"/>
              <a:sym typeface="Cabin"/>
            </a:endParaRPr>
          </a:p>
          <a:p>
            <a:pPr marL="457200" lvl="0" indent="-304800" algn="l" rtl="0">
              <a:lnSpc>
                <a:spcPct val="100000"/>
              </a:lnSpc>
              <a:spcBef>
                <a:spcPts val="0"/>
              </a:spcBef>
              <a:spcAft>
                <a:spcPts val="0"/>
              </a:spcAft>
              <a:buClr>
                <a:schemeClr val="dk1"/>
              </a:buClr>
              <a:buSzPts val="1200"/>
              <a:buFont typeface="Cabin"/>
              <a:buChar char="●"/>
            </a:pPr>
            <a:r>
              <a:rPr lang="en-US" sz="1400" b="0" i="0" u="none">
                <a:solidFill>
                  <a:srgbClr val="000000"/>
                </a:solidFill>
                <a:latin typeface="Cabin"/>
                <a:ea typeface="Cabin"/>
                <a:cs typeface="Cabin"/>
                <a:sym typeface="Cabin"/>
              </a:rPr>
              <a:t>https://youtu.be/W1vu7fYQveY</a:t>
            </a:r>
            <a:endParaRPr lang="en-US" sz="1400" b="0" i="0" u="none">
              <a:solidFill>
                <a:srgbClr val="000000"/>
              </a:solidFill>
              <a:latin typeface="Cabin"/>
              <a:ea typeface="Cabin"/>
              <a:cs typeface="Cabin"/>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42" name="Shape 242"/>
        <p:cNvGrpSpPr/>
        <p:nvPr/>
      </p:nvGrpSpPr>
      <p:grpSpPr>
        <a:xfrm>
          <a:off x="0" y="0"/>
          <a:ext cx="0" cy="0"/>
          <a:chOff x="0" y="0"/>
          <a:chExt cx="0" cy="0"/>
        </a:xfrm>
      </p:grpSpPr>
      <p:sp>
        <p:nvSpPr>
          <p:cNvPr id="243" name="Google Shape;243;p14"/>
          <p:cNvSpPr txBox="1"/>
          <p:nvPr>
            <p:ph type="title"/>
          </p:nvPr>
        </p:nvSpPr>
        <p:spPr>
          <a:xfrm>
            <a:off x="596900" y="1308100"/>
            <a:ext cx="4445000" cy="142081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7200"/>
              <a:buFont typeface="Cabin"/>
              <a:buNone/>
            </a:pPr>
            <a:r>
              <a:rPr lang="en-US" sz="8900" b="1" i="0" u="none">
                <a:solidFill>
                  <a:srgbClr val="000000"/>
                </a:solidFill>
                <a:latin typeface="Cabin"/>
                <a:ea typeface="Cabin"/>
                <a:cs typeface="Cabin"/>
                <a:sym typeface="Cabin"/>
              </a:rPr>
              <a:t>Thanks!</a:t>
            </a:r>
            <a:endParaRPr lang="en-US" sz="8900" b="1" i="0" u="none">
              <a:solidFill>
                <a:srgbClr val="000000"/>
              </a:solidFill>
              <a:latin typeface="Cabin"/>
              <a:ea typeface="Cabin"/>
              <a:cs typeface="Cabin"/>
              <a:sym typeface="Cabin"/>
            </a:endParaRPr>
          </a:p>
        </p:txBody>
      </p:sp>
      <p:sp>
        <p:nvSpPr>
          <p:cNvPr id="244" name="Google Shape;244;p14"/>
          <p:cNvSpPr txBox="1"/>
          <p:nvPr/>
        </p:nvSpPr>
        <p:spPr>
          <a:xfrm>
            <a:off x="596900" y="2665412"/>
            <a:ext cx="3000375" cy="84455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400"/>
              <a:buFont typeface="Cabin"/>
              <a:buNone/>
            </a:pPr>
            <a:r>
              <a:rPr lang="en-US" sz="1400" b="0" i="0" u="none">
                <a:solidFill>
                  <a:srgbClr val="000000"/>
                </a:solidFill>
                <a:latin typeface="Cabin"/>
                <a:ea typeface="Cabin"/>
                <a:cs typeface="Cabin"/>
                <a:sym typeface="Cabin"/>
              </a:rPr>
              <a:t>Do you have any questions?</a:t>
            </a:r>
            <a:endParaRPr lang="en-US" sz="1400" b="0" i="0" u="none">
              <a:solidFill>
                <a:srgbClr val="000000"/>
              </a:solidFill>
              <a:latin typeface="Cabin"/>
              <a:ea typeface="Cabin"/>
              <a:cs typeface="Cabin"/>
              <a:sym typeface="Cab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p2"/>
          <p:cNvSpPr txBox="1"/>
          <p:nvPr>
            <p:ph type="subTitle" idx="1"/>
          </p:nvPr>
        </p:nvSpPr>
        <p:spPr>
          <a:xfrm>
            <a:off x="1419225" y="1531937"/>
            <a:ext cx="2460625" cy="4540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Clr>
                <a:srgbClr val="000000"/>
              </a:buClr>
              <a:buSzPts val="1800"/>
              <a:buFont typeface="Cabin"/>
              <a:buNone/>
            </a:pPr>
            <a:r>
              <a:rPr lang="en-US" sz="2000" b="1" i="0" u="none">
                <a:solidFill>
                  <a:srgbClr val="000000"/>
                </a:solidFill>
                <a:latin typeface="Cabin"/>
                <a:ea typeface="Cabin"/>
                <a:cs typeface="Cabin"/>
                <a:sym typeface="Cabin"/>
              </a:rPr>
              <a:t>Kreatif Bermedia</a:t>
            </a:r>
            <a:endParaRPr lang="en-US" sz="2000" b="1" i="0" u="none">
              <a:solidFill>
                <a:srgbClr val="000000"/>
              </a:solidFill>
              <a:latin typeface="Cabin"/>
              <a:ea typeface="Cabin"/>
              <a:cs typeface="Cabin"/>
              <a:sym typeface="Cabin"/>
            </a:endParaRPr>
          </a:p>
        </p:txBody>
      </p:sp>
      <p:sp>
        <p:nvSpPr>
          <p:cNvPr id="160" name="Google Shape;160;p2"/>
          <p:cNvSpPr txBox="1"/>
          <p:nvPr>
            <p:ph type="subTitle" idx="1"/>
          </p:nvPr>
        </p:nvSpPr>
        <p:spPr>
          <a:xfrm>
            <a:off x="4227512" y="1531937"/>
            <a:ext cx="2168525" cy="4540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Clr>
                <a:srgbClr val="000000"/>
              </a:buClr>
              <a:buSzPts val="1800"/>
              <a:buFont typeface="Cabin"/>
              <a:buNone/>
            </a:pPr>
            <a:r>
              <a:rPr lang="en-US" sz="2000" b="1" i="0" u="none">
                <a:solidFill>
                  <a:srgbClr val="000000"/>
                </a:solidFill>
                <a:latin typeface="Cabin"/>
                <a:ea typeface="Cabin"/>
                <a:cs typeface="Cabin"/>
                <a:sym typeface="Cabin"/>
              </a:rPr>
              <a:t>Tips</a:t>
            </a:r>
            <a:endParaRPr lang="en-US" sz="2000" b="1" i="0" u="none">
              <a:solidFill>
                <a:srgbClr val="000000"/>
              </a:solidFill>
              <a:latin typeface="Cabin"/>
              <a:ea typeface="Cabin"/>
              <a:cs typeface="Cabin"/>
              <a:sym typeface="Cabin"/>
            </a:endParaRPr>
          </a:p>
        </p:txBody>
      </p:sp>
      <p:sp>
        <p:nvSpPr>
          <p:cNvPr id="161" name="Google Shape;161;p2"/>
          <p:cNvSpPr txBox="1"/>
          <p:nvPr>
            <p:ph type="subTitle" idx="1"/>
          </p:nvPr>
        </p:nvSpPr>
        <p:spPr>
          <a:xfrm>
            <a:off x="1419225" y="2936875"/>
            <a:ext cx="2166937" cy="45561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Clr>
                <a:srgbClr val="000000"/>
              </a:buClr>
              <a:buSzPts val="1800"/>
              <a:buFont typeface="Cabin"/>
              <a:buNone/>
            </a:pPr>
            <a:r>
              <a:rPr lang="en-US" sz="2000" b="1" i="0" u="none">
                <a:solidFill>
                  <a:srgbClr val="000000"/>
                </a:solidFill>
                <a:latin typeface="Cabin"/>
                <a:ea typeface="Cabin"/>
                <a:cs typeface="Cabin"/>
                <a:sym typeface="Cabin"/>
              </a:rPr>
              <a:t>Diskusi</a:t>
            </a:r>
            <a:endParaRPr lang="en-US" sz="2000" b="1" i="0" u="none">
              <a:solidFill>
                <a:srgbClr val="000000"/>
              </a:solidFill>
              <a:latin typeface="Cabin"/>
              <a:ea typeface="Cabin"/>
              <a:cs typeface="Cabin"/>
              <a:sym typeface="Cabin"/>
            </a:endParaRPr>
          </a:p>
        </p:txBody>
      </p:sp>
      <p:sp>
        <p:nvSpPr>
          <p:cNvPr id="162" name="Google Shape;162;p2"/>
          <p:cNvSpPr txBox="1"/>
          <p:nvPr>
            <p:ph type="subTitle" idx="1"/>
          </p:nvPr>
        </p:nvSpPr>
        <p:spPr>
          <a:xfrm>
            <a:off x="1419225" y="1922462"/>
            <a:ext cx="2166937" cy="5730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800"/>
              <a:buFont typeface="Cabin"/>
              <a:buNone/>
            </a:pPr>
            <a:r>
              <a:rPr lang="en-US" sz="1400" b="0" i="0" u="none">
                <a:solidFill>
                  <a:srgbClr val="000000"/>
                </a:solidFill>
                <a:latin typeface="Cabin"/>
                <a:ea typeface="Cabin"/>
                <a:cs typeface="Cabin"/>
                <a:sym typeface="Cabin"/>
              </a:rPr>
              <a:t>Memanfaatkan teknologi dengan kreatif (inovasi)</a:t>
            </a:r>
            <a:endParaRPr lang="en-US" sz="1400" b="0" i="0" u="none">
              <a:solidFill>
                <a:srgbClr val="000000"/>
              </a:solidFill>
              <a:latin typeface="Cabin"/>
              <a:ea typeface="Cabin"/>
              <a:cs typeface="Cabin"/>
              <a:sym typeface="Cabin"/>
            </a:endParaRPr>
          </a:p>
        </p:txBody>
      </p:sp>
      <p:sp>
        <p:nvSpPr>
          <p:cNvPr id="163" name="Google Shape;163;p2"/>
          <p:cNvSpPr txBox="1"/>
          <p:nvPr>
            <p:ph type="subTitle" idx="1"/>
          </p:nvPr>
        </p:nvSpPr>
        <p:spPr>
          <a:xfrm>
            <a:off x="4227512" y="1922462"/>
            <a:ext cx="2168525" cy="5730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800"/>
              <a:buFont typeface="Cabin"/>
              <a:buNone/>
            </a:pPr>
            <a:r>
              <a:rPr lang="en-US" sz="1400" b="0" i="0" u="none">
                <a:solidFill>
                  <a:srgbClr val="000000"/>
                </a:solidFill>
                <a:latin typeface="Cabin"/>
                <a:ea typeface="Cabin"/>
                <a:cs typeface="Cabin"/>
                <a:sym typeface="Cabin"/>
              </a:rPr>
              <a:t>Tips membuat pengetahuan yang kreatif</a:t>
            </a:r>
            <a:endParaRPr lang="en-US" sz="1400" b="0" i="0" u="none">
              <a:solidFill>
                <a:srgbClr val="000000"/>
              </a:solidFill>
              <a:latin typeface="Cabin"/>
              <a:ea typeface="Cabin"/>
              <a:cs typeface="Cabin"/>
              <a:sym typeface="Cabin"/>
            </a:endParaRPr>
          </a:p>
        </p:txBody>
      </p:sp>
      <p:sp>
        <p:nvSpPr>
          <p:cNvPr id="164" name="Google Shape;164;p2"/>
          <p:cNvSpPr txBox="1"/>
          <p:nvPr>
            <p:ph type="subTitle" idx="1"/>
          </p:nvPr>
        </p:nvSpPr>
        <p:spPr>
          <a:xfrm>
            <a:off x="1419225" y="3325812"/>
            <a:ext cx="2166937" cy="571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800"/>
              <a:buFont typeface="Cabin"/>
              <a:buNone/>
            </a:pPr>
            <a:r>
              <a:rPr lang="en-US" sz="1400" b="0" i="0" u="none">
                <a:solidFill>
                  <a:srgbClr val="000000"/>
                </a:solidFill>
                <a:latin typeface="Cabin"/>
                <a:ea typeface="Cabin"/>
                <a:cs typeface="Cabin"/>
                <a:sym typeface="Cabin"/>
              </a:rPr>
              <a:t>Diskusi mengenai cara pengajaran Bersama Mahasiswa</a:t>
            </a:r>
            <a:endParaRPr lang="en-US" sz="1400" b="0" i="0" u="none">
              <a:solidFill>
                <a:srgbClr val="000000"/>
              </a:solidFill>
              <a:latin typeface="Cabin"/>
              <a:ea typeface="Cabin"/>
              <a:cs typeface="Cabin"/>
              <a:sym typeface="Cabin"/>
            </a:endParaRPr>
          </a:p>
        </p:txBody>
      </p:sp>
      <p:sp>
        <p:nvSpPr>
          <p:cNvPr id="165" name="Google Shape;165;p2"/>
          <p:cNvSpPr txBox="1"/>
          <p:nvPr>
            <p:ph type="title"/>
          </p:nvPr>
        </p:nvSpPr>
        <p:spPr>
          <a:xfrm>
            <a:off x="712787" y="411162"/>
            <a:ext cx="5856287" cy="5730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Font typeface="Cabin"/>
              <a:buNone/>
            </a:pPr>
            <a:r>
              <a:rPr lang="en-US" sz="3000" b="1" i="0" u="none">
                <a:solidFill>
                  <a:srgbClr val="000000"/>
                </a:solidFill>
                <a:latin typeface="Cabin"/>
                <a:ea typeface="Cabin"/>
                <a:cs typeface="Cabin"/>
                <a:sym typeface="Cabin"/>
              </a:rPr>
              <a:t>Table of </a:t>
            </a:r>
            <a:r>
              <a:rPr lang="en-US" sz="3000" b="1" i="0" u="none">
                <a:solidFill>
                  <a:srgbClr val="30318B"/>
                </a:solidFill>
                <a:latin typeface="Cabin"/>
                <a:ea typeface="Cabin"/>
                <a:cs typeface="Cabin"/>
                <a:sym typeface="Cabin"/>
              </a:rPr>
              <a:t>contents</a:t>
            </a:r>
            <a:endParaRPr lang="en-US" sz="3000" b="1" i="0" u="none">
              <a:solidFill>
                <a:srgbClr val="30318B"/>
              </a:solidFill>
              <a:latin typeface="Cabin"/>
              <a:ea typeface="Cabin"/>
              <a:cs typeface="Cabin"/>
              <a:sym typeface="Cabin"/>
            </a:endParaRPr>
          </a:p>
        </p:txBody>
      </p:sp>
      <p:sp>
        <p:nvSpPr>
          <p:cNvPr id="166" name="Google Shape;166;p2"/>
          <p:cNvSpPr txBox="1"/>
          <p:nvPr>
            <p:ph type="title"/>
          </p:nvPr>
        </p:nvSpPr>
        <p:spPr>
          <a:xfrm>
            <a:off x="709612" y="1531937"/>
            <a:ext cx="709612" cy="411162"/>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30318B"/>
              </a:buClr>
              <a:buSzPts val="2800"/>
              <a:buFont typeface="Cabin"/>
              <a:buNone/>
            </a:pPr>
            <a:r>
              <a:rPr lang="en-US" sz="3000" b="1" i="0" u="none">
                <a:solidFill>
                  <a:srgbClr val="30318B"/>
                </a:solidFill>
                <a:latin typeface="Cabin"/>
                <a:ea typeface="Cabin"/>
                <a:cs typeface="Cabin"/>
                <a:sym typeface="Cabin"/>
              </a:rPr>
              <a:t>01</a:t>
            </a:r>
            <a:endParaRPr lang="en-US" sz="3000" b="1" i="0" u="none">
              <a:solidFill>
                <a:srgbClr val="30318B"/>
              </a:solidFill>
              <a:latin typeface="Cabin"/>
              <a:ea typeface="Cabin"/>
              <a:cs typeface="Cabin"/>
              <a:sym typeface="Cabin"/>
            </a:endParaRPr>
          </a:p>
        </p:txBody>
      </p:sp>
      <p:sp>
        <p:nvSpPr>
          <p:cNvPr id="167" name="Google Shape;167;p2"/>
          <p:cNvSpPr txBox="1"/>
          <p:nvPr>
            <p:ph type="title"/>
          </p:nvPr>
        </p:nvSpPr>
        <p:spPr>
          <a:xfrm>
            <a:off x="3695700" y="1531937"/>
            <a:ext cx="708025" cy="411162"/>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30318B"/>
              </a:buClr>
              <a:buSzPts val="2800"/>
              <a:buFont typeface="Cabin"/>
              <a:buNone/>
            </a:pPr>
            <a:r>
              <a:rPr lang="en-US" sz="3000" b="1" i="0" u="none">
                <a:solidFill>
                  <a:srgbClr val="30318B"/>
                </a:solidFill>
                <a:latin typeface="Cabin"/>
                <a:ea typeface="Cabin"/>
                <a:cs typeface="Cabin"/>
                <a:sym typeface="Cabin"/>
              </a:rPr>
              <a:t>02</a:t>
            </a:r>
            <a:endParaRPr lang="en-US" sz="3000" b="1" i="0" u="none">
              <a:solidFill>
                <a:srgbClr val="30318B"/>
              </a:solidFill>
              <a:latin typeface="Cabin"/>
              <a:ea typeface="Cabin"/>
              <a:cs typeface="Cabin"/>
              <a:sym typeface="Cabin"/>
            </a:endParaRPr>
          </a:p>
        </p:txBody>
      </p:sp>
      <p:sp>
        <p:nvSpPr>
          <p:cNvPr id="168" name="Google Shape;168;p2"/>
          <p:cNvSpPr txBox="1"/>
          <p:nvPr>
            <p:ph type="title"/>
          </p:nvPr>
        </p:nvSpPr>
        <p:spPr>
          <a:xfrm>
            <a:off x="712787" y="2936875"/>
            <a:ext cx="709612" cy="411162"/>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30318B"/>
              </a:buClr>
              <a:buSzPts val="2800"/>
              <a:buFont typeface="Cabin"/>
              <a:buNone/>
            </a:pPr>
            <a:r>
              <a:rPr lang="en-US" sz="3000" b="1" i="0" u="none">
                <a:solidFill>
                  <a:srgbClr val="30318B"/>
                </a:solidFill>
                <a:latin typeface="Cabin"/>
                <a:ea typeface="Cabin"/>
                <a:cs typeface="Cabin"/>
                <a:sym typeface="Cabin"/>
              </a:rPr>
              <a:t>03</a:t>
            </a:r>
            <a:endParaRPr lang="en-US" sz="3000" b="1" i="0" u="none">
              <a:solidFill>
                <a:srgbClr val="30318B"/>
              </a:solidFill>
              <a:latin typeface="Cabin"/>
              <a:ea typeface="Cabin"/>
              <a:cs typeface="Cabin"/>
              <a:sym typeface="Cab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Google Shape;173;p3"/>
          <p:cNvSpPr txBox="1"/>
          <p:nvPr>
            <p:ph type="title"/>
          </p:nvPr>
        </p:nvSpPr>
        <p:spPr>
          <a:xfrm>
            <a:off x="712787" y="0"/>
            <a:ext cx="4411662" cy="14255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30318B"/>
              </a:buClr>
              <a:buSzPts val="2400"/>
              <a:buFont typeface="Cabin"/>
              <a:buNone/>
            </a:pPr>
            <a:r>
              <a:rPr lang="en-US" sz="4800" b="1" i="0" u="none">
                <a:solidFill>
                  <a:srgbClr val="30318B"/>
                </a:solidFill>
                <a:latin typeface="Cabin"/>
                <a:ea typeface="Cabin"/>
                <a:cs typeface="Cabin"/>
                <a:sym typeface="Cabin"/>
              </a:rPr>
              <a:t>Inovasi</a:t>
            </a:r>
            <a:endParaRPr lang="en-US" sz="4800" b="1" i="0" u="none">
              <a:solidFill>
                <a:srgbClr val="30318B"/>
              </a:solidFill>
              <a:latin typeface="Cabin"/>
              <a:ea typeface="Cabin"/>
              <a:cs typeface="Cabin"/>
              <a:sym typeface="Cabin"/>
            </a:endParaRPr>
          </a:p>
        </p:txBody>
      </p:sp>
      <p:sp>
        <p:nvSpPr>
          <p:cNvPr id="174" name="Google Shape;174;p3"/>
          <p:cNvSpPr txBox="1"/>
          <p:nvPr>
            <p:ph type="body" idx="1"/>
          </p:nvPr>
        </p:nvSpPr>
        <p:spPr>
          <a:xfrm>
            <a:off x="712787" y="1538287"/>
            <a:ext cx="3979862" cy="310515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rgbClr val="000000"/>
              </a:buClr>
              <a:buSzPts val="1200"/>
              <a:buFont typeface="Cabin"/>
              <a:buNone/>
            </a:pPr>
            <a:r>
              <a:rPr lang="en-US" sz="1400" b="0" i="0" u="none">
                <a:solidFill>
                  <a:srgbClr val="000000"/>
                </a:solidFill>
                <a:latin typeface="Cabin"/>
                <a:ea typeface="Cabin"/>
                <a:cs typeface="Cabin"/>
                <a:sym typeface="Cabin"/>
              </a:rPr>
              <a:t>Akhir akhir ini banyak sekali produk kreatif yang dihasilkan oleh masyarakat Indonesia. Dengan semakin pesatnya perkembangan zaman, masyarakat memang dituntut untuk lebih kreatif dalam menciptakan sesuatu agar dapat bertahan (dalam hal ini pekerjaan ataupun bisnis) dalam kondisi saat ini yang dipaksakan untuk serba online / digital.</a:t>
            </a:r>
            <a:endParaRPr lang="en-US" sz="1400" b="0" i="0" u="none">
              <a:solidFill>
                <a:srgbClr val="000000"/>
              </a:solidFill>
              <a:latin typeface="Cabin"/>
              <a:ea typeface="Cabin"/>
              <a:cs typeface="Cabin"/>
              <a:sym typeface="Cab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78" name="Shape 178"/>
        <p:cNvGrpSpPr/>
        <p:nvPr/>
      </p:nvGrpSpPr>
      <p:grpSpPr>
        <a:xfrm>
          <a:off x="0" y="0"/>
          <a:ext cx="0" cy="0"/>
          <a:chOff x="0" y="0"/>
          <a:chExt cx="0" cy="0"/>
        </a:xfrm>
      </p:grpSpPr>
      <p:sp>
        <p:nvSpPr>
          <p:cNvPr id="179" name="Google Shape;179;p4"/>
          <p:cNvSpPr txBox="1"/>
          <p:nvPr>
            <p:ph type="title"/>
          </p:nvPr>
        </p:nvSpPr>
        <p:spPr>
          <a:xfrm>
            <a:off x="712787" y="0"/>
            <a:ext cx="4411662" cy="14255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30318B"/>
              </a:buClr>
              <a:buSzPts val="2400"/>
              <a:buFont typeface="Cabin"/>
              <a:buNone/>
            </a:pPr>
            <a:r>
              <a:rPr lang="en-US" sz="4800" b="1" i="0" u="none">
                <a:solidFill>
                  <a:srgbClr val="30318B"/>
                </a:solidFill>
                <a:latin typeface="Cabin"/>
                <a:ea typeface="Cabin"/>
                <a:cs typeface="Cabin"/>
                <a:sym typeface="Cabin"/>
              </a:rPr>
              <a:t>Inovasi</a:t>
            </a:r>
            <a:endParaRPr lang="en-US" sz="4800" b="1" i="0" u="none">
              <a:solidFill>
                <a:srgbClr val="30318B"/>
              </a:solidFill>
              <a:latin typeface="Cabin"/>
              <a:ea typeface="Cabin"/>
              <a:cs typeface="Cabin"/>
              <a:sym typeface="Cabin"/>
            </a:endParaRPr>
          </a:p>
        </p:txBody>
      </p:sp>
      <p:sp>
        <p:nvSpPr>
          <p:cNvPr id="180" name="Google Shape;180;p4"/>
          <p:cNvSpPr txBox="1"/>
          <p:nvPr>
            <p:ph type="body" idx="1"/>
          </p:nvPr>
        </p:nvSpPr>
        <p:spPr>
          <a:xfrm>
            <a:off x="712787" y="1538287"/>
            <a:ext cx="3979862" cy="310515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rgbClr val="000000"/>
              </a:buClr>
              <a:buSzPts val="1200"/>
              <a:buFont typeface="Cabin"/>
              <a:buNone/>
            </a:pPr>
            <a:r>
              <a:rPr lang="en-US" sz="1400" b="0" i="0" u="none">
                <a:solidFill>
                  <a:srgbClr val="000000"/>
                </a:solidFill>
                <a:latin typeface="Cabin"/>
                <a:ea typeface="Cabin"/>
                <a:cs typeface="Cabin"/>
                <a:sym typeface="Cabin"/>
              </a:rPr>
              <a:t>Hal kreatif ini biasa disebut “Inovasi”. Contoh inovasi yang sekarang sedang banyak dilakukan adalah bank digital.</a:t>
            </a:r>
            <a:endParaRPr lang="en-US" sz="1400" b="0" i="0" u="none">
              <a:solidFill>
                <a:srgbClr val="000000"/>
              </a:solidFill>
              <a:latin typeface="Cabin"/>
              <a:ea typeface="Cabin"/>
              <a:cs typeface="Cabin"/>
              <a:sym typeface="Cabin"/>
            </a:endParaRPr>
          </a:p>
          <a:p>
            <a:pPr marL="0" lvl="0" indent="0" algn="just" rtl="0">
              <a:lnSpc>
                <a:spcPct val="150000"/>
              </a:lnSpc>
              <a:spcBef>
                <a:spcPts val="0"/>
              </a:spcBef>
              <a:spcAft>
                <a:spcPts val="0"/>
              </a:spcAft>
              <a:buClr>
                <a:srgbClr val="000000"/>
              </a:buClr>
              <a:buSzPts val="1200"/>
              <a:buFont typeface="Arial" panose="020B0604020202090204"/>
              <a:buNone/>
            </a:pPr>
            <a:endParaRPr sz="1400" b="1" i="0" u="none">
              <a:solidFill>
                <a:schemeClr val="dk1"/>
              </a:solidFill>
              <a:latin typeface="Cabin"/>
              <a:ea typeface="Cabin"/>
              <a:cs typeface="Cabin"/>
              <a:sym typeface="Cabin"/>
            </a:endParaRPr>
          </a:p>
          <a:p>
            <a:pPr marL="0" lvl="0" indent="0" algn="just" rtl="0">
              <a:lnSpc>
                <a:spcPct val="150000"/>
              </a:lnSpc>
              <a:spcBef>
                <a:spcPts val="0"/>
              </a:spcBef>
              <a:spcAft>
                <a:spcPts val="0"/>
              </a:spcAft>
              <a:buClr>
                <a:schemeClr val="dk1"/>
              </a:buClr>
              <a:buSzPts val="1200"/>
              <a:buFont typeface="Cabin"/>
              <a:buNone/>
            </a:pPr>
            <a:r>
              <a:rPr lang="en-US" sz="1400" b="0" i="0" u="none">
                <a:solidFill>
                  <a:schemeClr val="dk1"/>
                </a:solidFill>
                <a:latin typeface="Cabin"/>
                <a:ea typeface="Cabin"/>
                <a:cs typeface="Cabin"/>
                <a:sym typeface="Cabin"/>
              </a:rPr>
              <a:t>Bank yang ada di Indonesia masih banyak yang menggunakan layanan konvensional. Namun terdapat pulan bank yang berinovasi dengan membangun bank digital seperti BCA, ARTOS (JAGO), PERMATA, dll. </a:t>
            </a:r>
            <a:endParaRPr lang="en-US" sz="1400" b="0" i="0" u="none">
              <a:solidFill>
                <a:schemeClr val="dk1"/>
              </a:solidFill>
              <a:latin typeface="Cabin"/>
              <a:ea typeface="Cabin"/>
              <a:cs typeface="Cabin"/>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84" name="Shape 184"/>
        <p:cNvGrpSpPr/>
        <p:nvPr/>
      </p:nvGrpSpPr>
      <p:grpSpPr>
        <a:xfrm>
          <a:off x="0" y="0"/>
          <a:ext cx="0" cy="0"/>
          <a:chOff x="0" y="0"/>
          <a:chExt cx="0" cy="0"/>
        </a:xfrm>
      </p:grpSpPr>
      <p:sp>
        <p:nvSpPr>
          <p:cNvPr id="185" name="Google Shape;185;p5"/>
          <p:cNvSpPr txBox="1"/>
          <p:nvPr>
            <p:ph type="title"/>
          </p:nvPr>
        </p:nvSpPr>
        <p:spPr>
          <a:xfrm>
            <a:off x="712787" y="0"/>
            <a:ext cx="4411662" cy="14255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30318B"/>
              </a:buClr>
              <a:buSzPts val="2400"/>
              <a:buFont typeface="Cabin"/>
              <a:buNone/>
            </a:pPr>
            <a:r>
              <a:rPr lang="en-US" sz="4800" b="1" i="0" u="none">
                <a:solidFill>
                  <a:srgbClr val="30318B"/>
                </a:solidFill>
                <a:latin typeface="Cabin"/>
                <a:ea typeface="Cabin"/>
                <a:cs typeface="Cabin"/>
                <a:sym typeface="Cabin"/>
              </a:rPr>
              <a:t>Inovasi</a:t>
            </a:r>
            <a:endParaRPr lang="en-US" sz="4800" b="1" i="0" u="none">
              <a:solidFill>
                <a:srgbClr val="30318B"/>
              </a:solidFill>
              <a:latin typeface="Cabin"/>
              <a:ea typeface="Cabin"/>
              <a:cs typeface="Cabin"/>
              <a:sym typeface="Cabin"/>
            </a:endParaRPr>
          </a:p>
        </p:txBody>
      </p:sp>
      <p:sp>
        <p:nvSpPr>
          <p:cNvPr id="186" name="Google Shape;186;p5"/>
          <p:cNvSpPr txBox="1"/>
          <p:nvPr>
            <p:ph type="body" idx="1"/>
          </p:nvPr>
        </p:nvSpPr>
        <p:spPr>
          <a:xfrm>
            <a:off x="712787" y="1538287"/>
            <a:ext cx="3979862" cy="310515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200"/>
              <a:buFont typeface="Cabin"/>
              <a:buNone/>
            </a:pPr>
            <a:r>
              <a:rPr lang="en-US" sz="1400" b="0" i="0" u="none">
                <a:solidFill>
                  <a:schemeClr val="dk1"/>
                </a:solidFill>
                <a:latin typeface="Cabin"/>
                <a:ea typeface="Cabin"/>
                <a:cs typeface="Cabin"/>
                <a:sym typeface="Cabin"/>
              </a:rPr>
              <a:t>Selain bank, perusahaan lain seperti LINE pun membuat bank digital sendiri.</a:t>
            </a:r>
            <a:endParaRPr lang="en-US" sz="1400" b="0" i="0" u="none">
              <a:solidFill>
                <a:schemeClr val="dk1"/>
              </a:solidFill>
              <a:latin typeface="Cabin"/>
              <a:ea typeface="Cabin"/>
              <a:cs typeface="Cabin"/>
              <a:sym typeface="Cabin"/>
            </a:endParaRPr>
          </a:p>
          <a:p>
            <a:pPr marL="0" lvl="0" indent="0" algn="just" rtl="0">
              <a:lnSpc>
                <a:spcPct val="150000"/>
              </a:lnSpc>
              <a:spcBef>
                <a:spcPts val="0"/>
              </a:spcBef>
              <a:spcAft>
                <a:spcPts val="0"/>
              </a:spcAft>
              <a:buClr>
                <a:srgbClr val="000000"/>
              </a:buClr>
              <a:buSzPts val="1200"/>
              <a:buFont typeface="Arial" panose="020B0604020202090204"/>
              <a:buNone/>
            </a:pPr>
            <a:endParaRPr sz="1400" b="0" i="0" u="none">
              <a:solidFill>
                <a:schemeClr val="dk1"/>
              </a:solidFill>
              <a:latin typeface="Cabin"/>
              <a:ea typeface="Cabin"/>
              <a:cs typeface="Cabin"/>
              <a:sym typeface="Cabin"/>
            </a:endParaRPr>
          </a:p>
          <a:p>
            <a:pPr marL="0" lvl="0" indent="0" algn="just" rtl="0">
              <a:lnSpc>
                <a:spcPct val="150000"/>
              </a:lnSpc>
              <a:spcBef>
                <a:spcPts val="0"/>
              </a:spcBef>
              <a:spcAft>
                <a:spcPts val="0"/>
              </a:spcAft>
              <a:buClr>
                <a:schemeClr val="dk1"/>
              </a:buClr>
              <a:buSzPts val="1200"/>
              <a:buFont typeface="Cabin"/>
              <a:buNone/>
            </a:pPr>
            <a:r>
              <a:rPr lang="en-US" sz="1400" b="0" i="0" u="none">
                <a:solidFill>
                  <a:schemeClr val="dk1"/>
                </a:solidFill>
                <a:latin typeface="Cabin"/>
                <a:ea typeface="Cabin"/>
                <a:cs typeface="Cabin"/>
                <a:sym typeface="Cabin"/>
              </a:rPr>
              <a:t>Maraknya Inovasi yang muncul juga dapat dilihat dari munculnya e-wallet, aplikasi online service, dan startup startup lainnya.</a:t>
            </a:r>
            <a:endParaRPr lang="en-US" sz="1400" b="0" i="0" u="none">
              <a:solidFill>
                <a:schemeClr val="dk1"/>
              </a:solidFill>
              <a:latin typeface="Cabin"/>
              <a:ea typeface="Cabin"/>
              <a:cs typeface="Cabin"/>
              <a:sym typeface="Cab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90" name="Shape 190"/>
        <p:cNvGrpSpPr/>
        <p:nvPr/>
      </p:nvGrpSpPr>
      <p:grpSpPr>
        <a:xfrm>
          <a:off x="0" y="0"/>
          <a:ext cx="0" cy="0"/>
          <a:chOff x="0" y="0"/>
          <a:chExt cx="0" cy="0"/>
        </a:xfrm>
      </p:grpSpPr>
      <p:sp>
        <p:nvSpPr>
          <p:cNvPr id="191" name="Google Shape;191;p6"/>
          <p:cNvSpPr txBox="1"/>
          <p:nvPr>
            <p:ph type="title"/>
          </p:nvPr>
        </p:nvSpPr>
        <p:spPr>
          <a:xfrm>
            <a:off x="719137" y="2457450"/>
            <a:ext cx="5268912" cy="142557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30318B"/>
              </a:buClr>
              <a:buSzPts val="2800"/>
              <a:buFont typeface="Cabin"/>
              <a:buNone/>
            </a:pPr>
            <a:r>
              <a:rPr lang="en-US" sz="4800" b="1" i="0" u="none">
                <a:solidFill>
                  <a:srgbClr val="30318B"/>
                </a:solidFill>
                <a:latin typeface="Cabin"/>
                <a:ea typeface="Cabin"/>
                <a:cs typeface="Cabin"/>
                <a:sym typeface="Cabin"/>
              </a:rPr>
              <a:t>Inovasi / hal kreatif Apa yang bisa dilakukan dalam skala kecil?</a:t>
            </a:r>
            <a:endParaRPr lang="en-US" sz="4800" b="1" i="0" u="none">
              <a:solidFill>
                <a:srgbClr val="30318B"/>
              </a:solidFill>
              <a:latin typeface="Cabin"/>
              <a:ea typeface="Cabin"/>
              <a:cs typeface="Cabin"/>
              <a:sym typeface="Cab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6" name="Google Shape;196;p7"/>
          <p:cNvSpPr txBox="1"/>
          <p:nvPr>
            <p:ph type="title"/>
          </p:nvPr>
        </p:nvSpPr>
        <p:spPr>
          <a:xfrm>
            <a:off x="712787" y="407987"/>
            <a:ext cx="7715250" cy="5730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30318B"/>
              </a:buClr>
              <a:buSzPts val="2800"/>
              <a:buFont typeface="Cabin"/>
              <a:buNone/>
            </a:pPr>
            <a:r>
              <a:rPr lang="en-US" sz="3000" b="1" i="0" u="none">
                <a:solidFill>
                  <a:srgbClr val="30318B"/>
                </a:solidFill>
                <a:latin typeface="Cabin"/>
                <a:ea typeface="Cabin"/>
                <a:cs typeface="Cabin"/>
                <a:sym typeface="Cabin"/>
              </a:rPr>
              <a:t>Menggunakan Media Interaktif</a:t>
            </a:r>
            <a:endParaRPr lang="en-US" sz="3000" b="1" i="0" u="none">
              <a:solidFill>
                <a:srgbClr val="30318B"/>
              </a:solidFill>
              <a:latin typeface="Cabin"/>
              <a:ea typeface="Cabin"/>
              <a:cs typeface="Cabin"/>
              <a:sym typeface="Cabin"/>
            </a:endParaRPr>
          </a:p>
        </p:txBody>
      </p:sp>
      <p:sp>
        <p:nvSpPr>
          <p:cNvPr id="197" name="Google Shape;197;p7"/>
          <p:cNvSpPr txBox="1"/>
          <p:nvPr/>
        </p:nvSpPr>
        <p:spPr>
          <a:xfrm>
            <a:off x="760412" y="1136650"/>
            <a:ext cx="3462337" cy="2201862"/>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400"/>
              <a:buFont typeface="Cabin"/>
              <a:buNone/>
            </a:pPr>
            <a:r>
              <a:rPr lang="en-US" sz="1400" b="0" i="0" u="none">
                <a:solidFill>
                  <a:srgbClr val="000000"/>
                </a:solidFill>
                <a:latin typeface="Cabin"/>
                <a:ea typeface="Cabin"/>
                <a:cs typeface="Cabin"/>
                <a:sym typeface="Cabin"/>
              </a:rPr>
              <a:t>Dalam menyajikan sesuatu, kita dapat menggunakan media interaktif agar audience dapat menerima informasi yang kita berikan dengan baik dan menarik.</a:t>
            </a:r>
            <a:endParaRPr lang="en-US" sz="1400" b="0" i="0" u="none">
              <a:solidFill>
                <a:srgbClr val="000000"/>
              </a:solidFill>
              <a:latin typeface="Cabin"/>
              <a:ea typeface="Cabin"/>
              <a:cs typeface="Cabin"/>
              <a:sym typeface="Cabin"/>
            </a:endParaRPr>
          </a:p>
          <a:p>
            <a:pPr marL="0" marR="0" lvl="0" indent="0" algn="l" rtl="0">
              <a:lnSpc>
                <a:spcPct val="150000"/>
              </a:lnSpc>
              <a:spcBef>
                <a:spcPts val="0"/>
              </a:spcBef>
              <a:spcAft>
                <a:spcPts val="0"/>
              </a:spcAft>
              <a:buClr>
                <a:srgbClr val="000000"/>
              </a:buClr>
              <a:buSzPts val="1400"/>
              <a:buFont typeface="Arial" panose="020B0604020202090204"/>
              <a:buNone/>
            </a:pPr>
            <a:endParaRPr sz="1400" b="0" i="0" u="none">
              <a:solidFill>
                <a:schemeClr val="dk1"/>
              </a:solidFill>
              <a:latin typeface="Cabin"/>
              <a:ea typeface="Cabin"/>
              <a:cs typeface="Cabin"/>
              <a:sym typeface="Cabin"/>
            </a:endParaRPr>
          </a:p>
          <a:p>
            <a:pPr marL="0" marR="0" lvl="0" indent="0" algn="l" rtl="0">
              <a:lnSpc>
                <a:spcPct val="150000"/>
              </a:lnSpc>
              <a:spcBef>
                <a:spcPts val="0"/>
              </a:spcBef>
              <a:spcAft>
                <a:spcPts val="0"/>
              </a:spcAft>
              <a:buClr>
                <a:schemeClr val="dk1"/>
              </a:buClr>
              <a:buSzPts val="1400"/>
              <a:buFont typeface="Cabin"/>
              <a:buNone/>
            </a:pPr>
            <a:r>
              <a:rPr lang="en-US" sz="1400" b="0" i="0" u="none">
                <a:solidFill>
                  <a:schemeClr val="dk1"/>
                </a:solidFill>
                <a:latin typeface="Cabin"/>
                <a:ea typeface="Cabin"/>
                <a:cs typeface="Cabin"/>
                <a:sym typeface="Cabin"/>
              </a:rPr>
              <a:t>Contoh:</a:t>
            </a:r>
            <a:endParaRPr lang="en-US" sz="1400" b="0" i="0" u="none">
              <a:solidFill>
                <a:schemeClr val="dk1"/>
              </a:solidFill>
              <a:latin typeface="Cabin"/>
              <a:ea typeface="Cabin"/>
              <a:cs typeface="Cabin"/>
              <a:sym typeface="Cabin"/>
            </a:endParaRPr>
          </a:p>
          <a:p>
            <a:pPr marL="0" marR="0" lvl="0" indent="0" algn="l" rtl="0">
              <a:lnSpc>
                <a:spcPct val="150000"/>
              </a:lnSpc>
              <a:spcBef>
                <a:spcPts val="0"/>
              </a:spcBef>
              <a:spcAft>
                <a:spcPts val="0"/>
              </a:spcAft>
              <a:buClr>
                <a:schemeClr val="dk1"/>
              </a:buClr>
              <a:buSzPts val="1400"/>
              <a:buFont typeface="Cabin"/>
              <a:buNone/>
            </a:pPr>
            <a:r>
              <a:rPr lang="en-US" sz="1400" b="0" i="0" u="none">
                <a:solidFill>
                  <a:schemeClr val="dk1"/>
                </a:solidFill>
                <a:latin typeface="Cabin"/>
                <a:ea typeface="Cabin"/>
                <a:cs typeface="Cabin"/>
                <a:sym typeface="Cabin"/>
              </a:rPr>
              <a:t>Membuat video tutorial, membuat presentasi dengan animasi, membuat vlog, dll</a:t>
            </a:r>
            <a:endParaRPr lang="en-US" sz="1400" b="0" i="0" u="none">
              <a:solidFill>
                <a:schemeClr val="dk1"/>
              </a:solidFill>
              <a:latin typeface="Cabin"/>
              <a:ea typeface="Cabin"/>
              <a:cs typeface="Cabin"/>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sp>
        <p:nvSpPr>
          <p:cNvPr id="202" name="Google Shape;202;p8"/>
          <p:cNvSpPr txBox="1"/>
          <p:nvPr>
            <p:ph type="title"/>
          </p:nvPr>
        </p:nvSpPr>
        <p:spPr>
          <a:xfrm>
            <a:off x="712787" y="407987"/>
            <a:ext cx="7715250" cy="5730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30318B"/>
              </a:buClr>
              <a:buSzPts val="2800"/>
              <a:buFont typeface="Cabin"/>
              <a:buNone/>
            </a:pPr>
            <a:r>
              <a:rPr lang="en-US" sz="3000" b="1" i="0" u="none">
                <a:solidFill>
                  <a:srgbClr val="30318B"/>
                </a:solidFill>
                <a:latin typeface="Cabin"/>
                <a:ea typeface="Cabin"/>
                <a:cs typeface="Cabin"/>
                <a:sym typeface="Cabin"/>
              </a:rPr>
              <a:t>Contoh Aplikasi</a:t>
            </a:r>
            <a:endParaRPr lang="en-US" sz="3000" b="1" i="0" u="none">
              <a:solidFill>
                <a:srgbClr val="30318B"/>
              </a:solidFill>
              <a:latin typeface="Cabin"/>
              <a:ea typeface="Cabin"/>
              <a:cs typeface="Cabin"/>
              <a:sym typeface="Cabin"/>
            </a:endParaRPr>
          </a:p>
        </p:txBody>
      </p:sp>
      <p:sp>
        <p:nvSpPr>
          <p:cNvPr id="203" name="Google Shape;203;p8"/>
          <p:cNvSpPr txBox="1"/>
          <p:nvPr/>
        </p:nvSpPr>
        <p:spPr>
          <a:xfrm>
            <a:off x="712787" y="1471612"/>
            <a:ext cx="3462337" cy="2200275"/>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400"/>
              <a:buFont typeface="Cabin"/>
              <a:buNone/>
            </a:pPr>
            <a:r>
              <a:rPr lang="en-US" sz="1400" b="0" i="0" u="none">
                <a:solidFill>
                  <a:srgbClr val="000000"/>
                </a:solidFill>
                <a:latin typeface="Cabin"/>
                <a:ea typeface="Cabin"/>
                <a:cs typeface="Cabin"/>
                <a:sym typeface="Cabin"/>
              </a:rPr>
              <a:t>Untuk membuat presentasi atau video yang menarik, kalian dapat menggunakan beberapa aplikasi ini.</a:t>
            </a:r>
            <a:br>
              <a:rPr lang="en-US" sz="1400" b="0" i="0" u="none">
                <a:solidFill>
                  <a:srgbClr val="000000"/>
                </a:solidFill>
                <a:latin typeface="Cabin"/>
                <a:ea typeface="Cabin"/>
                <a:cs typeface="Cabin"/>
                <a:sym typeface="Cabin"/>
              </a:rPr>
            </a:br>
            <a:br>
              <a:rPr lang="en-US" sz="1400" b="0" i="0" u="none">
                <a:solidFill>
                  <a:srgbClr val="000000"/>
                </a:solidFill>
                <a:latin typeface="Cabin"/>
                <a:ea typeface="Cabin"/>
                <a:cs typeface="Cabin"/>
                <a:sym typeface="Cabin"/>
              </a:rPr>
            </a:br>
            <a:r>
              <a:rPr lang="en-US" sz="1400" b="0" i="0" u="none">
                <a:solidFill>
                  <a:srgbClr val="000000"/>
                </a:solidFill>
                <a:latin typeface="Cabin"/>
                <a:ea typeface="Cabin"/>
                <a:cs typeface="Cabin"/>
                <a:sym typeface="Cabin"/>
              </a:rPr>
              <a:t>Aplikasi editing video mudah: Filmora, Sony Vegas, Kinemaster, Capcut, dll</a:t>
            </a:r>
            <a:endParaRPr sz="1400" b="0" i="0" u="none">
              <a:solidFill>
                <a:srgbClr val="000000"/>
              </a:solidFill>
              <a:latin typeface="Cabin"/>
              <a:ea typeface="Cabin"/>
              <a:cs typeface="Cabin"/>
              <a:sym typeface="Cabin"/>
            </a:endParaRPr>
          </a:p>
          <a:p>
            <a:pPr marL="0" marR="0" lvl="0" indent="0" algn="l" rtl="0">
              <a:lnSpc>
                <a:spcPct val="150000"/>
              </a:lnSpc>
              <a:spcBef>
                <a:spcPts val="0"/>
              </a:spcBef>
              <a:spcAft>
                <a:spcPts val="0"/>
              </a:spcAft>
              <a:buClr>
                <a:srgbClr val="000000"/>
              </a:buClr>
              <a:buSzPts val="1400"/>
              <a:buFont typeface="Arial" panose="020B0604020202090204"/>
              <a:buNone/>
            </a:pPr>
            <a:endParaRPr sz="1400" b="0" i="0" u="none">
              <a:solidFill>
                <a:schemeClr val="dk1"/>
              </a:solidFill>
              <a:latin typeface="Cabin"/>
              <a:ea typeface="Cabin"/>
              <a:cs typeface="Cabin"/>
              <a:sym typeface="Cabin"/>
            </a:endParaRPr>
          </a:p>
          <a:p>
            <a:pPr marL="0" marR="0" lvl="0" indent="0" algn="l" rtl="0">
              <a:lnSpc>
                <a:spcPct val="150000"/>
              </a:lnSpc>
              <a:spcBef>
                <a:spcPts val="0"/>
              </a:spcBef>
              <a:spcAft>
                <a:spcPts val="0"/>
              </a:spcAft>
              <a:buClr>
                <a:schemeClr val="dk1"/>
              </a:buClr>
              <a:buSzPts val="1400"/>
              <a:buFont typeface="Cabin"/>
              <a:buNone/>
            </a:pPr>
            <a:r>
              <a:rPr lang="en-US" sz="1400" b="0" i="0" u="none">
                <a:solidFill>
                  <a:schemeClr val="dk1"/>
                </a:solidFill>
                <a:latin typeface="Cabin"/>
                <a:ea typeface="Cabin"/>
                <a:cs typeface="Cabin"/>
                <a:sym typeface="Cabin"/>
              </a:rPr>
              <a:t>Aplikasi pembuatan animasi: Powtoon, Doratoon</a:t>
            </a:r>
            <a:endParaRPr lang="en-US" sz="1400" b="0" i="0" u="none">
              <a:solidFill>
                <a:schemeClr val="dk1"/>
              </a:solidFill>
              <a:latin typeface="Cabin"/>
              <a:ea typeface="Cabin"/>
              <a:cs typeface="Cabin"/>
              <a:sym typeface="Cabin"/>
            </a:endParaRPr>
          </a:p>
        </p:txBody>
      </p:sp>
      <p:pic>
        <p:nvPicPr>
          <p:cNvPr id="204" name="Google Shape;204;p8" descr="Animaker vs Powtoon : Software Video Presentasi | Yesternight.ID"/>
          <p:cNvPicPr preferRelativeResize="0"/>
          <p:nvPr/>
        </p:nvPicPr>
        <p:blipFill rotWithShape="1">
          <a:blip r:embed="rId1"/>
          <a:srcRect/>
          <a:stretch>
            <a:fillRect/>
          </a:stretch>
        </p:blipFill>
        <p:spPr>
          <a:xfrm>
            <a:off x="5300662" y="490537"/>
            <a:ext cx="1014412" cy="981075"/>
          </a:xfrm>
          <a:prstGeom prst="rect">
            <a:avLst/>
          </a:prstGeom>
          <a:noFill/>
          <a:ln>
            <a:noFill/>
          </a:ln>
        </p:spPr>
      </p:pic>
      <p:pic>
        <p:nvPicPr>
          <p:cNvPr id="205" name="Google Shape;205;p8" descr="Doratoon - YouTube"/>
          <p:cNvPicPr preferRelativeResize="0"/>
          <p:nvPr/>
        </p:nvPicPr>
        <p:blipFill rotWithShape="1">
          <a:blip r:embed="rId2"/>
          <a:srcRect/>
          <a:stretch>
            <a:fillRect/>
          </a:stretch>
        </p:blipFill>
        <p:spPr>
          <a:xfrm>
            <a:off x="6683375" y="128587"/>
            <a:ext cx="1744662" cy="1744662"/>
          </a:xfrm>
          <a:prstGeom prst="rect">
            <a:avLst/>
          </a:prstGeom>
          <a:noFill/>
          <a:ln>
            <a:noFill/>
          </a:ln>
        </p:spPr>
      </p:pic>
      <p:pic>
        <p:nvPicPr>
          <p:cNvPr id="206" name="Google Shape;206;p8" descr="Filmora 9 Software Edit Video Terbaik Untuk Pemula Free |"/>
          <p:cNvPicPr preferRelativeResize="0"/>
          <p:nvPr/>
        </p:nvPicPr>
        <p:blipFill rotWithShape="1">
          <a:blip r:embed="rId3"/>
          <a:srcRect/>
          <a:stretch>
            <a:fillRect/>
          </a:stretch>
        </p:blipFill>
        <p:spPr>
          <a:xfrm>
            <a:off x="5086350" y="1589087"/>
            <a:ext cx="2890837" cy="1130300"/>
          </a:xfrm>
          <a:prstGeom prst="rect">
            <a:avLst/>
          </a:prstGeom>
          <a:noFill/>
          <a:ln>
            <a:noFill/>
          </a:ln>
        </p:spPr>
      </p:pic>
      <p:pic>
        <p:nvPicPr>
          <p:cNvPr id="207" name="Google Shape;207;p8" descr="Cara Edit Video Dengan CapCut Video Editor - Harapan Rakyat Online"/>
          <p:cNvPicPr preferRelativeResize="0"/>
          <p:nvPr/>
        </p:nvPicPr>
        <p:blipFill rotWithShape="1">
          <a:blip r:embed="rId4"/>
          <a:srcRect/>
          <a:stretch>
            <a:fillRect/>
          </a:stretch>
        </p:blipFill>
        <p:spPr>
          <a:xfrm>
            <a:off x="4635500" y="2571750"/>
            <a:ext cx="2719387" cy="1585912"/>
          </a:xfrm>
          <a:prstGeom prst="rect">
            <a:avLst/>
          </a:prstGeom>
          <a:noFill/>
          <a:ln>
            <a:noFill/>
          </a:ln>
        </p:spPr>
      </p:pic>
      <p:pic>
        <p:nvPicPr>
          <p:cNvPr id="208" name="Google Shape;208;p8" descr="KineMaster - Video Editor - Aplikasi di Google Play"/>
          <p:cNvPicPr preferRelativeResize="0"/>
          <p:nvPr/>
        </p:nvPicPr>
        <p:blipFill rotWithShape="1">
          <a:blip r:embed="rId5"/>
          <a:srcRect/>
          <a:stretch>
            <a:fillRect/>
          </a:stretch>
        </p:blipFill>
        <p:spPr>
          <a:xfrm>
            <a:off x="7088187" y="2881312"/>
            <a:ext cx="889000" cy="88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12" name="Shape 212"/>
        <p:cNvGrpSpPr/>
        <p:nvPr/>
      </p:nvGrpSpPr>
      <p:grpSpPr>
        <a:xfrm>
          <a:off x="0" y="0"/>
          <a:ext cx="0" cy="0"/>
          <a:chOff x="0" y="0"/>
          <a:chExt cx="0" cy="0"/>
        </a:xfrm>
      </p:grpSpPr>
      <p:sp>
        <p:nvSpPr>
          <p:cNvPr id="213" name="Google Shape;213;p9"/>
          <p:cNvSpPr txBox="1"/>
          <p:nvPr>
            <p:ph type="title"/>
          </p:nvPr>
        </p:nvSpPr>
        <p:spPr>
          <a:xfrm>
            <a:off x="712787" y="407987"/>
            <a:ext cx="7715250" cy="5730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30318B"/>
              </a:buClr>
              <a:buSzPts val="3600"/>
              <a:buFont typeface="Cabin"/>
              <a:buNone/>
            </a:pPr>
            <a:r>
              <a:rPr lang="en-US" sz="5000" b="1" i="0" u="none">
                <a:solidFill>
                  <a:srgbClr val="30318B"/>
                </a:solidFill>
                <a:latin typeface="Cabin"/>
                <a:ea typeface="Cabin"/>
                <a:cs typeface="Cabin"/>
                <a:sym typeface="Cabin"/>
              </a:rPr>
              <a:t>Other Way</a:t>
            </a:r>
            <a:endParaRPr lang="en-US" sz="5000" b="1" i="0" u="none">
              <a:solidFill>
                <a:srgbClr val="30318B"/>
              </a:solidFill>
              <a:latin typeface="Cabin"/>
              <a:ea typeface="Cabin"/>
              <a:cs typeface="Cabin"/>
              <a:sym typeface="Cabin"/>
            </a:endParaRPr>
          </a:p>
        </p:txBody>
      </p:sp>
      <p:sp>
        <p:nvSpPr>
          <p:cNvPr id="214" name="Google Shape;214;p9"/>
          <p:cNvSpPr txBox="1"/>
          <p:nvPr/>
        </p:nvSpPr>
        <p:spPr>
          <a:xfrm>
            <a:off x="712787" y="1719262"/>
            <a:ext cx="4572000" cy="231775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Cabin"/>
              <a:buNone/>
            </a:pPr>
            <a:r>
              <a:rPr lang="en-US" sz="1400" b="0" i="1" u="none">
                <a:solidFill>
                  <a:srgbClr val="000000"/>
                </a:solidFill>
                <a:latin typeface="Cabin"/>
                <a:ea typeface="Cabin"/>
                <a:cs typeface="Cabin"/>
                <a:sym typeface="Cabin"/>
              </a:rPr>
              <a:t>Selain animasi, media video juga menjadi media yang menarik untuk menyampaikan sesuatu. Kalian dapat membuat film pendek, atau hanya rekaman presentasi sekalipun.</a:t>
            </a:r>
            <a:endParaRPr lang="en-US" sz="1400" b="0" i="1" u="none">
              <a:solidFill>
                <a:srgbClr val="000000"/>
              </a:solidFill>
              <a:latin typeface="Cabin"/>
              <a:ea typeface="Cabin"/>
              <a:cs typeface="Cabin"/>
              <a:sym typeface="Cabin"/>
            </a:endParaRPr>
          </a:p>
          <a:p>
            <a:pPr marL="0" marR="0" lvl="0" indent="0" algn="l" rtl="0">
              <a:lnSpc>
                <a:spcPct val="150000"/>
              </a:lnSpc>
              <a:spcBef>
                <a:spcPts val="0"/>
              </a:spcBef>
              <a:spcAft>
                <a:spcPts val="0"/>
              </a:spcAft>
              <a:buClr>
                <a:srgbClr val="000000"/>
              </a:buClr>
              <a:buSzPts val="1400"/>
              <a:buFont typeface="Arial" panose="020B0604020202090204"/>
              <a:buNone/>
            </a:pPr>
            <a:endParaRPr sz="1400" b="0" i="1" u="none">
              <a:solidFill>
                <a:srgbClr val="000000"/>
              </a:solidFill>
              <a:latin typeface="Cabin"/>
              <a:ea typeface="Cabin"/>
              <a:cs typeface="Cabin"/>
              <a:sym typeface="Cabin"/>
            </a:endParaRPr>
          </a:p>
          <a:p>
            <a:pPr marL="0" marR="0" lvl="0" indent="0" algn="l" rtl="0">
              <a:lnSpc>
                <a:spcPct val="150000"/>
              </a:lnSpc>
              <a:spcBef>
                <a:spcPts val="0"/>
              </a:spcBef>
              <a:spcAft>
                <a:spcPts val="0"/>
              </a:spcAft>
              <a:buClr>
                <a:srgbClr val="000000"/>
              </a:buClr>
              <a:buSzPts val="1400"/>
              <a:buFont typeface="Cabin"/>
              <a:buNone/>
            </a:pPr>
            <a:r>
              <a:rPr lang="en-US" sz="1400" b="0" i="1" u="none">
                <a:solidFill>
                  <a:srgbClr val="000000"/>
                </a:solidFill>
                <a:latin typeface="Cabin"/>
                <a:ea typeface="Cabin"/>
                <a:cs typeface="Cabin"/>
                <a:sym typeface="Cabin"/>
              </a:rPr>
              <a:t>Banyak yang bisa dibuat sekreatif mungkin untuk dapat membua audience mengerti apa yang kita maksud</a:t>
            </a:r>
            <a:endParaRPr lang="en-US" sz="1400" b="0" i="1" u="none">
              <a:solidFill>
                <a:srgbClr val="000000"/>
              </a:solidFill>
              <a:latin typeface="Cabin"/>
              <a:ea typeface="Cabin"/>
              <a:cs typeface="Cabin"/>
              <a:sym typeface="Cabin"/>
            </a:endParaRPr>
          </a:p>
        </p:txBody>
      </p:sp>
    </p:spTree>
  </p:cSld>
  <p:clrMapOvr>
    <a:masterClrMapping/>
  </p:clrMapOvr>
</p:sld>
</file>

<file path=ppt/theme/theme1.xml><?xml version="1.0" encoding="utf-8"?>
<a:theme xmlns:a="http://schemas.openxmlformats.org/drawingml/2006/main" name="1_Geometric Philosophy Lesson by Slidesgo ">
  <a:themeElements>
    <a:clrScheme name="Simple Light">
      <a:dk1>
        <a:srgbClr val="000000"/>
      </a:dk1>
      <a:lt1>
        <a:srgbClr val="FFFFFF"/>
      </a:lt1>
      <a:dk2>
        <a:srgbClr val="AA8CFF"/>
      </a:dk2>
      <a:lt2>
        <a:srgbClr val="462C91"/>
      </a:lt2>
      <a:accent1>
        <a:srgbClr val="785DC5"/>
      </a:accent1>
      <a:accent2>
        <a:srgbClr val="F4CE2B"/>
      </a:accent2>
      <a:accent3>
        <a:srgbClr val="785DC5"/>
      </a:accent3>
      <a:accent4>
        <a:srgbClr val="462C91"/>
      </a:accent4>
      <a:accent5>
        <a:srgbClr val="AA8CFF"/>
      </a:accent5>
      <a:accent6>
        <a:srgbClr val="F4CE2B"/>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Geometric Philosophy Lesson by Slidesgo ">
  <a:themeElements>
    <a:clrScheme name="Simple Light">
      <a:dk1>
        <a:srgbClr val="000000"/>
      </a:dk1>
      <a:lt1>
        <a:srgbClr val="FFFFFF"/>
      </a:lt1>
      <a:dk2>
        <a:srgbClr val="AA8CFF"/>
      </a:dk2>
      <a:lt2>
        <a:srgbClr val="462C91"/>
      </a:lt2>
      <a:accent1>
        <a:srgbClr val="785DC5"/>
      </a:accent1>
      <a:accent2>
        <a:srgbClr val="F4CE2B"/>
      </a:accent2>
      <a:accent3>
        <a:srgbClr val="785DC5"/>
      </a:accent3>
      <a:accent4>
        <a:srgbClr val="462C91"/>
      </a:accent4>
      <a:accent5>
        <a:srgbClr val="AA8CFF"/>
      </a:accent5>
      <a:accent6>
        <a:srgbClr val="F4CE2B"/>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Geometric Philosophy Lesson by Slidesgo ">
  <a:themeElements>
    <a:clrScheme name="Simple Light">
      <a:dk1>
        <a:srgbClr val="000000"/>
      </a:dk1>
      <a:lt1>
        <a:srgbClr val="FFFFFF"/>
      </a:lt1>
      <a:dk2>
        <a:srgbClr val="AA8CFF"/>
      </a:dk2>
      <a:lt2>
        <a:srgbClr val="462C91"/>
      </a:lt2>
      <a:accent1>
        <a:srgbClr val="785DC5"/>
      </a:accent1>
      <a:accent2>
        <a:srgbClr val="F4CE2B"/>
      </a:accent2>
      <a:accent3>
        <a:srgbClr val="785DC5"/>
      </a:accent3>
      <a:accent4>
        <a:srgbClr val="462C91"/>
      </a:accent4>
      <a:accent5>
        <a:srgbClr val="AA8CFF"/>
      </a:accent5>
      <a:accent6>
        <a:srgbClr val="F4CE2B"/>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6_Geometric Philosophy Lesson by Slidesgo ">
  <a:themeElements>
    <a:clrScheme name="Simple Light">
      <a:dk1>
        <a:srgbClr val="000000"/>
      </a:dk1>
      <a:lt1>
        <a:srgbClr val="FFFFFF"/>
      </a:lt1>
      <a:dk2>
        <a:srgbClr val="AA8CFF"/>
      </a:dk2>
      <a:lt2>
        <a:srgbClr val="462C91"/>
      </a:lt2>
      <a:accent1>
        <a:srgbClr val="785DC5"/>
      </a:accent1>
      <a:accent2>
        <a:srgbClr val="F4CE2B"/>
      </a:accent2>
      <a:accent3>
        <a:srgbClr val="785DC5"/>
      </a:accent3>
      <a:accent4>
        <a:srgbClr val="462C91"/>
      </a:accent4>
      <a:accent5>
        <a:srgbClr val="AA8CFF"/>
      </a:accent5>
      <a:accent6>
        <a:srgbClr val="F4CE2B"/>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Geometric Philosophy Lesson by Slidesgo ">
  <a:themeElements>
    <a:clrScheme name="Simple Light">
      <a:dk1>
        <a:srgbClr val="000000"/>
      </a:dk1>
      <a:lt1>
        <a:srgbClr val="FFFFFF"/>
      </a:lt1>
      <a:dk2>
        <a:srgbClr val="AA8CFF"/>
      </a:dk2>
      <a:lt2>
        <a:srgbClr val="462C91"/>
      </a:lt2>
      <a:accent1>
        <a:srgbClr val="785DC5"/>
      </a:accent1>
      <a:accent2>
        <a:srgbClr val="F4CE2B"/>
      </a:accent2>
      <a:accent3>
        <a:srgbClr val="785DC5"/>
      </a:accent3>
      <a:accent4>
        <a:srgbClr val="462C91"/>
      </a:accent4>
      <a:accent5>
        <a:srgbClr val="AA8CFF"/>
      </a:accent5>
      <a:accent6>
        <a:srgbClr val="F4CE2B"/>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Geometric Philosophy Lesson by Slidesgo ">
  <a:themeElements>
    <a:clrScheme name="Simple Light">
      <a:dk1>
        <a:srgbClr val="000000"/>
      </a:dk1>
      <a:lt1>
        <a:srgbClr val="FFFFFF"/>
      </a:lt1>
      <a:dk2>
        <a:srgbClr val="AA8CFF"/>
      </a:dk2>
      <a:lt2>
        <a:srgbClr val="462C91"/>
      </a:lt2>
      <a:accent1>
        <a:srgbClr val="785DC5"/>
      </a:accent1>
      <a:accent2>
        <a:srgbClr val="F4CE2B"/>
      </a:accent2>
      <a:accent3>
        <a:srgbClr val="785DC5"/>
      </a:accent3>
      <a:accent4>
        <a:srgbClr val="462C91"/>
      </a:accent4>
      <a:accent5>
        <a:srgbClr val="AA8CFF"/>
      </a:accent5>
      <a:accent6>
        <a:srgbClr val="F4CE2B"/>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Geometric Philosophy Lesson by Slidesgo ">
  <a:themeElements>
    <a:clrScheme name="Simple Light">
      <a:dk1>
        <a:srgbClr val="000000"/>
      </a:dk1>
      <a:lt1>
        <a:srgbClr val="FFFFFF"/>
      </a:lt1>
      <a:dk2>
        <a:srgbClr val="AA8CFF"/>
      </a:dk2>
      <a:lt2>
        <a:srgbClr val="462C91"/>
      </a:lt2>
      <a:accent1>
        <a:srgbClr val="785DC5"/>
      </a:accent1>
      <a:accent2>
        <a:srgbClr val="F4CE2B"/>
      </a:accent2>
      <a:accent3>
        <a:srgbClr val="785DC5"/>
      </a:accent3>
      <a:accent4>
        <a:srgbClr val="462C91"/>
      </a:accent4>
      <a:accent5>
        <a:srgbClr val="AA8CFF"/>
      </a:accent5>
      <a:accent6>
        <a:srgbClr val="F4CE2B"/>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Geometric Philosophy Lesson by Slidesgo ">
  <a:themeElements>
    <a:clrScheme name="Simple Light">
      <a:dk1>
        <a:srgbClr val="000000"/>
      </a:dk1>
      <a:lt1>
        <a:srgbClr val="FFFFFF"/>
      </a:lt1>
      <a:dk2>
        <a:srgbClr val="AA8CFF"/>
      </a:dk2>
      <a:lt2>
        <a:srgbClr val="462C91"/>
      </a:lt2>
      <a:accent1>
        <a:srgbClr val="785DC5"/>
      </a:accent1>
      <a:accent2>
        <a:srgbClr val="F4CE2B"/>
      </a:accent2>
      <a:accent3>
        <a:srgbClr val="785DC5"/>
      </a:accent3>
      <a:accent4>
        <a:srgbClr val="462C91"/>
      </a:accent4>
      <a:accent5>
        <a:srgbClr val="AA8CFF"/>
      </a:accent5>
      <a:accent6>
        <a:srgbClr val="F4CE2B"/>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2969</Words>
  <Application>WPS Presentation</Application>
  <PresentationFormat/>
  <Paragraphs>110</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8</vt:i4>
      </vt:variant>
      <vt:variant>
        <vt:lpstr>幻灯片标题</vt:lpstr>
      </vt:variant>
      <vt:variant>
        <vt:i4>14</vt:i4>
      </vt:variant>
    </vt:vector>
  </HeadingPairs>
  <TitlesOfParts>
    <vt:vector size="34" baseType="lpstr">
      <vt:lpstr>Arial</vt:lpstr>
      <vt:lpstr>SimSun</vt:lpstr>
      <vt:lpstr>Wingdings</vt:lpstr>
      <vt:lpstr>Arial</vt:lpstr>
      <vt:lpstr>Cabin</vt:lpstr>
      <vt:lpstr>Thonburi</vt:lpstr>
      <vt:lpstr>Nunito</vt:lpstr>
      <vt:lpstr>微软雅黑</vt:lpstr>
      <vt:lpstr>汉仪旗黑</vt:lpstr>
      <vt:lpstr>Arial Unicode MS</vt:lpstr>
      <vt:lpstr>Wingdings</vt:lpstr>
      <vt:lpstr>宋体-简</vt:lpstr>
      <vt:lpstr>1_Geometric Philosophy Lesson by Slidesgo </vt:lpstr>
      <vt:lpstr>5_Geometric Philosophy Lesson by Slidesgo </vt:lpstr>
      <vt:lpstr>4_Geometric Philosophy Lesson by Slidesgo </vt:lpstr>
      <vt:lpstr>6_Geometric Philosophy Lesson by Slidesgo </vt:lpstr>
      <vt:lpstr>3_Geometric Philosophy Lesson by Slidesgo </vt:lpstr>
      <vt:lpstr>2_Geometric Philosophy Lesson by Slidesgo </vt:lpstr>
      <vt:lpstr>7_Geometric Philosophy Lesson by Slidesgo </vt:lpstr>
      <vt:lpstr>Geometric Philosophy Lesson by Slidesgo </vt:lpstr>
      <vt:lpstr>LITERASI  DIGITAL</vt:lpstr>
      <vt:lpstr>03</vt:lpstr>
      <vt:lpstr>Inovasi</vt:lpstr>
      <vt:lpstr>Inovasi</vt:lpstr>
      <vt:lpstr>Inovasi</vt:lpstr>
      <vt:lpstr>Inovasi / hal kreatif Apa yang bisa dilakukan dalam skala kecil?</vt:lpstr>
      <vt:lpstr>Menggunakan Media Interaktif</vt:lpstr>
      <vt:lpstr>Contoh Aplikasi</vt:lpstr>
      <vt:lpstr>Other Way</vt:lpstr>
      <vt:lpstr>Tugas 8 Kelompok</vt:lpstr>
      <vt:lpstr>PowerPoint 演示文稿</vt:lpstr>
      <vt:lpstr>Tugas Kelompok</vt:lpstr>
      <vt:lpstr>Contoh UAS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LITERASI  DIGITAL</dc:title>
  <dc:creator>msi</dc:creator>
  <cp:lastModifiedBy>sttbandung</cp:lastModifiedBy>
  <cp:revision>1</cp:revision>
  <dcterms:created xsi:type="dcterms:W3CDTF">2023-06-24T07:00:52Z</dcterms:created>
  <dcterms:modified xsi:type="dcterms:W3CDTF">2023-06-24T07:00:52Z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1033-3.2.0.6442</vt:lpwstr>
  </property>
</Properties>
</file>