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JAVA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Bayu Rimba Pratama, </a:t>
            </a:r>
            <a:r>
              <a:rPr lang="en-US" dirty="0" err="1">
                <a:solidFill>
                  <a:srgbClr val="7CEBFF"/>
                </a:solidFill>
              </a:rPr>
              <a:t>st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m.kom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Design </a:t>
            </a:r>
            <a:r>
              <a:rPr lang="en-US" dirty="0" err="1"/>
              <a:t>MainForm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button Logout. Lalu double Click button </a:t>
            </a:r>
            <a:r>
              <a:rPr lang="en-US" dirty="0" err="1"/>
              <a:t>tersebut</a:t>
            </a:r>
            <a:r>
              <a:rPr lang="en-US" dirty="0"/>
              <a:t>. Anda akan </a:t>
            </a:r>
            <a:r>
              <a:rPr lang="en-US" dirty="0" err="1"/>
              <a:t>diarahkan</a:t>
            </a:r>
            <a:r>
              <a:rPr lang="en-US" dirty="0"/>
              <a:t> pada method yang akan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button </a:t>
            </a:r>
            <a:r>
              <a:rPr lang="en-US" dirty="0" err="1"/>
              <a:t>tersebut</a:t>
            </a:r>
            <a:r>
              <a:rPr lang="en-US" dirty="0"/>
              <a:t> di-</a:t>
            </a:r>
            <a:r>
              <a:rPr lang="en-US" dirty="0" err="1"/>
              <a:t>klik</a:t>
            </a:r>
            <a:r>
              <a:rPr lang="en-US" dirty="0"/>
              <a:t>.</a:t>
            </a:r>
          </a:p>
          <a:p>
            <a:r>
              <a:rPr lang="en-US" dirty="0" err="1"/>
              <a:t>Tambahkan</a:t>
            </a:r>
            <a:r>
              <a:rPr lang="en-US" dirty="0"/>
              <a:t> line of code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kanan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E3C48-4D54-33CF-B6F0-0FFF7905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9" y="3200401"/>
            <a:ext cx="3401169" cy="3420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3241E-D39A-FDA1-176E-5D5C477A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95" y="3200401"/>
            <a:ext cx="4635468" cy="16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source code class </a:t>
            </a:r>
            <a:r>
              <a:rPr lang="en-US" dirty="0" err="1"/>
              <a:t>LoginForm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attribute dengan </a:t>
            </a:r>
            <a:r>
              <a:rPr lang="en-US" dirty="0" err="1"/>
              <a:t>tipe</a:t>
            </a:r>
            <a:r>
              <a:rPr lang="en-US" dirty="0"/>
              <a:t> class </a:t>
            </a:r>
            <a:r>
              <a:rPr lang="en-US" dirty="0" err="1"/>
              <a:t>MainForm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line of code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2BE080-7F79-66FA-D415-3BA89059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76" y="2878300"/>
            <a:ext cx="6336015" cy="27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0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</a:t>
            </a:r>
            <a:r>
              <a:rPr lang="en-US" dirty="0" err="1"/>
              <a:t>tampilan</a:t>
            </a:r>
            <a:r>
              <a:rPr lang="en-US" dirty="0"/>
              <a:t> Design </a:t>
            </a:r>
            <a:r>
              <a:rPr lang="en-US" dirty="0" err="1"/>
              <a:t>LoginForm</a:t>
            </a:r>
            <a:r>
              <a:rPr lang="en-US" dirty="0"/>
              <a:t>, double click button Login. Anda akan </a:t>
            </a:r>
            <a:r>
              <a:rPr lang="en-US" dirty="0" err="1"/>
              <a:t>diarahkan</a:t>
            </a:r>
            <a:r>
              <a:rPr lang="en-US" dirty="0"/>
              <a:t> pada method yang akan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button </a:t>
            </a:r>
            <a:r>
              <a:rPr lang="en-US" dirty="0" err="1"/>
              <a:t>tersebut</a:t>
            </a:r>
            <a:r>
              <a:rPr lang="en-US" dirty="0"/>
              <a:t> di-</a:t>
            </a:r>
            <a:r>
              <a:rPr lang="en-US" dirty="0" err="1"/>
              <a:t>klik</a:t>
            </a:r>
            <a:r>
              <a:rPr lang="en-US" dirty="0"/>
              <a:t>.</a:t>
            </a:r>
          </a:p>
          <a:p>
            <a:r>
              <a:rPr lang="en-US" dirty="0" err="1"/>
              <a:t>Tambahkan</a:t>
            </a:r>
            <a:r>
              <a:rPr lang="en-US" dirty="0"/>
              <a:t> line of code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Run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01A40-14FF-3A2B-B884-C68E32F9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6" y="3200401"/>
            <a:ext cx="3751549" cy="3287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F90DFE-D652-4D27-68AF-0380A8ED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38" y="3206864"/>
            <a:ext cx="4721679" cy="30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54990"/>
          </a:xfrm>
        </p:spPr>
        <p:txBody>
          <a:bodyPr anchor="t"/>
          <a:lstStyle/>
          <a:p>
            <a:r>
              <a:rPr lang="en-US" dirty="0"/>
              <a:t>Ketika Anda </a:t>
            </a:r>
            <a:r>
              <a:rPr lang="en-US" dirty="0" err="1"/>
              <a:t>klik</a:t>
            </a:r>
            <a:r>
              <a:rPr lang="en-US" dirty="0"/>
              <a:t> Logout, username dan password yang sebelumnya sudah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pada text field dan password field.</a:t>
            </a:r>
          </a:p>
          <a:p>
            <a:r>
              <a:rPr lang="en-US" dirty="0"/>
              <a:t>Latihan e-Learning: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agar </a:t>
            </a:r>
            <a:r>
              <a:rPr lang="en-US" dirty="0" err="1"/>
              <a:t>ketika</a:t>
            </a:r>
            <a:r>
              <a:rPr lang="en-US" dirty="0"/>
              <a:t> user meng-</a:t>
            </a:r>
            <a:r>
              <a:rPr lang="en-US" dirty="0" err="1"/>
              <a:t>klik</a:t>
            </a:r>
            <a:r>
              <a:rPr lang="en-US" dirty="0"/>
              <a:t> Logout, username dan password yang sebelumnya sudah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agar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agar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MainForm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maximal screen! </a:t>
            </a:r>
            <a:r>
              <a:rPr lang="en-US" dirty="0" err="1"/>
              <a:t>Atur</a:t>
            </a:r>
            <a:r>
              <a:rPr lang="en-US" dirty="0"/>
              <a:t> minimal size </a:t>
            </a:r>
            <a:r>
              <a:rPr lang="en-US" dirty="0" err="1"/>
              <a:t>nya</a:t>
            </a:r>
            <a:r>
              <a:rPr lang="en-US" dirty="0"/>
              <a:t> di 600 x 600!</a:t>
            </a:r>
          </a:p>
          <a:p>
            <a:pPr lvl="1"/>
            <a:r>
              <a:rPr lang="en-US" dirty="0"/>
              <a:t>Hapus </a:t>
            </a:r>
            <a:r>
              <a:rPr lang="en-US" dirty="0" err="1"/>
              <a:t>tombol</a:t>
            </a:r>
            <a:r>
              <a:rPr lang="en-US" dirty="0"/>
              <a:t> Logout pada </a:t>
            </a:r>
            <a:r>
              <a:rPr lang="en-US" dirty="0" err="1"/>
              <a:t>MainForm</a:t>
            </a:r>
            <a:r>
              <a:rPr lang="en-US" dirty="0"/>
              <a:t>. </a:t>
            </a:r>
            <a:r>
              <a:rPr lang="en-US" dirty="0" err="1"/>
              <a:t>Tambahkan</a:t>
            </a:r>
            <a:r>
              <a:rPr lang="en-US" dirty="0"/>
              <a:t> menu bar yang </a:t>
            </a:r>
            <a:r>
              <a:rPr lang="en-US" dirty="0" err="1"/>
              <a:t>terdiri</a:t>
            </a:r>
            <a:r>
              <a:rPr lang="en-US" dirty="0"/>
              <a:t> dari </a:t>
            </a:r>
            <a:r>
              <a:rPr lang="en-US" b="1" dirty="0"/>
              <a:t>File </a:t>
            </a:r>
            <a:r>
              <a:rPr lang="en-US" dirty="0"/>
              <a:t>dan </a:t>
            </a:r>
            <a:r>
              <a:rPr lang="en-US" b="1" dirty="0"/>
              <a:t>Help</a:t>
            </a:r>
            <a:r>
              <a:rPr lang="en-US" dirty="0"/>
              <a:t>. File memiliki sub menu Logout dan Exit. Help memiliki sub menu About.</a:t>
            </a:r>
          </a:p>
          <a:p>
            <a:pPr lvl="1"/>
            <a:r>
              <a:rPr lang="en-US" dirty="0"/>
              <a:t>Sub Menu Logout </a:t>
            </a:r>
            <a:r>
              <a:rPr lang="en-US" dirty="0" err="1"/>
              <a:t>untuk</a:t>
            </a:r>
            <a:r>
              <a:rPr lang="en-US" dirty="0"/>
              <a:t> kembali ke </a:t>
            </a:r>
            <a:r>
              <a:rPr lang="en-US" dirty="0" err="1"/>
              <a:t>LoginForm</a:t>
            </a:r>
            <a:r>
              <a:rPr lang="en-US" dirty="0"/>
              <a:t>. Sub Menu Exit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.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dengan </a:t>
            </a:r>
            <a:r>
              <a:rPr lang="en-US" dirty="0" err="1"/>
              <a:t>konfirmasi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Sub Menu About </a:t>
            </a:r>
            <a:r>
              <a:rPr lang="en-US" dirty="0" err="1"/>
              <a:t>menampilkan</a:t>
            </a:r>
            <a:r>
              <a:rPr lang="en-US" dirty="0"/>
              <a:t> creator. </a:t>
            </a:r>
            <a:r>
              <a:rPr lang="en-US" dirty="0" err="1"/>
              <a:t>Munculkan</a:t>
            </a:r>
            <a:r>
              <a:rPr lang="en-US" dirty="0"/>
              <a:t> Nama dan NPM Anda.</a:t>
            </a:r>
          </a:p>
          <a:p>
            <a:pPr lvl="1"/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icon JFrame!</a:t>
            </a:r>
          </a:p>
        </p:txBody>
      </p:sp>
    </p:spTree>
    <p:extLst>
      <p:ext uri="{BB962C8B-B14F-4D97-AF65-F5344CB8AC3E}">
        <p14:creationId xmlns:p14="http://schemas.microsoft.com/office/powerpoint/2010/main" val="23432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7E02CBF-8DC9-30EE-3E7C-78BFC41D5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2B6F6-FF4D-BB94-56F6-9111FAF5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 anchor="t"/>
          <a:lstStyle/>
          <a:p>
            <a:r>
              <a:rPr lang="en-US" dirty="0" err="1"/>
              <a:t>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, misal : DemoGui2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main package,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i="1" dirty="0"/>
              <a:t>New</a:t>
            </a:r>
            <a:r>
              <a:rPr lang="en-US" dirty="0"/>
              <a:t> &gt; </a:t>
            </a:r>
            <a:r>
              <a:rPr lang="en-US" b="1" i="1" dirty="0"/>
              <a:t>JFrame Form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F6A41-019F-AD4D-9414-9D724456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21" y="2946502"/>
            <a:ext cx="3350034" cy="268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2B6F6-FF4D-BB94-56F6-9111FAF5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Beri </a:t>
            </a:r>
            <a:r>
              <a:rPr lang="en-US" dirty="0" err="1"/>
              <a:t>nama</a:t>
            </a:r>
            <a:r>
              <a:rPr lang="en-US" dirty="0"/>
              <a:t> class name: </a:t>
            </a:r>
            <a:r>
              <a:rPr lang="en-US" dirty="0" err="1"/>
              <a:t>LoginForm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i="1" dirty="0"/>
              <a:t>Finish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D042B-55FB-B0F6-662B-C967E589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00" y="2966747"/>
            <a:ext cx="4682906" cy="32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Tampilan</a:t>
            </a:r>
            <a:r>
              <a:rPr lang="en-US" dirty="0"/>
              <a:t> design GUI editor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D69F63B-F62D-9552-71DD-FE93D3DA8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3" t="8176" r="-1" b="12945"/>
          <a:stretch/>
        </p:blipFill>
        <p:spPr>
          <a:xfrm>
            <a:off x="709126" y="2537927"/>
            <a:ext cx="7234371" cy="38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Klik</a:t>
            </a:r>
            <a:r>
              <a:rPr lang="en-US" dirty="0"/>
              <a:t> sub tab Source (1),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setVisibile</a:t>
            </a:r>
            <a:r>
              <a:rPr lang="en-US" dirty="0"/>
              <a:t>(true) pada constructor (2), delete main method (3).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0CC5A-AB76-2607-8E98-65F275E9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73" y="2505543"/>
            <a:ext cx="4529057" cy="39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DemoGui2.java, </a:t>
            </a:r>
            <a:r>
              <a:rPr lang="en-US" dirty="0" err="1"/>
              <a:t>ubah</a:t>
            </a:r>
            <a:r>
              <a:rPr lang="en-US" dirty="0"/>
              <a:t> body main method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berikut, </a:t>
            </a:r>
            <a:r>
              <a:rPr lang="en-US" dirty="0" err="1"/>
              <a:t>lalu</a:t>
            </a:r>
            <a:r>
              <a:rPr lang="en-US" dirty="0"/>
              <a:t> run program.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9ED5B-0315-6DFE-E612-465C4D5EA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2" y="2539970"/>
            <a:ext cx="5267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Dengan menggunakan Palette,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LoginForm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D63DC-D3A4-140A-94B1-440AD939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2537852"/>
            <a:ext cx="7739437" cy="36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package </a:t>
            </a:r>
            <a:r>
              <a:rPr lang="en-US" dirty="0" err="1"/>
              <a:t>yg</a:t>
            </a:r>
            <a:r>
              <a:rPr lang="en-US" dirty="0"/>
              <a:t> sama, </a:t>
            </a:r>
            <a:r>
              <a:rPr lang="en-US" dirty="0" err="1"/>
              <a:t>Buat</a:t>
            </a:r>
            <a:r>
              <a:rPr lang="en-US" dirty="0"/>
              <a:t> JFrame Form dan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: </a:t>
            </a:r>
            <a:r>
              <a:rPr lang="en-US" dirty="0" err="1"/>
              <a:t>MainForm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D9EC2-9077-7C43-706A-12E32BFA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01" y="2557002"/>
            <a:ext cx="5553822" cy="38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D1CB19-6429-33AA-AF92-A42135F1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 Development using netbeans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BC7CA9-18E2-734A-394C-F5E22FB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Pada MainForm.java, hapus main method. Lalu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prevFrame</a:t>
            </a:r>
            <a:r>
              <a:rPr lang="en-US" dirty="0"/>
              <a:t> dan setter method </a:t>
            </a:r>
            <a:r>
              <a:rPr lang="en-US" dirty="0" err="1"/>
              <a:t>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345D9-466D-3E1E-BA69-348F7427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72" y="2529965"/>
            <a:ext cx="4438298" cy="379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5D821D-4B29-80AB-041C-3F266CA1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19" y="2529965"/>
            <a:ext cx="5753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060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915</TotalTime>
  <Words>427</Words>
  <Application>Microsoft Office PowerPoint</Application>
  <PresentationFormat>Widescreen</PresentationFormat>
  <Paragraphs>41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JAVA GUI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Java GUI Development using netbeans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 #1</dc:title>
  <dc:creator>Bayu Pratama</dc:creator>
  <cp:lastModifiedBy>Bayu Pratama</cp:lastModifiedBy>
  <cp:revision>69</cp:revision>
  <dcterms:created xsi:type="dcterms:W3CDTF">2023-03-27T03:17:40Z</dcterms:created>
  <dcterms:modified xsi:type="dcterms:W3CDTF">2023-04-08T07:13:00Z</dcterms:modified>
</cp:coreProperties>
</file>