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60" r:id="rId6"/>
    <p:sldId id="258" r:id="rId7"/>
    <p:sldId id="257" r:id="rId8"/>
    <p:sldId id="264" r:id="rId9"/>
    <p:sldId id="267" r:id="rId10"/>
    <p:sldId id="276" r:id="rId11"/>
    <p:sldId id="277" r:id="rId12"/>
    <p:sldId id="278" r:id="rId13"/>
    <p:sldId id="279" r:id="rId14"/>
    <p:sldId id="280" r:id="rId15"/>
    <p:sldId id="282" r:id="rId16"/>
    <p:sldId id="287" r:id="rId17"/>
    <p:sldId id="283" r:id="rId18"/>
    <p:sldId id="284" r:id="rId19"/>
    <p:sldId id="285" r:id="rId20"/>
    <p:sldId id="28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Load the driver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Define the Connection URL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Establish The Connection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Execute a Query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Create a Statement Object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1FEFBA1-ABD8-4041-9E0B-51F468BAE3D0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Process the Results</a:t>
          </a:r>
        </a:p>
      </dgm:t>
    </dgm:pt>
    <dgm:pt modelId="{6D10F719-4B55-47F6-A541-E2824194526B}" type="parTrans" cxnId="{FD3C075D-6ED5-43A4-853D-5286C6B3A794}">
      <dgm:prSet/>
      <dgm:spPr/>
      <dgm:t>
        <a:bodyPr/>
        <a:lstStyle/>
        <a:p>
          <a:endParaRPr lang="en-US"/>
        </a:p>
      </dgm:t>
    </dgm:pt>
    <dgm:pt modelId="{D245D26A-D1AF-4551-B333-EC30402D5ADE}" type="sibTrans" cxnId="{FD3C075D-6ED5-43A4-853D-5286C6B3A794}">
      <dgm:prSet/>
      <dgm:spPr/>
      <dgm:t>
        <a:bodyPr/>
        <a:lstStyle/>
        <a:p>
          <a:endParaRPr lang="en-US"/>
        </a:p>
      </dgm:t>
    </dgm:pt>
    <dgm:pt modelId="{57C64A95-4915-4617-A034-B22E3D80DAAC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Close the Connection</a:t>
          </a:r>
        </a:p>
      </dgm:t>
    </dgm:pt>
    <dgm:pt modelId="{EC8B95DA-1940-4527-AA6D-32D3F792891B}" type="parTrans" cxnId="{64317297-4D49-4DD6-BF27-9AF1A98A6199}">
      <dgm:prSet/>
      <dgm:spPr/>
      <dgm:t>
        <a:bodyPr/>
        <a:lstStyle/>
        <a:p>
          <a:endParaRPr lang="en-US"/>
        </a:p>
      </dgm:t>
    </dgm:pt>
    <dgm:pt modelId="{C32554A3-6D88-4722-AAFB-C8ED48493688}" type="sibTrans" cxnId="{64317297-4D49-4DD6-BF27-9AF1A98A6199}">
      <dgm:prSet/>
      <dgm:spPr/>
      <dgm:t>
        <a:bodyPr/>
        <a:lstStyle/>
        <a:p>
          <a:endParaRPr lang="en-US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7" custLinFactNeighborX="-298" custLinFactNeighborY="-710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7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7"/>
      <dgm:spPr/>
    </dgm:pt>
    <dgm:pt modelId="{A126BA88-D0F9-AF4A-A7BA-0638E32B45F8}" type="pres">
      <dgm:prSet presAssocID="{73D947E0-108F-4D20-A71E-3CF329F97212}" presName="imagNode" presStyleLbl="fgImgPlace1" presStyleIdx="0" presStyleCnt="7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7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7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7"/>
      <dgm:spPr/>
    </dgm:pt>
    <dgm:pt modelId="{EFEB790C-BD5C-F54D-9993-F81422A8AD8E}" type="pres">
      <dgm:prSet presAssocID="{B1AFA1AF-0FF8-45B3-A6D0-0E255A2F637D}" presName="imagNode" presStyleLbl="fgImgPlace1" presStyleIdx="1" presStyleCnt="7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7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7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7"/>
      <dgm:spPr/>
    </dgm:pt>
    <dgm:pt modelId="{CC076D56-4BB0-7246-9039-788AB439DAF0}" type="pres">
      <dgm:prSet presAssocID="{E9682B4F-0217-4B50-923E-C104AA24290F}" presName="imagNode" presStyleLbl="fgImgPlace1" presStyleIdx="2" presStyleCnt="7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7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7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7"/>
      <dgm:spPr/>
    </dgm:pt>
    <dgm:pt modelId="{FDF2BC93-305C-D94B-A6C2-ED9CE7F40C2F}" type="pres">
      <dgm:prSet presAssocID="{4F85505A-81B6-4FDA-A144-900B71DAD946}" presName="imagNode" presStyleLbl="fgImgPlace1" presStyleIdx="3" presStyleCnt="7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7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7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7"/>
      <dgm:spPr/>
    </dgm:pt>
    <dgm:pt modelId="{916140F0-4F43-9F45-8310-FCCA12DDE514}" type="pres">
      <dgm:prSet presAssocID="{A2322D3A-7AC2-4C5C-9D7E-EAB2313D47D4}" presName="imagNode" presStyleLbl="fgImgPlace1" presStyleIdx="4" presStyleCnt="7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4DA879A3-C3FB-463D-9AD7-14EDAFAD8F3C}" type="pres">
      <dgm:prSet presAssocID="{84DE1C3A-3FC7-4DB3-88ED-33F65A71557A}" presName="sibTrans" presStyleLbl="sibTrans2D1" presStyleIdx="0" presStyleCnt="0"/>
      <dgm:spPr/>
    </dgm:pt>
    <dgm:pt modelId="{A5DB35AE-F83E-4292-8A7A-6D096AFE2C1F}" type="pres">
      <dgm:prSet presAssocID="{61FEFBA1-ABD8-4041-9E0B-51F468BAE3D0}" presName="compNode" presStyleCnt="0"/>
      <dgm:spPr/>
    </dgm:pt>
    <dgm:pt modelId="{5B7C364F-62A4-45C4-AE7D-0CCE58E00864}" type="pres">
      <dgm:prSet presAssocID="{61FEFBA1-ABD8-4041-9E0B-51F468BAE3D0}" presName="bkgdShape" presStyleLbl="node1" presStyleIdx="5" presStyleCnt="7"/>
      <dgm:spPr/>
    </dgm:pt>
    <dgm:pt modelId="{151E9D55-D696-4B35-8179-13229948AA3B}" type="pres">
      <dgm:prSet presAssocID="{61FEFBA1-ABD8-4041-9E0B-51F468BAE3D0}" presName="nodeTx" presStyleLbl="node1" presStyleIdx="5" presStyleCnt="7">
        <dgm:presLayoutVars>
          <dgm:bulletEnabled val="1"/>
        </dgm:presLayoutVars>
      </dgm:prSet>
      <dgm:spPr/>
    </dgm:pt>
    <dgm:pt modelId="{8644859A-0C69-4B9D-844F-0CC70F8F0A53}" type="pres">
      <dgm:prSet presAssocID="{61FEFBA1-ABD8-4041-9E0B-51F468BAE3D0}" presName="invisiNode" presStyleLbl="node1" presStyleIdx="5" presStyleCnt="7"/>
      <dgm:spPr/>
    </dgm:pt>
    <dgm:pt modelId="{23E6E183-665C-4265-A9E2-AF65FEA8BC04}" type="pres">
      <dgm:prSet presAssocID="{61FEFBA1-ABD8-4041-9E0B-51F468BAE3D0}" presName="imagNode" presStyleLbl="fgImgPlace1" presStyleIdx="5" presStyleCnt="7" custScaleX="67689" custScaleY="65214" custLinFactNeighborX="1161" custLinFactNeighborY="-208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BA1F1CC-2782-42AC-84F3-388CF8027BF1}" type="pres">
      <dgm:prSet presAssocID="{D245D26A-D1AF-4551-B333-EC30402D5ADE}" presName="sibTrans" presStyleLbl="sibTrans2D1" presStyleIdx="0" presStyleCnt="0"/>
      <dgm:spPr/>
    </dgm:pt>
    <dgm:pt modelId="{22C93B50-DC40-4D4E-8ABB-80DE9E962389}" type="pres">
      <dgm:prSet presAssocID="{57C64A95-4915-4617-A034-B22E3D80DAAC}" presName="compNode" presStyleCnt="0"/>
      <dgm:spPr/>
    </dgm:pt>
    <dgm:pt modelId="{7F8943D0-F5EC-4F77-99FA-ADD96469D2F8}" type="pres">
      <dgm:prSet presAssocID="{57C64A95-4915-4617-A034-B22E3D80DAAC}" presName="bkgdShape" presStyleLbl="node1" presStyleIdx="6" presStyleCnt="7"/>
      <dgm:spPr/>
    </dgm:pt>
    <dgm:pt modelId="{7067BC2D-BA28-4E15-8220-5F94D638EF1F}" type="pres">
      <dgm:prSet presAssocID="{57C64A95-4915-4617-A034-B22E3D80DAAC}" presName="nodeTx" presStyleLbl="node1" presStyleIdx="6" presStyleCnt="7">
        <dgm:presLayoutVars>
          <dgm:bulletEnabled val="1"/>
        </dgm:presLayoutVars>
      </dgm:prSet>
      <dgm:spPr/>
    </dgm:pt>
    <dgm:pt modelId="{7ACBE94E-2D65-4C3E-9181-2F7433CAC527}" type="pres">
      <dgm:prSet presAssocID="{57C64A95-4915-4617-A034-B22E3D80DAAC}" presName="invisiNode" presStyleLbl="node1" presStyleIdx="6" presStyleCnt="7"/>
      <dgm:spPr/>
    </dgm:pt>
    <dgm:pt modelId="{7CE7B72B-83AE-459B-B9BD-F7D5476DA8C2}" type="pres">
      <dgm:prSet presAssocID="{57C64A95-4915-4617-A034-B22E3D80DAAC}" presName="imagNode" presStyleLbl="fgImgPlace1" presStyleIdx="6" presStyleCnt="7" custScaleX="64971" custScaleY="63792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7D766720-C1BA-4F97-90DB-5FAB2D7C4497}" type="presOf" srcId="{61FEFBA1-ABD8-4041-9E0B-51F468BAE3D0}" destId="{151E9D55-D696-4B35-8179-13229948AA3B}" srcOrd="1" destOrd="0" presId="urn:microsoft.com/office/officeart/2005/8/layout/hList7"/>
    <dgm:cxn modelId="{9227D035-87E7-49D6-9CC0-4F583D7C71E0}" type="presOf" srcId="{84DE1C3A-3FC7-4DB3-88ED-33F65A71557A}" destId="{4DA879A3-C3FB-463D-9AD7-14EDAFAD8F3C}" srcOrd="0" destOrd="0" presId="urn:microsoft.com/office/officeart/2005/8/layout/hList7"/>
    <dgm:cxn modelId="{FD3C075D-6ED5-43A4-853D-5286C6B3A794}" srcId="{0DD8915E-DC14-41D6-9BB5-F49E1C265163}" destId="{61FEFBA1-ABD8-4041-9E0B-51F468BAE3D0}" srcOrd="5" destOrd="0" parTransId="{6D10F719-4B55-47F6-A541-E2824194526B}" sibTransId="{D245D26A-D1AF-4551-B333-EC30402D5ADE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C9493C65-6BC7-42D9-906C-C662715664F3}" type="presOf" srcId="{D245D26A-D1AF-4551-B333-EC30402D5ADE}" destId="{8BA1F1CC-2782-42AC-84F3-388CF8027BF1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82935980-713E-4671-8342-D440381498FF}" type="presOf" srcId="{57C64A95-4915-4617-A034-B22E3D80DAAC}" destId="{7F8943D0-F5EC-4F77-99FA-ADD96469D2F8}" srcOrd="0" destOrd="0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C375A995-E576-4F6F-AAD0-B71D3CFE1B88}" type="presOf" srcId="{61FEFBA1-ABD8-4041-9E0B-51F468BAE3D0}" destId="{5B7C364F-62A4-45C4-AE7D-0CCE58E00864}" srcOrd="0" destOrd="0" presId="urn:microsoft.com/office/officeart/2005/8/layout/hList7"/>
    <dgm:cxn modelId="{64317297-4D49-4DD6-BF27-9AF1A98A6199}" srcId="{0DD8915E-DC14-41D6-9BB5-F49E1C265163}" destId="{57C64A95-4915-4617-A034-B22E3D80DAAC}" srcOrd="6" destOrd="0" parTransId="{EC8B95DA-1940-4527-AA6D-32D3F792891B}" sibTransId="{C32554A3-6D88-4722-AAFB-C8ED48493688}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086EF1AE-AC8D-4708-8554-F62F70800EC1}" type="presOf" srcId="{57C64A95-4915-4617-A034-B22E3D80DAAC}" destId="{7067BC2D-BA28-4E15-8220-5F94D638EF1F}" srcOrd="1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  <dgm:cxn modelId="{8F298C2B-016C-4F39-B78D-474635D88307}" type="presParOf" srcId="{0955960D-7F7D-E54C-8843-B1DBEEBFB364}" destId="{4DA879A3-C3FB-463D-9AD7-14EDAFAD8F3C}" srcOrd="9" destOrd="0" presId="urn:microsoft.com/office/officeart/2005/8/layout/hList7"/>
    <dgm:cxn modelId="{6E94CAC4-BE10-4BCA-A5C3-DC7D03626EA6}" type="presParOf" srcId="{0955960D-7F7D-E54C-8843-B1DBEEBFB364}" destId="{A5DB35AE-F83E-4292-8A7A-6D096AFE2C1F}" srcOrd="10" destOrd="0" presId="urn:microsoft.com/office/officeart/2005/8/layout/hList7"/>
    <dgm:cxn modelId="{D8BCB084-1EC8-442B-8514-464F20E48E66}" type="presParOf" srcId="{A5DB35AE-F83E-4292-8A7A-6D096AFE2C1F}" destId="{5B7C364F-62A4-45C4-AE7D-0CCE58E00864}" srcOrd="0" destOrd="0" presId="urn:microsoft.com/office/officeart/2005/8/layout/hList7"/>
    <dgm:cxn modelId="{C18D6B1C-B26E-4CBB-A250-CFA3E40DCA73}" type="presParOf" srcId="{A5DB35AE-F83E-4292-8A7A-6D096AFE2C1F}" destId="{151E9D55-D696-4B35-8179-13229948AA3B}" srcOrd="1" destOrd="0" presId="urn:microsoft.com/office/officeart/2005/8/layout/hList7"/>
    <dgm:cxn modelId="{6FD5C054-C469-4AB6-8D59-5F2638AE8B9A}" type="presParOf" srcId="{A5DB35AE-F83E-4292-8A7A-6D096AFE2C1F}" destId="{8644859A-0C69-4B9D-844F-0CC70F8F0A53}" srcOrd="2" destOrd="0" presId="urn:microsoft.com/office/officeart/2005/8/layout/hList7"/>
    <dgm:cxn modelId="{A72DE822-ED11-4CA3-9874-80C4D2953BCA}" type="presParOf" srcId="{A5DB35AE-F83E-4292-8A7A-6D096AFE2C1F}" destId="{23E6E183-665C-4265-A9E2-AF65FEA8BC04}" srcOrd="3" destOrd="0" presId="urn:microsoft.com/office/officeart/2005/8/layout/hList7"/>
    <dgm:cxn modelId="{6A57F237-5307-48DD-B669-55A5B85AD268}" type="presParOf" srcId="{0955960D-7F7D-E54C-8843-B1DBEEBFB364}" destId="{8BA1F1CC-2782-42AC-84F3-388CF8027BF1}" srcOrd="11" destOrd="0" presId="urn:microsoft.com/office/officeart/2005/8/layout/hList7"/>
    <dgm:cxn modelId="{3962753F-C34B-4F77-A00A-FF93A826E12F}" type="presParOf" srcId="{0955960D-7F7D-E54C-8843-B1DBEEBFB364}" destId="{22C93B50-DC40-4D4E-8ABB-80DE9E962389}" srcOrd="12" destOrd="0" presId="urn:microsoft.com/office/officeart/2005/8/layout/hList7"/>
    <dgm:cxn modelId="{9ECFCA49-E3D0-485F-8DB1-434729DCCE18}" type="presParOf" srcId="{22C93B50-DC40-4D4E-8ABB-80DE9E962389}" destId="{7F8943D0-F5EC-4F77-99FA-ADD96469D2F8}" srcOrd="0" destOrd="0" presId="urn:microsoft.com/office/officeart/2005/8/layout/hList7"/>
    <dgm:cxn modelId="{28D8D352-2F31-47B7-8E97-1AD1D3353D4A}" type="presParOf" srcId="{22C93B50-DC40-4D4E-8ABB-80DE9E962389}" destId="{7067BC2D-BA28-4E15-8220-5F94D638EF1F}" srcOrd="1" destOrd="0" presId="urn:microsoft.com/office/officeart/2005/8/layout/hList7"/>
    <dgm:cxn modelId="{FF13E81D-6C5E-4E5D-8225-02EA6177736C}" type="presParOf" srcId="{22C93B50-DC40-4D4E-8ABB-80DE9E962389}" destId="{7ACBE94E-2D65-4C3E-9181-2F7433CAC527}" srcOrd="2" destOrd="0" presId="urn:microsoft.com/office/officeart/2005/8/layout/hList7"/>
    <dgm:cxn modelId="{102A58FF-C27F-45A1-90D0-D985C803245A}" type="presParOf" srcId="{22C93B50-DC40-4D4E-8ABB-80DE9E962389}" destId="{7CE7B72B-83AE-459B-B9BD-F7D5476DA8C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3" y="0"/>
          <a:ext cx="1348374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 pitchFamily="2" charset="0"/>
            </a:rPr>
            <a:t>Load the driver</a:t>
          </a:r>
        </a:p>
      </dsp:txBody>
      <dsp:txXfrm>
        <a:off x="3" y="1576348"/>
        <a:ext cx="1348374" cy="1576348"/>
      </dsp:txXfrm>
    </dsp:sp>
    <dsp:sp modelId="{A126BA88-D0F9-AF4A-A7BA-0638E32B45F8}">
      <dsp:nvSpPr>
        <dsp:cNvPr id="0" name=""/>
        <dsp:cNvSpPr/>
      </dsp:nvSpPr>
      <dsp:spPr>
        <a:xfrm>
          <a:off x="278283" y="478533"/>
          <a:ext cx="799851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391108" y="0"/>
          <a:ext cx="1348374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 pitchFamily="2" charset="0"/>
            </a:rPr>
            <a:t>Define the Connection URL</a:t>
          </a:r>
        </a:p>
      </dsp:txBody>
      <dsp:txXfrm>
        <a:off x="1391108" y="1576348"/>
        <a:ext cx="1348374" cy="1576348"/>
      </dsp:txXfrm>
    </dsp:sp>
    <dsp:sp modelId="{EFEB790C-BD5C-F54D-9993-F81422A8AD8E}">
      <dsp:nvSpPr>
        <dsp:cNvPr id="0" name=""/>
        <dsp:cNvSpPr/>
      </dsp:nvSpPr>
      <dsp:spPr>
        <a:xfrm>
          <a:off x="1667109" y="478533"/>
          <a:ext cx="799851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2784127" y="0"/>
          <a:ext cx="1348374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 pitchFamily="2" charset="0"/>
            </a:rPr>
            <a:t>Establish The Connection</a:t>
          </a:r>
        </a:p>
      </dsp:txBody>
      <dsp:txXfrm>
        <a:off x="2784127" y="1576348"/>
        <a:ext cx="1348374" cy="1576348"/>
      </dsp:txXfrm>
    </dsp:sp>
    <dsp:sp modelId="{CC076D56-4BB0-7246-9039-788AB439DAF0}">
      <dsp:nvSpPr>
        <dsp:cNvPr id="0" name=""/>
        <dsp:cNvSpPr/>
      </dsp:nvSpPr>
      <dsp:spPr>
        <a:xfrm>
          <a:off x="3055935" y="478533"/>
          <a:ext cx="799851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4170500" y="0"/>
          <a:ext cx="1348374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 pitchFamily="2" charset="0"/>
            </a:rPr>
            <a:t>Create a Statement Object</a:t>
          </a:r>
        </a:p>
      </dsp:txBody>
      <dsp:txXfrm>
        <a:off x="4170500" y="1576348"/>
        <a:ext cx="1348374" cy="1576348"/>
      </dsp:txXfrm>
    </dsp:sp>
    <dsp:sp modelId="{FDF2BC93-305C-D94B-A6C2-ED9CE7F40C2F}">
      <dsp:nvSpPr>
        <dsp:cNvPr id="0" name=""/>
        <dsp:cNvSpPr/>
      </dsp:nvSpPr>
      <dsp:spPr>
        <a:xfrm>
          <a:off x="4444761" y="478533"/>
          <a:ext cx="799851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5569533" y="0"/>
          <a:ext cx="1348374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 pitchFamily="2" charset="0"/>
            </a:rPr>
            <a:t>Execute a Query</a:t>
          </a:r>
        </a:p>
      </dsp:txBody>
      <dsp:txXfrm>
        <a:off x="5569533" y="1576348"/>
        <a:ext cx="1348374" cy="1576348"/>
      </dsp:txXfrm>
    </dsp:sp>
    <dsp:sp modelId="{916140F0-4F43-9F45-8310-FCCA12DDE514}">
      <dsp:nvSpPr>
        <dsp:cNvPr id="0" name=""/>
        <dsp:cNvSpPr/>
      </dsp:nvSpPr>
      <dsp:spPr>
        <a:xfrm>
          <a:off x="5833588" y="478533"/>
          <a:ext cx="799851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C364F-62A4-45C4-AE7D-0CCE58E00864}">
      <dsp:nvSpPr>
        <dsp:cNvPr id="0" name=""/>
        <dsp:cNvSpPr/>
      </dsp:nvSpPr>
      <dsp:spPr>
        <a:xfrm>
          <a:off x="6948152" y="0"/>
          <a:ext cx="1348374" cy="394087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 pitchFamily="2" charset="0"/>
            </a:rPr>
            <a:t>Process the Results</a:t>
          </a:r>
        </a:p>
      </dsp:txBody>
      <dsp:txXfrm>
        <a:off x="6948152" y="1576348"/>
        <a:ext cx="1348374" cy="1576348"/>
      </dsp:txXfrm>
    </dsp:sp>
    <dsp:sp modelId="{23E6E183-665C-4265-A9E2-AF65FEA8BC04}">
      <dsp:nvSpPr>
        <dsp:cNvPr id="0" name=""/>
        <dsp:cNvSpPr/>
      </dsp:nvSpPr>
      <dsp:spPr>
        <a:xfrm>
          <a:off x="7208085" y="437327"/>
          <a:ext cx="857939" cy="855809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943D0-F5EC-4F77-99FA-ADD96469D2F8}">
      <dsp:nvSpPr>
        <dsp:cNvPr id="0" name=""/>
        <dsp:cNvSpPr/>
      </dsp:nvSpPr>
      <dsp:spPr>
        <a:xfrm>
          <a:off x="8336978" y="0"/>
          <a:ext cx="1348374" cy="394087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 pitchFamily="2" charset="0"/>
            </a:rPr>
            <a:t>Close the Connection</a:t>
          </a:r>
        </a:p>
      </dsp:txBody>
      <dsp:txXfrm>
        <a:off x="8336978" y="1576348"/>
        <a:ext cx="1348374" cy="1576348"/>
      </dsp:txXfrm>
    </dsp:sp>
    <dsp:sp modelId="{7CE7B72B-83AE-459B-B9BD-F7D5476DA8C2}">
      <dsp:nvSpPr>
        <dsp:cNvPr id="0" name=""/>
        <dsp:cNvSpPr/>
      </dsp:nvSpPr>
      <dsp:spPr>
        <a:xfrm>
          <a:off x="8599421" y="474032"/>
          <a:ext cx="823489" cy="83714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Algoritma dan Pemrograman II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Execute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String query = “SELECT column1, column2, column3 FROM table”;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ResulSet rs = statement.executeQuery(query);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400" noProof="1">
              <a:latin typeface="Courier New" panose="02070309020205020404" pitchFamily="49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noProof="1"/>
              <a:t>Use statement.executeUpdate if you want to modify the database. These modifying operations includes INSERT, UPDATE and DELETE.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noProof="1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String query = “INSERT INTO table VALUES (value1, value2, value3)”;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ResultSet rs = statement.executeUpdate(query);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Process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String nama = “”;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String alamat = “”;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float nilai = 0.0;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int noUrut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noProof="1">
                <a:latin typeface="Courier New" panose="02070309020205020404" pitchFamily="49" charset="0"/>
              </a:rPr>
              <a:t>while</a:t>
            </a:r>
            <a:r>
              <a:rPr lang="en-US" altLang="en-US" sz="2400" noProof="1">
                <a:latin typeface="Courier New" panose="02070309020205020404" pitchFamily="49" charset="0"/>
              </a:rPr>
              <a:t> (rs.next()) {</a:t>
            </a:r>
          </a:p>
          <a:p>
            <a:pPr>
              <a:lnSpc>
                <a:spcPct val="80000"/>
              </a:lnSpc>
            </a:pPr>
            <a:r>
              <a:rPr lang="en-US" altLang="en-US" sz="2400" noProof="1">
                <a:latin typeface="Courier New" panose="02070309020205020404" pitchFamily="49" charset="0"/>
              </a:rPr>
              <a:t>  nama = rs.getString(1); // the 1st column number is 1 not 0.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  alamat = rs.getString(2);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  nilai = rs.getFloat(3);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  noUrut = rs.getInt(4);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9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– Close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noProof="1">
                <a:latin typeface="Courier New" panose="02070309020205020404" pitchFamily="49" charset="0"/>
              </a:rPr>
              <a:t>connection.close();</a:t>
            </a:r>
          </a:p>
          <a:p>
            <a:pPr>
              <a:lnSpc>
                <a:spcPct val="80000"/>
              </a:lnSpc>
            </a:pPr>
            <a:endParaRPr lang="en-US" altLang="en-US" sz="3200" noProof="1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noProof="1"/>
              <a:t>Use this statement only if you are sure that there is no more database operation will be proceed.</a:t>
            </a:r>
            <a:endParaRPr lang="en-US" alt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SQL statements are sent to the database through Statement object.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Three types of statement objects :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noProof="1"/>
              <a:t>Statement - for executing a simple SQL statement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Prepared Statement - for executing a pre-compiled SQL statement that use parameters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Callable Statement - for executing a database stored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9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Execute the same SQL statement multiple times.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Create statement in standard form that is sent to the database for compilation before actually being used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Mark the parameters using "?" and replace it using </a:t>
            </a:r>
            <a:r>
              <a:rPr lang="en-US" altLang="en-US" dirty="0" err="1"/>
              <a:t>setXXX</a:t>
            </a:r>
            <a:r>
              <a:rPr lang="en-US" altLang="en-US" dirty="0"/>
              <a:t> methods when ready to manipulate them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Prepared Statement execute these parameters without arguments.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noProof="1"/>
              <a:t>execute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/>
              <a:t>executeQuery</a:t>
            </a:r>
            <a:r>
              <a:rPr lang="en-US" altLang="en-US" sz="2400" dirty="0"/>
              <a:t>()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/>
              <a:t>executeUpdate</a:t>
            </a:r>
            <a:r>
              <a:rPr lang="en-US" altLang="en-US" sz="2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3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Connection connection = DriverManager.getConnection(url, user, password);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PreparedStatement statement =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connection.prepareStatement("UPDATE accounts "+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	"SET debit = ? credit = ? WHERE id = ?");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800" b="1" noProof="1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int[] debits  = getDebits();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int[] credits = getCredits();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int[] ids 	= getIds();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for(int i=0; i&lt;credits.length; i++) 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statement.setInt(1, debits[i]);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statement.setInt(2, credits[i]);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statement.setInt(3, ids[i]);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statement.executeUpdate();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noProof="1"/>
              <a:t>Every time we execute an SQL statement, it is automatically committed to database by default.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noProof="1"/>
              <a:t>Turn auto commit off to group two or more statements together into a transaction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noProof="1"/>
              <a:t>connection.setAutoCommit(false);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noProof="1"/>
              <a:t>Call commit to permanently record the changes to database after executing a group of statements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3200" noProof="1"/>
              <a:t>Call rollback if an error occurs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3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Connection  connection = DriverManager.getConnection(url, username, passwd);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connection.setAutoCommit(false);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try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statement.executeUpdate(...);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statement.executeUpdate(...);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} catch(SQLException 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try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	connection.rollback();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} catch(SQLException e) {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} finally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try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	connection.commit();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	connection.close();	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	} catch(SQLException e) {}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Bayu Rimba Pratama, ST, M.Kom</a:t>
            </a:r>
          </a:p>
          <a:p>
            <a:r>
              <a:rPr lang="en-US" dirty="0"/>
              <a:t>bayuforest@gmail</a:t>
            </a:r>
            <a:r>
              <a:rPr lang="en-US"/>
              <a:t>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204657"/>
              </p:ext>
            </p:extLst>
          </p:nvPr>
        </p:nvGraphicFramePr>
        <p:xfrm>
          <a:off x="1205707" y="2501900"/>
          <a:ext cx="97805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782446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latin typeface="Tenorite" pitchFamily="2" charset="0"/>
                        </a:rPr>
                        <a:t>Week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latin typeface="Tenorite" pitchFamily="2" charset="0"/>
                        </a:rPr>
                        <a:t>Topic / Desc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JDBC | Pemberian tugas perorangan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SQL | DML | DDL | SQL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Java Collection Framework | Presentasi tugas perorangan | Pemberian Tugas Kelompok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OOP in Software Design | Class Diagram | Responsi #1 | target approx. : 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Introduction to Design Pattern | Responsi #2 | target approx. : 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8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Responsi #3 | target approx. : 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0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Presentasi tugas kelompok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924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941513" indent="0" algn="ctr"/>
                      <a:r>
                        <a:rPr lang="en-US" sz="1400" noProof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UAS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247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JDBC – Java Database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JDBC provides standard library for accessing 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API standardize: connection establishment, query initiation, method to stored query, data structure of query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API doesn’t standardize SQL syntax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Datatypes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C41D4-0FAB-C139-F930-97D0D277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6AE6038-7698-813C-A2DA-29E0D9A90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70" y="2087561"/>
            <a:ext cx="7997825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7 Steps Using JDBC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50241554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1753556" y="2609324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3143822" y="2599993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4523708" y="2590662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5894280" y="2590662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7288683" y="2599993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01435-ADAE-B9EF-2688-7B552DEAC435}"/>
              </a:ext>
            </a:extLst>
          </p:cNvPr>
          <p:cNvSpPr txBox="1"/>
          <p:nvPr/>
        </p:nvSpPr>
        <p:spPr>
          <a:xfrm>
            <a:off x="8720410" y="259066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3781C-6D6A-C6A7-14C9-D458820A5B36}"/>
              </a:ext>
            </a:extLst>
          </p:cNvPr>
          <p:cNvSpPr txBox="1"/>
          <p:nvPr/>
        </p:nvSpPr>
        <p:spPr>
          <a:xfrm>
            <a:off x="10080809" y="2618653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Load the Driver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b="1" noProof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id-ID" noProof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noProof="1">
                <a:latin typeface="Courier New" panose="02070309020205020404" pitchFamily="49" charset="0"/>
                <a:cs typeface="Courier New" panose="02070309020205020404" pitchFamily="49" charset="0"/>
              </a:rPr>
              <a:t>	Class.forName("sun.jdbc.odbc.JdbcOdbcDriver");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noProof="1">
                <a:latin typeface="Courier New" panose="02070309020205020404" pitchFamily="49" charset="0"/>
                <a:cs typeface="Courier New" panose="02070309020205020404" pitchFamily="49" charset="0"/>
              </a:rPr>
              <a:t>	Class.forName("oracle.jdbc.driver.OracleDriver");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noProof="1">
                <a:latin typeface="Courier New" panose="02070309020205020404" pitchFamily="49" charset="0"/>
                <a:cs typeface="Courier New" panose="02070309020205020404" pitchFamily="49" charset="0"/>
              </a:rPr>
              <a:t>	Class.forName("org.gjt.mm.mysql.Driver");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b="1" noProof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id-ID" noProof="1">
                <a:latin typeface="Courier New" panose="02070309020205020404" pitchFamily="49" charset="0"/>
                <a:cs typeface="Courier New" panose="02070309020205020404" pitchFamily="49" charset="0"/>
              </a:rPr>
              <a:t> (ClassNotFoundException e)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noProof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System.out.println("Error Loading Driver : "+e);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d-ID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Define the Connection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altLang="en-US" sz="2400" noProof="1">
                <a:latin typeface="Courier New" panose="02070309020205020404" pitchFamily="49" charset="0"/>
              </a:rPr>
              <a:t>String host = "dbserver.bandung.go.id";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altLang="en-US" sz="2400" noProof="1">
                <a:latin typeface="Courier New" panose="02070309020205020404" pitchFamily="49" charset="0"/>
              </a:rPr>
              <a:t>String db = "db_simpeg";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altLang="en-US" sz="2400" b="1" noProof="1">
                <a:latin typeface="Courier New" panose="02070309020205020404" pitchFamily="49" charset="0"/>
              </a:rPr>
              <a:t>int</a:t>
            </a:r>
            <a:r>
              <a:rPr lang="id-ID" altLang="en-US" sz="2400" noProof="1">
                <a:latin typeface="Courier New" panose="02070309020205020404" pitchFamily="49" charset="0"/>
              </a:rPr>
              <a:t> port = 3036;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id-ID" altLang="en-US" sz="2400" noProof="1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altLang="en-US" sz="2400" noProof="1">
                <a:latin typeface="Courier New" panose="02070309020205020404" pitchFamily="49" charset="0"/>
              </a:rPr>
              <a:t>String mysqlURL = “jdbc:mysql//”+ host +“:”+ port +“/”+ db;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altLang="en-US" sz="2400" noProof="1">
                <a:latin typeface="Courier New" panose="02070309020205020404" pitchFamily="49" charset="0"/>
              </a:rPr>
              <a:t>String oracleURL = “jdbc:oracle:thin:@”+ host +“:”+ port +“:”+ db;</a:t>
            </a:r>
            <a:endParaRPr lang="id-ID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Establish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id-ID" altLang="en-US" sz="2400" noProof="1">
                <a:latin typeface="Courier New" panose="02070309020205020404" pitchFamily="49" charset="0"/>
              </a:rPr>
              <a:t>String username = “dbUserLogin”;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 noProof="1">
                <a:latin typeface="Courier New" panose="02070309020205020404" pitchFamily="49" charset="0"/>
              </a:rPr>
              <a:t>String password = “dbUserPassword”;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400" noProof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 noProof="1">
                <a:latin typeface="Courier New" panose="02070309020205020404" pitchFamily="49" charset="0"/>
              </a:rPr>
              <a:t>Connection connection = DriverManager.getConnection(mysqlURL, username, password);</a:t>
            </a:r>
            <a:endParaRPr lang="id-ID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8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sq-AL" altLang="en-US" sz="2400" noProof="1">
                <a:latin typeface="Courier New" panose="02070309020205020404" pitchFamily="49" charset="0"/>
              </a:rPr>
              <a:t>Statement statement = connection.createStatement();</a:t>
            </a:r>
            <a:endParaRPr lang="sq-AL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8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108</TotalTime>
  <Words>949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Tenorite</vt:lpstr>
      <vt:lpstr>Wingdings</vt:lpstr>
      <vt:lpstr>Office Theme</vt:lpstr>
      <vt:lpstr>JDBC</vt:lpstr>
      <vt:lpstr>Agenda</vt:lpstr>
      <vt:lpstr>Definition</vt:lpstr>
      <vt:lpstr>JDBC Datatypes</vt:lpstr>
      <vt:lpstr>7 Steps Using JDBC</vt:lpstr>
      <vt:lpstr>Step 1 – Load the Driver </vt:lpstr>
      <vt:lpstr>Step 2 – Define the Connection URL</vt:lpstr>
      <vt:lpstr>Step 3 – Establish the Connection</vt:lpstr>
      <vt:lpstr>Step 4 – Create Statement</vt:lpstr>
      <vt:lpstr>Step 5 – Execute a Query</vt:lpstr>
      <vt:lpstr>Step 6 – Process the Result</vt:lpstr>
      <vt:lpstr>Step 7 – Close the Connection</vt:lpstr>
      <vt:lpstr>Statement</vt:lpstr>
      <vt:lpstr>Prepared Statement</vt:lpstr>
      <vt:lpstr>Prepared Statement Example</vt:lpstr>
      <vt:lpstr>Transaction</vt:lpstr>
      <vt:lpstr>Transaction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Bayu Pratama</dc:creator>
  <cp:lastModifiedBy>Bayu Pratama</cp:lastModifiedBy>
  <cp:revision>19</cp:revision>
  <dcterms:created xsi:type="dcterms:W3CDTF">2023-04-26T14:08:54Z</dcterms:created>
  <dcterms:modified xsi:type="dcterms:W3CDTF">2023-05-16T15:56:10Z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