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0"/>
  </p:notesMasterIdLst>
  <p:sldIdLst>
    <p:sldId id="3825" r:id="rId5"/>
    <p:sldId id="3826" r:id="rId6"/>
    <p:sldId id="3827" r:id="rId7"/>
    <p:sldId id="3828" r:id="rId8"/>
    <p:sldId id="383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Internet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VI</a:t>
            </a: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212" y="1527048"/>
            <a:ext cx="5244436" cy="3931920"/>
          </a:xfrm>
        </p:spPr>
        <p:txBody>
          <a:bodyPr/>
          <a:lstStyle/>
          <a:p>
            <a:r>
              <a:rPr lang="en-US" dirty="0"/>
              <a:t>What the internet ?</a:t>
            </a:r>
          </a:p>
          <a:p>
            <a:r>
              <a:rPr lang="en-US" dirty="0"/>
              <a:t>How the early internet history ?</a:t>
            </a:r>
          </a:p>
          <a:p>
            <a:pPr marL="0" indent="0">
              <a:buNone/>
            </a:pPr>
            <a:r>
              <a:rPr lang="en-US" dirty="0"/>
              <a:t>How does the internet work 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(interconnection)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internet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Network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Computers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About internet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F59AF19-4E89-450F-9A09-36CFD792863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6660" r="16660"/>
          <a:stretch>
            <a:fillRect/>
          </a:stretch>
        </p:blipFill>
        <p:spPr>
          <a:xfrm>
            <a:off x="7670800" y="1622425"/>
            <a:ext cx="3097213" cy="3097213"/>
          </a:xfrm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Topic one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Subtitle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Our team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Presenter Team VI</a:t>
            </a:r>
            <a:endParaRPr lang="en-US" sz="1800" dirty="0"/>
          </a:p>
          <a:p>
            <a:r>
              <a:rPr lang="en-US" dirty="0"/>
              <a:t>Ade </a:t>
            </a:r>
            <a:r>
              <a:rPr lang="en-US" dirty="0" err="1"/>
              <a:t>Hikmat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297</TotalTime>
  <Words>52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Tw Cen MT</vt:lpstr>
      <vt:lpstr>ShapesVTI</vt:lpstr>
      <vt:lpstr>Internet</vt:lpstr>
      <vt:lpstr>Agenda</vt:lpstr>
      <vt:lpstr>Internet (interconnection)</vt:lpstr>
      <vt:lpstr>Topic one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Administrator</dc:creator>
  <cp:lastModifiedBy>Administrator</cp:lastModifiedBy>
  <cp:revision>14</cp:revision>
  <dcterms:created xsi:type="dcterms:W3CDTF">2023-05-18T04:44:15Z</dcterms:created>
  <dcterms:modified xsi:type="dcterms:W3CDTF">2023-05-19T13:50:47Z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