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-480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17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21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81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51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19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040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99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27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23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1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434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4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0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6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74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771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F767B3-F66F-48E4-9EE4-A9FED1922F38}" type="datetimeFigureOut">
              <a:rPr lang="id-ID" smtClean="0"/>
              <a:t>26/03/2023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FDAC1BD-C07B-4AE6-ACF5-5B3DA1F285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1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B82D-7958-4D25-AED3-7DF78986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327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EBAF-89B4-40EE-B768-F4F7FA37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9609"/>
            <a:ext cx="9144000" cy="1928191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English Presentation Preparation</a:t>
            </a:r>
          </a:p>
        </p:txBody>
      </p:sp>
    </p:spTree>
    <p:extLst>
      <p:ext uri="{BB962C8B-B14F-4D97-AF65-F5344CB8AC3E}">
        <p14:creationId xmlns:p14="http://schemas.microsoft.com/office/powerpoint/2010/main" val="25708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9EDB-1430-4819-AF08-1C8E6A9E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Intro/Opening </a:t>
            </a:r>
            <a:r>
              <a:rPr lang="id-ID" i="1" dirty="0"/>
              <a:t>(Pembukaan)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D479-3CA3-4529-B5E3-148849816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087"/>
            <a:ext cx="10515600" cy="3741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Good morning/afternoon everyone and welcome to </a:t>
            </a:r>
            <a:r>
              <a:rPr lang="id-ID" sz="2000" b="1" dirty="0"/>
              <a:t>our</a:t>
            </a:r>
            <a:r>
              <a:rPr lang="en-US" sz="2000" b="1" dirty="0"/>
              <a:t> presentation. </a:t>
            </a:r>
            <a:r>
              <a:rPr lang="en-US" sz="2000" b="1" dirty="0">
                <a:solidFill>
                  <a:srgbClr val="00B050"/>
                </a:solidFill>
              </a:rPr>
              <a:t>First of all</a:t>
            </a:r>
            <a:r>
              <a:rPr lang="id-ID" sz="2000" b="1" dirty="0">
                <a:solidFill>
                  <a:srgbClr val="00B050"/>
                </a:solidFill>
              </a:rPr>
              <a:t>/In this occasion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let me thank you</a:t>
            </a:r>
            <a:r>
              <a:rPr lang="id-ID" sz="2000" b="1" dirty="0">
                <a:solidFill>
                  <a:srgbClr val="00B050"/>
                </a:solidFill>
              </a:rPr>
              <a:t>/ thanks to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all </a:t>
            </a:r>
            <a:r>
              <a:rPr lang="id-ID" sz="2000" b="1" dirty="0"/>
              <a:t>of my friends </a:t>
            </a:r>
            <a:r>
              <a:rPr lang="en-US" sz="2000" b="1" dirty="0"/>
              <a:t>for coming here today.</a:t>
            </a:r>
            <a:endParaRPr lang="id-ID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Let me start by </a:t>
            </a:r>
            <a:r>
              <a:rPr lang="id-ID" sz="2000" b="1" dirty="0"/>
              <a:t>introducing the members of this group, first we have.....</a:t>
            </a:r>
            <a:endParaRPr lang="en-US" sz="2000" b="1" dirty="0"/>
          </a:p>
          <a:p>
            <a:pPr marL="0" indent="0">
              <a:buNone/>
            </a:pPr>
            <a:endParaRPr lang="id-ID" sz="2000" b="1" dirty="0"/>
          </a:p>
          <a:p>
            <a:pPr marL="0" indent="0">
              <a:buNone/>
            </a:pPr>
            <a:r>
              <a:rPr lang="en-US" sz="2000" b="1" dirty="0"/>
              <a:t>As you can see on the screen, our </a:t>
            </a:r>
            <a:r>
              <a:rPr lang="en-US" sz="2000" b="1" dirty="0">
                <a:solidFill>
                  <a:srgbClr val="00B050"/>
                </a:solidFill>
              </a:rPr>
              <a:t>topic</a:t>
            </a:r>
            <a:r>
              <a:rPr lang="id-ID" sz="2000" b="1" dirty="0">
                <a:solidFill>
                  <a:srgbClr val="00B050"/>
                </a:solidFill>
              </a:rPr>
              <a:t>/material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today is......</a:t>
            </a:r>
          </a:p>
          <a:p>
            <a:pPr marL="0" indent="0">
              <a:buNone/>
            </a:pPr>
            <a:endParaRPr lang="id-ID" sz="2000" b="1" dirty="0"/>
          </a:p>
          <a:p>
            <a:pPr marL="0" indent="0">
              <a:buNone/>
            </a:pPr>
            <a:r>
              <a:rPr lang="id-ID" sz="2000" b="1" dirty="0"/>
              <a:t>We are </a:t>
            </a:r>
            <a:r>
              <a:rPr lang="en-US" sz="2000" b="1" dirty="0"/>
              <a:t>going to take a look at </a:t>
            </a:r>
            <a:r>
              <a:rPr lang="en-US" sz="2000" b="1" dirty="0">
                <a:solidFill>
                  <a:srgbClr val="00B050"/>
                </a:solidFill>
              </a:rPr>
              <a:t>the recent developments in</a:t>
            </a:r>
            <a:r>
              <a:rPr lang="id-ID" sz="2000" b="1" dirty="0">
                <a:solidFill>
                  <a:srgbClr val="00B050"/>
                </a:solidFill>
              </a:rPr>
              <a:t> / that nowadays</a:t>
            </a:r>
            <a:r>
              <a:rPr lang="en-US" sz="2000" b="1" dirty="0">
                <a:solidFill>
                  <a:srgbClr val="00B050"/>
                </a:solidFill>
              </a:rPr>
              <a:t>.....</a:t>
            </a:r>
            <a:endParaRPr lang="id-ID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sz="2000" b="1" dirty="0"/>
          </a:p>
          <a:p>
            <a:pPr marL="0" indent="0">
              <a:buNone/>
            </a:pPr>
            <a:r>
              <a:rPr lang="en-US" sz="2000" b="1" dirty="0"/>
              <a:t>In </a:t>
            </a:r>
            <a:r>
              <a:rPr lang="id-ID" sz="2000" b="1" dirty="0"/>
              <a:t>our</a:t>
            </a:r>
            <a:r>
              <a:rPr lang="en-US" sz="2000" b="1" dirty="0"/>
              <a:t> presentation</a:t>
            </a:r>
            <a:r>
              <a:rPr lang="id-ID" sz="2000" b="1" dirty="0"/>
              <a:t>, we</a:t>
            </a:r>
            <a:r>
              <a:rPr lang="en-US" sz="2000" b="1" dirty="0"/>
              <a:t>’ll focus on </a:t>
            </a:r>
            <a:r>
              <a:rPr lang="en-US" sz="2000" b="1" dirty="0">
                <a:solidFill>
                  <a:srgbClr val="00B050"/>
                </a:solidFill>
              </a:rPr>
              <a:t>three</a:t>
            </a:r>
            <a:r>
              <a:rPr lang="id-ID" sz="2000" b="1" dirty="0">
                <a:solidFill>
                  <a:srgbClr val="00B050"/>
                </a:solidFill>
              </a:rPr>
              <a:t>/four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major </a:t>
            </a:r>
            <a:r>
              <a:rPr lang="id-ID" sz="2000" b="1" dirty="0"/>
              <a:t>points, the first....</a:t>
            </a:r>
          </a:p>
          <a:p>
            <a:pPr marL="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4024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343E-8AB7-4E27-B2F4-70EA92E7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Questions </a:t>
            </a:r>
            <a:r>
              <a:rPr lang="id-ID" i="1" dirty="0"/>
              <a:t>(Pertanyaan)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D525-101B-48A9-AEFE-51ACFD0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400" b="1" dirty="0"/>
              <a:t>After the presentation, you may ask questions,....</a:t>
            </a:r>
          </a:p>
          <a:p>
            <a:pPr marL="0" indent="0">
              <a:buNone/>
            </a:pPr>
            <a:endParaRPr lang="id-ID" sz="2400" b="1" dirty="0"/>
          </a:p>
          <a:p>
            <a:pPr marL="0" indent="0">
              <a:buNone/>
            </a:pPr>
            <a:r>
              <a:rPr lang="en-US" sz="2400" b="1" dirty="0"/>
              <a:t>If you have any questions, </a:t>
            </a:r>
            <a:r>
              <a:rPr lang="id-ID" sz="2400" b="1" dirty="0"/>
              <a:t>we are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happy</a:t>
            </a:r>
            <a:r>
              <a:rPr lang="id-ID" sz="2400" b="1" dirty="0">
                <a:solidFill>
                  <a:srgbClr val="00B050"/>
                </a:solidFill>
              </a:rPr>
              <a:t>/welcome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/>
              <a:t>to answer </a:t>
            </a:r>
            <a:r>
              <a:rPr lang="en-US" sz="2400" b="1" dirty="0">
                <a:solidFill>
                  <a:srgbClr val="00B050"/>
                </a:solidFill>
              </a:rPr>
              <a:t>them</a:t>
            </a:r>
            <a:r>
              <a:rPr lang="id-ID" sz="2400" b="1" dirty="0">
                <a:solidFill>
                  <a:srgbClr val="00B050"/>
                </a:solidFill>
              </a:rPr>
              <a:t>/it</a:t>
            </a:r>
            <a:r>
              <a:rPr lang="id-ID" sz="2400" b="1" dirty="0"/>
              <a:t>.</a:t>
            </a:r>
            <a:endParaRPr lang="en-US" sz="2400" b="1" dirty="0"/>
          </a:p>
          <a:p>
            <a:pPr marL="0" indent="0">
              <a:buNone/>
            </a:pPr>
            <a:endParaRPr lang="id-ID" sz="2400" b="1" dirty="0"/>
          </a:p>
          <a:p>
            <a:pPr marL="0" indent="0">
              <a:buNone/>
            </a:pPr>
            <a:r>
              <a:rPr lang="id-ID" sz="2400" b="1" dirty="0"/>
              <a:t>We would </a:t>
            </a:r>
            <a:r>
              <a:rPr lang="en-US" sz="2400" b="1" dirty="0"/>
              <a:t>like to </a:t>
            </a:r>
            <a:r>
              <a:rPr lang="en-US" sz="2400" b="1" dirty="0">
                <a:solidFill>
                  <a:srgbClr val="00B050"/>
                </a:solidFill>
              </a:rPr>
              <a:t>leave</a:t>
            </a:r>
            <a:r>
              <a:rPr lang="id-ID" sz="2400" b="1" dirty="0">
                <a:solidFill>
                  <a:srgbClr val="00B050"/>
                </a:solidFill>
              </a:rPr>
              <a:t>/hold</a:t>
            </a:r>
            <a:r>
              <a:rPr lang="id-ID" sz="2400" b="1" dirty="0"/>
              <a:t> the</a:t>
            </a:r>
            <a:r>
              <a:rPr lang="en-US" sz="2400" b="1" dirty="0"/>
              <a:t> questions until the end of </a:t>
            </a:r>
            <a:r>
              <a:rPr lang="id-ID" sz="2400" b="1" dirty="0"/>
              <a:t>our presentation.</a:t>
            </a:r>
          </a:p>
          <a:p>
            <a:pPr marL="0" indent="0">
              <a:buNone/>
            </a:pPr>
            <a:endParaRPr lang="id-ID" sz="2400" b="1" dirty="0"/>
          </a:p>
          <a:p>
            <a:pPr marL="0" indent="0">
              <a:buNone/>
            </a:pPr>
            <a:r>
              <a:rPr lang="id-ID" sz="2400" b="1" dirty="0"/>
              <a:t>There </a:t>
            </a:r>
            <a:r>
              <a:rPr lang="en-US" sz="2400" b="1" dirty="0"/>
              <a:t>will be time for a Q&amp;A session at the end...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14476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BB1E-62F4-4B6E-9F45-079DA146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Sequencing phrases </a:t>
            </a:r>
            <a:r>
              <a:rPr lang="id-ID" i="1" dirty="0"/>
              <a:t>(Frase urutan)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AD48-7567-43A9-8378-7C00C727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0200"/>
            <a:ext cx="10165716" cy="4164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/>
              <a:t>Our</a:t>
            </a:r>
            <a:r>
              <a:rPr lang="en-US" b="1" dirty="0"/>
              <a:t> first point concerns</a:t>
            </a:r>
            <a:r>
              <a:rPr lang="id-ID" b="1" dirty="0"/>
              <a:t> about</a:t>
            </a:r>
            <a:r>
              <a:rPr lang="en-US" b="1" dirty="0"/>
              <a:t>...</a:t>
            </a:r>
            <a:r>
              <a:rPr lang="id-ID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First of all, </a:t>
            </a:r>
            <a:r>
              <a:rPr lang="id-ID" b="1" dirty="0"/>
              <a:t>we</a:t>
            </a:r>
            <a:r>
              <a:rPr lang="en-US" b="1" dirty="0"/>
              <a:t>’d like to give you an overview of....</a:t>
            </a:r>
            <a:endParaRPr lang="id-ID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Next, </a:t>
            </a:r>
            <a:r>
              <a:rPr lang="id-ID" b="1" dirty="0"/>
              <a:t>we</a:t>
            </a:r>
            <a:r>
              <a:rPr lang="en-US" b="1" dirty="0"/>
              <a:t>’ll focus on.....</a:t>
            </a:r>
            <a:endParaRPr lang="id-ID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Then</a:t>
            </a:r>
            <a:r>
              <a:rPr lang="id-ID" b="1" dirty="0"/>
              <a:t>,</a:t>
            </a:r>
            <a:r>
              <a:rPr lang="en-US" b="1" dirty="0"/>
              <a:t> </a:t>
            </a:r>
            <a:r>
              <a:rPr lang="id-ID" b="1" dirty="0"/>
              <a:t>we</a:t>
            </a:r>
            <a:r>
              <a:rPr lang="en-US" b="1" dirty="0"/>
              <a:t>’ll go on to highlight</a:t>
            </a:r>
            <a:r>
              <a:rPr lang="id-ID" b="1" dirty="0"/>
              <a:t>ing</a:t>
            </a:r>
            <a:r>
              <a:rPr lang="en-US" b="1" dirty="0"/>
              <a:t> </a:t>
            </a:r>
            <a:r>
              <a:rPr lang="id-ID" b="1" dirty="0"/>
              <a:t>that</a:t>
            </a:r>
            <a:r>
              <a:rPr lang="en-US" b="1" dirty="0"/>
              <a:t>....</a:t>
            </a:r>
            <a:endParaRPr lang="id-ID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Finally, </a:t>
            </a:r>
            <a:r>
              <a:rPr lang="id-ID" b="1" dirty="0"/>
              <a:t>we</a:t>
            </a:r>
            <a:r>
              <a:rPr lang="en-US" b="1" dirty="0"/>
              <a:t>’d like to address the problem of.....</a:t>
            </a:r>
            <a:endParaRPr lang="id-ID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Finally, </a:t>
            </a:r>
            <a:r>
              <a:rPr lang="id-ID" b="1" dirty="0"/>
              <a:t>we</a:t>
            </a:r>
            <a:r>
              <a:rPr lang="en-US" b="1" dirty="0"/>
              <a:t>’d like to </a:t>
            </a:r>
            <a:r>
              <a:rPr lang="en-US" b="1" dirty="0">
                <a:solidFill>
                  <a:srgbClr val="00B050"/>
                </a:solidFill>
              </a:rPr>
              <a:t>raise briefly</a:t>
            </a:r>
            <a:r>
              <a:rPr lang="id-ID" b="1" dirty="0">
                <a:solidFill>
                  <a:srgbClr val="00B050"/>
                </a:solidFill>
              </a:rPr>
              <a:t>/conclude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the issue of....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1390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E53-8F40-475A-A90E-3EDA8A75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Highlighting information </a:t>
            </a:r>
            <a:r>
              <a:rPr lang="id-ID" i="1" dirty="0"/>
              <a:t>(Memperjelas/menekankan sebuah informasi)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BE5E-E243-437D-AF48-6CDE248F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/>
              <a:t>We</a:t>
            </a:r>
            <a:r>
              <a:rPr lang="en-US" sz="2400" b="1" dirty="0"/>
              <a:t>’d like to put the situation into some </a:t>
            </a:r>
            <a:r>
              <a:rPr lang="en-US" sz="2400" b="1" dirty="0">
                <a:solidFill>
                  <a:srgbClr val="00B0F0"/>
                </a:solidFill>
              </a:rPr>
              <a:t>perspective</a:t>
            </a:r>
            <a:r>
              <a:rPr lang="id-ID" sz="2400" b="1" dirty="0">
                <a:solidFill>
                  <a:srgbClr val="00B0F0"/>
                </a:solidFill>
              </a:rPr>
              <a:t>s</a:t>
            </a:r>
            <a:r>
              <a:rPr lang="id-ID" sz="2400" b="1" dirty="0"/>
              <a:t> of....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id-ID" sz="2400" b="1" dirty="0"/>
              <a:t>We</a:t>
            </a:r>
            <a:r>
              <a:rPr lang="en-US" sz="2400" b="1" dirty="0"/>
              <a:t>’d like to discuss in more depth </a:t>
            </a:r>
            <a:r>
              <a:rPr lang="en-US" sz="2400" b="1" dirty="0">
                <a:solidFill>
                  <a:srgbClr val="00B0F0"/>
                </a:solidFill>
              </a:rPr>
              <a:t>the implications </a:t>
            </a:r>
            <a:r>
              <a:rPr lang="en-US" sz="2400" b="1" dirty="0"/>
              <a:t>of....</a:t>
            </a:r>
            <a:endParaRPr lang="id-ID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id-ID" sz="2400" b="1" dirty="0"/>
              <a:t>We</a:t>
            </a:r>
            <a:r>
              <a:rPr lang="en-US" sz="2400" b="1" dirty="0"/>
              <a:t>’d like to make more </a:t>
            </a:r>
            <a:r>
              <a:rPr lang="en-US" sz="2400" b="1" dirty="0">
                <a:solidFill>
                  <a:srgbClr val="00B0F0"/>
                </a:solidFill>
              </a:rPr>
              <a:t>detailed </a:t>
            </a:r>
            <a:r>
              <a:rPr lang="id-ID" sz="2400" b="1" dirty="0">
                <a:solidFill>
                  <a:srgbClr val="00B0F0"/>
                </a:solidFill>
              </a:rPr>
              <a:t>points </a:t>
            </a:r>
            <a:r>
              <a:rPr lang="en-US" sz="2400" b="1" dirty="0"/>
              <a:t>regarding....</a:t>
            </a:r>
            <a:endParaRPr lang="id-ID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id-ID" sz="2400" b="1" dirty="0"/>
              <a:t>We</a:t>
            </a:r>
            <a:r>
              <a:rPr lang="en-US" sz="2400" b="1" dirty="0"/>
              <a:t>’d like you to think about the </a:t>
            </a:r>
            <a:r>
              <a:rPr lang="en-US" sz="2400" b="1" dirty="0">
                <a:solidFill>
                  <a:srgbClr val="00B0F0"/>
                </a:solidFill>
              </a:rPr>
              <a:t>significance of this figure </a:t>
            </a:r>
            <a:r>
              <a:rPr lang="en-US" sz="2400" b="1" dirty="0"/>
              <a:t>here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0607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AA7E-7C00-4CB2-97FF-E8212E9A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Conclusion </a:t>
            </a:r>
            <a:r>
              <a:rPr lang="id-ID" i="1" dirty="0"/>
              <a:t>(Kesimpulan)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B629-F58E-4C2F-B024-404EFF1A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954" y="246803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/>
              <a:t>So, in summary ... / to summary...</a:t>
            </a:r>
          </a:p>
          <a:p>
            <a:pPr marL="0" indent="0">
              <a:buNone/>
            </a:pPr>
            <a:endParaRPr lang="id-ID" sz="2400" b="1" dirty="0"/>
          </a:p>
          <a:p>
            <a:pPr marL="0" indent="0">
              <a:buNone/>
            </a:pPr>
            <a:r>
              <a:rPr lang="id-ID" sz="2400" b="1" dirty="0"/>
              <a:t>Well, we think that’s all for our explanation, any question?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Now let’s go out and create opportunities for...! 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53910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DF0F7-D1B8-481A-B3C5-88641B7A9C1F}"/>
              </a:ext>
            </a:extLst>
          </p:cNvPr>
          <p:cNvSpPr/>
          <p:nvPr/>
        </p:nvSpPr>
        <p:spPr>
          <a:xfrm>
            <a:off x="4231963" y="1636043"/>
            <a:ext cx="3319669" cy="64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Interpersonal Skills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4A5823-98CF-43A8-8729-12AC3048339C}"/>
              </a:ext>
            </a:extLst>
          </p:cNvPr>
          <p:cNvCxnSpPr>
            <a:cxnSpLocks/>
          </p:cNvCxnSpPr>
          <p:nvPr/>
        </p:nvCxnSpPr>
        <p:spPr>
          <a:xfrm flipH="1">
            <a:off x="3269974" y="2295940"/>
            <a:ext cx="239533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45809A3-FA19-46A1-B302-C93E118EB8A4}"/>
              </a:ext>
            </a:extLst>
          </p:cNvPr>
          <p:cNvSpPr/>
          <p:nvPr/>
        </p:nvSpPr>
        <p:spPr>
          <a:xfrm>
            <a:off x="1641971" y="2965175"/>
            <a:ext cx="2395331" cy="64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Asking and Listening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4323D-E4E0-4F8E-96A2-FAE73DCE249E}"/>
              </a:ext>
            </a:extLst>
          </p:cNvPr>
          <p:cNvCxnSpPr>
            <a:cxnSpLocks/>
          </p:cNvCxnSpPr>
          <p:nvPr/>
        </p:nvCxnSpPr>
        <p:spPr>
          <a:xfrm flipH="1">
            <a:off x="5913783" y="2295940"/>
            <a:ext cx="1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CEEEA-09A6-44E4-BA8E-B20D4B02DC31}"/>
              </a:ext>
            </a:extLst>
          </p:cNvPr>
          <p:cNvSpPr/>
          <p:nvPr/>
        </p:nvSpPr>
        <p:spPr>
          <a:xfrm>
            <a:off x="4722095" y="2941981"/>
            <a:ext cx="2395331" cy="905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d-ID" sz="1400" dirty="0"/>
              <a:t>Intonation</a:t>
            </a:r>
          </a:p>
          <a:p>
            <a:pPr marL="285750" indent="-285750">
              <a:buFontTx/>
              <a:buChar char="-"/>
            </a:pPr>
            <a:r>
              <a:rPr lang="id-ID" sz="1400" dirty="0"/>
              <a:t>Body language</a:t>
            </a:r>
          </a:p>
          <a:p>
            <a:pPr marL="285750" indent="-285750">
              <a:buFontTx/>
              <a:buChar char="-"/>
            </a:pPr>
            <a:r>
              <a:rPr lang="id-ID" sz="1400" dirty="0"/>
              <a:t>Facial expressions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7F510-95C7-425B-9FF1-44C52F876347}"/>
              </a:ext>
            </a:extLst>
          </p:cNvPr>
          <p:cNvCxnSpPr>
            <a:cxnSpLocks/>
          </p:cNvCxnSpPr>
          <p:nvPr/>
        </p:nvCxnSpPr>
        <p:spPr>
          <a:xfrm>
            <a:off x="6112568" y="2295940"/>
            <a:ext cx="2882347" cy="48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170CA-1225-43C1-A78B-65B4B9962DAC}"/>
              </a:ext>
            </a:extLst>
          </p:cNvPr>
          <p:cNvSpPr/>
          <p:nvPr/>
        </p:nvSpPr>
        <p:spPr>
          <a:xfrm>
            <a:off x="7881731" y="2804857"/>
            <a:ext cx="2395331" cy="135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Critical Thinking/ Problem solving</a:t>
            </a:r>
          </a:p>
          <a:p>
            <a:endParaRPr lang="id-ID" sz="1400" dirty="0"/>
          </a:p>
          <a:p>
            <a:r>
              <a:rPr lang="id-ID" sz="1400" dirty="0"/>
              <a:t>Time management</a:t>
            </a:r>
          </a:p>
          <a:p>
            <a:r>
              <a:rPr lang="id-ID" sz="1400" dirty="0"/>
              <a:t>Self-management</a:t>
            </a:r>
          </a:p>
          <a:p>
            <a:r>
              <a:rPr lang="id-ID" sz="1400" dirty="0"/>
              <a:t>Teamwork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8C71E734-A1BC-41EC-965D-E4091929BF9B}"/>
              </a:ext>
            </a:extLst>
          </p:cNvPr>
          <p:cNvSpPr/>
          <p:nvPr/>
        </p:nvSpPr>
        <p:spPr>
          <a:xfrm>
            <a:off x="2816916" y="4493772"/>
            <a:ext cx="6558167" cy="1905916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How?</a:t>
            </a:r>
          </a:p>
          <a:p>
            <a:pPr algn="ctr"/>
            <a:endParaRPr lang="id-ID" sz="1600" dirty="0"/>
          </a:p>
          <a:p>
            <a:pPr marL="342900" indent="-342900">
              <a:buAutoNum type="arabicPeriod"/>
            </a:pPr>
            <a:r>
              <a:rPr lang="id-ID" sz="1600" dirty="0"/>
              <a:t>Finding out of way to improve Self-Confidence</a:t>
            </a:r>
          </a:p>
          <a:p>
            <a:pPr marL="342900" indent="-342900">
              <a:buAutoNum type="arabicPeriod"/>
            </a:pPr>
            <a:r>
              <a:rPr lang="id-ID" sz="1600" dirty="0"/>
              <a:t>Asking for feedback from the ones related to your concern</a:t>
            </a:r>
          </a:p>
          <a:p>
            <a:pPr marL="342900" indent="-342900">
              <a:buAutoNum type="arabicPeriod"/>
            </a:pPr>
            <a:r>
              <a:rPr lang="id-ID" sz="1600" dirty="0"/>
              <a:t>Imagining that you are in the others’ position</a:t>
            </a:r>
          </a:p>
        </p:txBody>
      </p:sp>
    </p:spTree>
    <p:extLst>
      <p:ext uri="{BB962C8B-B14F-4D97-AF65-F5344CB8AC3E}">
        <p14:creationId xmlns:p14="http://schemas.microsoft.com/office/powerpoint/2010/main" val="41850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6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706</TotalTime>
  <Words>376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Intro/Opening (Pembukaan)</vt:lpstr>
      <vt:lpstr>Questions (Pertanyaan)</vt:lpstr>
      <vt:lpstr>Sequencing phrases (Frase urutan)</vt:lpstr>
      <vt:lpstr>Highlighting information (Memperjelas/menekankan sebuah informasi)</vt:lpstr>
      <vt:lpstr>Conclusion (Kesimpulan)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2</dc:title>
  <dc:creator>Suci Tresna Dewi Handayani</dc:creator>
  <cp:lastModifiedBy>Suci Tresna Dewi Handayani</cp:lastModifiedBy>
  <cp:revision>12</cp:revision>
  <dcterms:created xsi:type="dcterms:W3CDTF">2022-03-21T07:34:58Z</dcterms:created>
  <dcterms:modified xsi:type="dcterms:W3CDTF">2023-03-26T09:31:28Z</dcterms:modified>
</cp:coreProperties>
</file>