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Using Remix 3D to Search for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</p14:sldIdLst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47B98-5C31-4AB0-9791-FDD97FAEA5F1}" type="doc">
      <dgm:prSet loTypeId="urn:microsoft.com/office/officeart/2005/8/layout/hProcess4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715300B-9528-48CC-A6A5-89E10F20C979}">
      <dgm:prSet phldrT="[Text]"/>
      <dgm:spPr/>
      <dgm:t>
        <a:bodyPr/>
        <a:lstStyle/>
        <a:p>
          <a:r>
            <a:rPr lang="en-US" dirty="0" err="1"/>
            <a:t>Identitas</a:t>
          </a:r>
          <a:r>
            <a:rPr lang="en-US" dirty="0"/>
            <a:t> Primer</a:t>
          </a:r>
        </a:p>
      </dgm:t>
    </dgm:pt>
    <dgm:pt modelId="{EDD1AA84-3DB4-4B6A-8F98-00CB01E41159}" type="parTrans" cxnId="{AB269DC0-CCCC-4CE8-A41A-3A726AB183AD}">
      <dgm:prSet/>
      <dgm:spPr/>
      <dgm:t>
        <a:bodyPr/>
        <a:lstStyle/>
        <a:p>
          <a:endParaRPr lang="en-US"/>
        </a:p>
      </dgm:t>
    </dgm:pt>
    <dgm:pt modelId="{29CDFCCD-439A-452E-B05F-714C8215515C}" type="sibTrans" cxnId="{AB269DC0-CCCC-4CE8-A41A-3A726AB183AD}">
      <dgm:prSet/>
      <dgm:spPr/>
      <dgm:t>
        <a:bodyPr/>
        <a:lstStyle/>
        <a:p>
          <a:endParaRPr lang="en-US"/>
        </a:p>
      </dgm:t>
    </dgm:pt>
    <dgm:pt modelId="{D5C6648E-C3AD-4197-83B4-B5479A445ECD}">
      <dgm:prSet phldrT="[Text]"/>
      <dgm:spPr/>
      <dgm:t>
        <a:bodyPr/>
        <a:lstStyle/>
        <a:p>
          <a:r>
            <a:rPr lang="en-US" b="0" i="0" dirty="0" err="1"/>
            <a:t>Identitas</a:t>
          </a:r>
          <a:r>
            <a:rPr lang="en-US" b="0" i="0" dirty="0"/>
            <a:t> primer </a:t>
          </a:r>
          <a:r>
            <a:rPr lang="en-US" b="0" i="0" dirty="0" err="1"/>
            <a:t>dinamakan</a:t>
          </a:r>
          <a:r>
            <a:rPr lang="en-US" b="0" i="0" dirty="0"/>
            <a:t> juga </a:t>
          </a:r>
          <a:r>
            <a:rPr lang="en-US" b="0" i="0" dirty="0" err="1"/>
            <a:t>identitas</a:t>
          </a:r>
          <a:br>
            <a:rPr lang="en-US" b="0" i="0" dirty="0"/>
          </a:br>
          <a:r>
            <a:rPr lang="en-US" b="0" i="0" dirty="0" err="1"/>
            <a:t>etnis</a:t>
          </a:r>
          <a:r>
            <a:rPr lang="en-US" b="0" i="0" dirty="0"/>
            <a:t> </a:t>
          </a:r>
          <a:r>
            <a:rPr lang="en-US" b="0" i="0" dirty="0" err="1"/>
            <a:t>yakni</a:t>
          </a:r>
          <a:r>
            <a:rPr lang="en-US" b="0" i="0" dirty="0"/>
            <a:t> </a:t>
          </a:r>
          <a:r>
            <a:rPr lang="en-US" b="0" i="0" dirty="0" err="1"/>
            <a:t>identitas</a:t>
          </a:r>
          <a:r>
            <a:rPr lang="en-US" b="0" i="0" dirty="0"/>
            <a:t> yang </a:t>
          </a:r>
          <a:r>
            <a:rPr lang="en-US" b="0" i="0" dirty="0" err="1"/>
            <a:t>mengawali</a:t>
          </a:r>
          <a:r>
            <a:rPr lang="en-US" b="0" i="0" dirty="0"/>
            <a:t> </a:t>
          </a:r>
          <a:r>
            <a:rPr lang="en-US" b="0" i="0" dirty="0" err="1"/>
            <a:t>terjadinya</a:t>
          </a:r>
          <a:r>
            <a:rPr lang="en-US" b="0" i="0" dirty="0"/>
            <a:t> </a:t>
          </a:r>
          <a:r>
            <a:rPr lang="en-US" b="0" i="0" dirty="0" err="1"/>
            <a:t>identitas</a:t>
          </a:r>
          <a:r>
            <a:rPr lang="en-US" b="0" i="0" dirty="0"/>
            <a:t> </a:t>
          </a:r>
          <a:r>
            <a:rPr lang="en-US" b="0" i="0" dirty="0" err="1"/>
            <a:t>sekunder</a:t>
          </a:r>
          <a:endParaRPr lang="en-US" dirty="0"/>
        </a:p>
      </dgm:t>
    </dgm:pt>
    <dgm:pt modelId="{27186A95-1D80-42FD-85D6-435BFF324D9F}" type="parTrans" cxnId="{A4C659A9-A43A-4AAE-84A3-45B3FADBBB17}">
      <dgm:prSet/>
      <dgm:spPr/>
      <dgm:t>
        <a:bodyPr/>
        <a:lstStyle/>
        <a:p>
          <a:endParaRPr lang="en-US"/>
        </a:p>
      </dgm:t>
    </dgm:pt>
    <dgm:pt modelId="{C8C2E6F6-3701-46FB-91DD-A99589B499E4}" type="sibTrans" cxnId="{A4C659A9-A43A-4AAE-84A3-45B3FADBBB17}">
      <dgm:prSet/>
      <dgm:spPr/>
      <dgm:t>
        <a:bodyPr/>
        <a:lstStyle/>
        <a:p>
          <a:endParaRPr lang="en-US"/>
        </a:p>
      </dgm:t>
    </dgm:pt>
    <dgm:pt modelId="{C2C5BCC4-206C-4F08-9898-AC381A92D7C2}">
      <dgm:prSet phldrT="[Text]"/>
      <dgm:spPr/>
      <dgm:t>
        <a:bodyPr/>
        <a:lstStyle/>
        <a:p>
          <a:r>
            <a:rPr lang="en-US" dirty="0" err="1"/>
            <a:t>Identitas</a:t>
          </a:r>
          <a:r>
            <a:rPr lang="en-US" dirty="0"/>
            <a:t> </a:t>
          </a:r>
          <a:r>
            <a:rPr lang="en-US" dirty="0" err="1"/>
            <a:t>Sekunder</a:t>
          </a:r>
          <a:endParaRPr lang="en-US" dirty="0"/>
        </a:p>
      </dgm:t>
    </dgm:pt>
    <dgm:pt modelId="{0DB146D8-2F3A-42FB-AB71-83C78C996AF7}" type="parTrans" cxnId="{E0955000-266C-4B9D-AE46-993F5575E0FD}">
      <dgm:prSet/>
      <dgm:spPr/>
      <dgm:t>
        <a:bodyPr/>
        <a:lstStyle/>
        <a:p>
          <a:endParaRPr lang="en-US"/>
        </a:p>
      </dgm:t>
    </dgm:pt>
    <dgm:pt modelId="{FF648237-FDD9-436B-B2E4-B2445675E780}" type="sibTrans" cxnId="{E0955000-266C-4B9D-AE46-993F5575E0FD}">
      <dgm:prSet/>
      <dgm:spPr/>
      <dgm:t>
        <a:bodyPr/>
        <a:lstStyle/>
        <a:p>
          <a:endParaRPr lang="en-US"/>
        </a:p>
      </dgm:t>
    </dgm:pt>
    <dgm:pt modelId="{D7F45038-7E53-40A2-B549-C53CD056CCF5}">
      <dgm:prSet phldrT="[Text]"/>
      <dgm:spPr/>
      <dgm:t>
        <a:bodyPr/>
        <a:lstStyle/>
        <a:p>
          <a:r>
            <a:rPr lang="en-US" b="0" i="0" dirty="0" err="1"/>
            <a:t>identitas</a:t>
          </a:r>
          <a:r>
            <a:rPr lang="en-US" b="0" i="0" dirty="0"/>
            <a:t> </a:t>
          </a:r>
          <a:r>
            <a:rPr lang="en-US" b="0" i="0" dirty="0" err="1"/>
            <a:t>sekunder</a:t>
          </a:r>
          <a:r>
            <a:rPr lang="en-US" b="0" i="0" dirty="0"/>
            <a:t> </a:t>
          </a:r>
          <a:r>
            <a:rPr lang="en-US" b="0" i="0" dirty="0" err="1"/>
            <a:t>adalah</a:t>
          </a:r>
          <a:r>
            <a:rPr lang="en-US" b="0" i="0" dirty="0"/>
            <a:t> </a:t>
          </a:r>
          <a:r>
            <a:rPr lang="en-US" b="0" i="0" dirty="0" err="1"/>
            <a:t>identitas</a:t>
          </a:r>
          <a:r>
            <a:rPr lang="en-US" b="0" i="0" dirty="0"/>
            <a:t> yang </a:t>
          </a:r>
          <a:r>
            <a:rPr lang="en-US" b="0" i="0" dirty="0" err="1"/>
            <a:t>dibentuk</a:t>
          </a:r>
          <a:r>
            <a:rPr lang="en-US" b="0" i="0" dirty="0"/>
            <a:t> </a:t>
          </a:r>
          <a:r>
            <a:rPr lang="en-US" b="0" i="0" dirty="0" err="1"/>
            <a:t>atau</a:t>
          </a:r>
          <a:br>
            <a:rPr lang="en-US" b="0" i="0" dirty="0"/>
          </a:br>
          <a:r>
            <a:rPr lang="en-US" b="0" i="0" dirty="0" err="1"/>
            <a:t>direkonstruksi</a:t>
          </a:r>
          <a:r>
            <a:rPr lang="en-US" b="0" i="0" dirty="0"/>
            <a:t> </a:t>
          </a:r>
          <a:r>
            <a:rPr lang="en-US" b="0" i="0" dirty="0" err="1"/>
            <a:t>berdasarkan</a:t>
          </a:r>
          <a:r>
            <a:rPr lang="en-US" b="0" i="0" dirty="0"/>
            <a:t> </a:t>
          </a:r>
          <a:r>
            <a:rPr lang="en-US" b="0" i="0" dirty="0" err="1"/>
            <a:t>hasil</a:t>
          </a:r>
          <a:r>
            <a:rPr lang="en-US" b="0" i="0" dirty="0"/>
            <a:t> </a:t>
          </a:r>
          <a:r>
            <a:rPr lang="en-US" b="0" i="0" dirty="0" err="1"/>
            <a:t>kesepakatan</a:t>
          </a:r>
          <a:r>
            <a:rPr lang="en-US" b="0" i="0" dirty="0"/>
            <a:t> </a:t>
          </a:r>
          <a:r>
            <a:rPr lang="en-US" b="0" i="0" dirty="0" err="1"/>
            <a:t>bersama</a:t>
          </a:r>
          <a:endParaRPr lang="en-US" dirty="0"/>
        </a:p>
      </dgm:t>
    </dgm:pt>
    <dgm:pt modelId="{2206496E-9F67-4C7F-AB94-7DF146D885D6}" type="parTrans" cxnId="{8F4B4365-E2D8-45A0-8FF9-EFA9586B3C50}">
      <dgm:prSet/>
      <dgm:spPr/>
      <dgm:t>
        <a:bodyPr/>
        <a:lstStyle/>
        <a:p>
          <a:endParaRPr lang="en-US"/>
        </a:p>
      </dgm:t>
    </dgm:pt>
    <dgm:pt modelId="{BF1B53FC-C38F-4F39-BE25-3CA61AAFDE5C}" type="sibTrans" cxnId="{8F4B4365-E2D8-45A0-8FF9-EFA9586B3C50}">
      <dgm:prSet/>
      <dgm:spPr/>
      <dgm:t>
        <a:bodyPr/>
        <a:lstStyle/>
        <a:p>
          <a:endParaRPr lang="en-US"/>
        </a:p>
      </dgm:t>
    </dgm:pt>
    <dgm:pt modelId="{50FBCA35-1AAD-45DA-97EC-86B50122FDEF}" type="pres">
      <dgm:prSet presAssocID="{B5B47B98-5C31-4AB0-9791-FDD97FAEA5F1}" presName="Name0" presStyleCnt="0">
        <dgm:presLayoutVars>
          <dgm:dir/>
          <dgm:animLvl val="lvl"/>
          <dgm:resizeHandles val="exact"/>
        </dgm:presLayoutVars>
      </dgm:prSet>
      <dgm:spPr/>
    </dgm:pt>
    <dgm:pt modelId="{926A91A8-CA0E-4FB1-A681-971C48AB2B86}" type="pres">
      <dgm:prSet presAssocID="{B5B47B98-5C31-4AB0-9791-FDD97FAEA5F1}" presName="tSp" presStyleCnt="0"/>
      <dgm:spPr/>
    </dgm:pt>
    <dgm:pt modelId="{8ECC8D52-6582-4B45-ABB3-84366F308A29}" type="pres">
      <dgm:prSet presAssocID="{B5B47B98-5C31-4AB0-9791-FDD97FAEA5F1}" presName="bSp" presStyleCnt="0"/>
      <dgm:spPr/>
    </dgm:pt>
    <dgm:pt modelId="{88F258D6-AD19-400D-8296-D90EEC26FE40}" type="pres">
      <dgm:prSet presAssocID="{B5B47B98-5C31-4AB0-9791-FDD97FAEA5F1}" presName="process" presStyleCnt="0"/>
      <dgm:spPr/>
    </dgm:pt>
    <dgm:pt modelId="{3A75B433-1CA0-4485-8EA5-342C6BF0EB06}" type="pres">
      <dgm:prSet presAssocID="{1715300B-9528-48CC-A6A5-89E10F20C979}" presName="composite1" presStyleCnt="0"/>
      <dgm:spPr/>
    </dgm:pt>
    <dgm:pt modelId="{7F936648-024E-47C9-9599-3C8457F257C4}" type="pres">
      <dgm:prSet presAssocID="{1715300B-9528-48CC-A6A5-89E10F20C979}" presName="dummyNode1" presStyleLbl="node1" presStyleIdx="0" presStyleCnt="2"/>
      <dgm:spPr/>
    </dgm:pt>
    <dgm:pt modelId="{94A44E6D-859D-4590-AA25-6B4CD3FF0C76}" type="pres">
      <dgm:prSet presAssocID="{1715300B-9528-48CC-A6A5-89E10F20C979}" presName="childNode1" presStyleLbl="bgAcc1" presStyleIdx="0" presStyleCnt="2">
        <dgm:presLayoutVars>
          <dgm:bulletEnabled val="1"/>
        </dgm:presLayoutVars>
      </dgm:prSet>
      <dgm:spPr/>
    </dgm:pt>
    <dgm:pt modelId="{BBAD8F82-39D2-4728-B0B3-A83A219A149C}" type="pres">
      <dgm:prSet presAssocID="{1715300B-9528-48CC-A6A5-89E10F20C979}" presName="childNode1tx" presStyleLbl="bgAcc1" presStyleIdx="0" presStyleCnt="2">
        <dgm:presLayoutVars>
          <dgm:bulletEnabled val="1"/>
        </dgm:presLayoutVars>
      </dgm:prSet>
      <dgm:spPr/>
    </dgm:pt>
    <dgm:pt modelId="{B43703B2-7A0A-40C2-8AC9-069139DAC58B}" type="pres">
      <dgm:prSet presAssocID="{1715300B-9528-48CC-A6A5-89E10F20C979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BC6FFB7A-63B5-407C-A383-D5CD13B82EDE}" type="pres">
      <dgm:prSet presAssocID="{1715300B-9528-48CC-A6A5-89E10F20C979}" presName="connSite1" presStyleCnt="0"/>
      <dgm:spPr/>
    </dgm:pt>
    <dgm:pt modelId="{DD9150B5-A53E-478A-8E25-CBCA0AD2861A}" type="pres">
      <dgm:prSet presAssocID="{29CDFCCD-439A-452E-B05F-714C8215515C}" presName="Name9" presStyleLbl="sibTrans2D1" presStyleIdx="0" presStyleCnt="1"/>
      <dgm:spPr/>
    </dgm:pt>
    <dgm:pt modelId="{FF4F6805-BE93-4E84-B860-47533A85F6D4}" type="pres">
      <dgm:prSet presAssocID="{C2C5BCC4-206C-4F08-9898-AC381A92D7C2}" presName="composite2" presStyleCnt="0"/>
      <dgm:spPr/>
    </dgm:pt>
    <dgm:pt modelId="{33FE6C46-CCF8-47F6-A89D-18459E756197}" type="pres">
      <dgm:prSet presAssocID="{C2C5BCC4-206C-4F08-9898-AC381A92D7C2}" presName="dummyNode2" presStyleLbl="node1" presStyleIdx="0" presStyleCnt="2"/>
      <dgm:spPr/>
    </dgm:pt>
    <dgm:pt modelId="{5340C616-87EF-4E27-808A-5E0C38C07304}" type="pres">
      <dgm:prSet presAssocID="{C2C5BCC4-206C-4F08-9898-AC381A92D7C2}" presName="childNode2" presStyleLbl="bgAcc1" presStyleIdx="1" presStyleCnt="2">
        <dgm:presLayoutVars>
          <dgm:bulletEnabled val="1"/>
        </dgm:presLayoutVars>
      </dgm:prSet>
      <dgm:spPr/>
    </dgm:pt>
    <dgm:pt modelId="{5077AA90-C2FC-4CED-AE61-4E3F205056E4}" type="pres">
      <dgm:prSet presAssocID="{C2C5BCC4-206C-4F08-9898-AC381A92D7C2}" presName="childNode2tx" presStyleLbl="bgAcc1" presStyleIdx="1" presStyleCnt="2">
        <dgm:presLayoutVars>
          <dgm:bulletEnabled val="1"/>
        </dgm:presLayoutVars>
      </dgm:prSet>
      <dgm:spPr/>
    </dgm:pt>
    <dgm:pt modelId="{10C3B13D-CAAC-4AF7-B43A-BAE4F4432CD5}" type="pres">
      <dgm:prSet presAssocID="{C2C5BCC4-206C-4F08-9898-AC381A92D7C2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C1AE221F-6A5D-40E0-B293-5E89E94AE2FE}" type="pres">
      <dgm:prSet presAssocID="{C2C5BCC4-206C-4F08-9898-AC381A92D7C2}" presName="connSite2" presStyleCnt="0"/>
      <dgm:spPr/>
    </dgm:pt>
  </dgm:ptLst>
  <dgm:cxnLst>
    <dgm:cxn modelId="{E0955000-266C-4B9D-AE46-993F5575E0FD}" srcId="{B5B47B98-5C31-4AB0-9791-FDD97FAEA5F1}" destId="{C2C5BCC4-206C-4F08-9898-AC381A92D7C2}" srcOrd="1" destOrd="0" parTransId="{0DB146D8-2F3A-42FB-AB71-83C78C996AF7}" sibTransId="{FF648237-FDD9-436B-B2E4-B2445675E780}"/>
    <dgm:cxn modelId="{685A043E-5A4A-4CD3-AC2C-609E68AF22FC}" type="presOf" srcId="{D7F45038-7E53-40A2-B549-C53CD056CCF5}" destId="{5077AA90-C2FC-4CED-AE61-4E3F205056E4}" srcOrd="1" destOrd="0" presId="urn:microsoft.com/office/officeart/2005/8/layout/hProcess4"/>
    <dgm:cxn modelId="{07924C60-D2B7-4D8C-A37B-B8067A4A8440}" type="presOf" srcId="{D7F45038-7E53-40A2-B549-C53CD056CCF5}" destId="{5340C616-87EF-4E27-808A-5E0C38C07304}" srcOrd="0" destOrd="0" presId="urn:microsoft.com/office/officeart/2005/8/layout/hProcess4"/>
    <dgm:cxn modelId="{8F4B4365-E2D8-45A0-8FF9-EFA9586B3C50}" srcId="{C2C5BCC4-206C-4F08-9898-AC381A92D7C2}" destId="{D7F45038-7E53-40A2-B549-C53CD056CCF5}" srcOrd="0" destOrd="0" parTransId="{2206496E-9F67-4C7F-AB94-7DF146D885D6}" sibTransId="{BF1B53FC-C38F-4F39-BE25-3CA61AAFDE5C}"/>
    <dgm:cxn modelId="{7CEA9E68-CA78-4514-807C-DC8E3A9FE9ED}" type="presOf" srcId="{D5C6648E-C3AD-4197-83B4-B5479A445ECD}" destId="{BBAD8F82-39D2-4728-B0B3-A83A219A149C}" srcOrd="1" destOrd="0" presId="urn:microsoft.com/office/officeart/2005/8/layout/hProcess4"/>
    <dgm:cxn modelId="{57503B7C-75FE-49FA-8E81-DFA18CD85C45}" type="presOf" srcId="{B5B47B98-5C31-4AB0-9791-FDD97FAEA5F1}" destId="{50FBCA35-1AAD-45DA-97EC-86B50122FDEF}" srcOrd="0" destOrd="0" presId="urn:microsoft.com/office/officeart/2005/8/layout/hProcess4"/>
    <dgm:cxn modelId="{96A9A787-9816-471B-AA6A-E5644B10D3E7}" type="presOf" srcId="{D5C6648E-C3AD-4197-83B4-B5479A445ECD}" destId="{94A44E6D-859D-4590-AA25-6B4CD3FF0C76}" srcOrd="0" destOrd="0" presId="urn:microsoft.com/office/officeart/2005/8/layout/hProcess4"/>
    <dgm:cxn modelId="{AFC0409D-5DF0-48A2-9FFC-0CC98B21C94E}" type="presOf" srcId="{C2C5BCC4-206C-4F08-9898-AC381A92D7C2}" destId="{10C3B13D-CAAC-4AF7-B43A-BAE4F4432CD5}" srcOrd="0" destOrd="0" presId="urn:microsoft.com/office/officeart/2005/8/layout/hProcess4"/>
    <dgm:cxn modelId="{AC4528A6-E169-4118-BCAD-3D225B33508B}" type="presOf" srcId="{29CDFCCD-439A-452E-B05F-714C8215515C}" destId="{DD9150B5-A53E-478A-8E25-CBCA0AD2861A}" srcOrd="0" destOrd="0" presId="urn:microsoft.com/office/officeart/2005/8/layout/hProcess4"/>
    <dgm:cxn modelId="{A4C659A9-A43A-4AAE-84A3-45B3FADBBB17}" srcId="{1715300B-9528-48CC-A6A5-89E10F20C979}" destId="{D5C6648E-C3AD-4197-83B4-B5479A445ECD}" srcOrd="0" destOrd="0" parTransId="{27186A95-1D80-42FD-85D6-435BFF324D9F}" sibTransId="{C8C2E6F6-3701-46FB-91DD-A99589B499E4}"/>
    <dgm:cxn modelId="{AB269DC0-CCCC-4CE8-A41A-3A726AB183AD}" srcId="{B5B47B98-5C31-4AB0-9791-FDD97FAEA5F1}" destId="{1715300B-9528-48CC-A6A5-89E10F20C979}" srcOrd="0" destOrd="0" parTransId="{EDD1AA84-3DB4-4B6A-8F98-00CB01E41159}" sibTransId="{29CDFCCD-439A-452E-B05F-714C8215515C}"/>
    <dgm:cxn modelId="{CAB902E5-CB55-48DE-9699-4D16FAF93A6A}" type="presOf" srcId="{1715300B-9528-48CC-A6A5-89E10F20C979}" destId="{B43703B2-7A0A-40C2-8AC9-069139DAC58B}" srcOrd="0" destOrd="0" presId="urn:microsoft.com/office/officeart/2005/8/layout/hProcess4"/>
    <dgm:cxn modelId="{ED343086-6F67-4F32-8BD8-C3F3636E9716}" type="presParOf" srcId="{50FBCA35-1AAD-45DA-97EC-86B50122FDEF}" destId="{926A91A8-CA0E-4FB1-A681-971C48AB2B86}" srcOrd="0" destOrd="0" presId="urn:microsoft.com/office/officeart/2005/8/layout/hProcess4"/>
    <dgm:cxn modelId="{67FF6105-FF33-4C76-AC8B-DCC60D617E27}" type="presParOf" srcId="{50FBCA35-1AAD-45DA-97EC-86B50122FDEF}" destId="{8ECC8D52-6582-4B45-ABB3-84366F308A29}" srcOrd="1" destOrd="0" presId="urn:microsoft.com/office/officeart/2005/8/layout/hProcess4"/>
    <dgm:cxn modelId="{C13F86A0-6388-4E4C-8831-4C8B6A2E831A}" type="presParOf" srcId="{50FBCA35-1AAD-45DA-97EC-86B50122FDEF}" destId="{88F258D6-AD19-400D-8296-D90EEC26FE40}" srcOrd="2" destOrd="0" presId="urn:microsoft.com/office/officeart/2005/8/layout/hProcess4"/>
    <dgm:cxn modelId="{3C41DFFD-BF3A-4845-8FDA-D7F76CBE1F82}" type="presParOf" srcId="{88F258D6-AD19-400D-8296-D90EEC26FE40}" destId="{3A75B433-1CA0-4485-8EA5-342C6BF0EB06}" srcOrd="0" destOrd="0" presId="urn:microsoft.com/office/officeart/2005/8/layout/hProcess4"/>
    <dgm:cxn modelId="{54E3DC5B-B59D-4DCB-B949-9718AFC04DF7}" type="presParOf" srcId="{3A75B433-1CA0-4485-8EA5-342C6BF0EB06}" destId="{7F936648-024E-47C9-9599-3C8457F257C4}" srcOrd="0" destOrd="0" presId="urn:microsoft.com/office/officeart/2005/8/layout/hProcess4"/>
    <dgm:cxn modelId="{AC11E6AE-1A67-4E66-9268-FFD563B2E6CF}" type="presParOf" srcId="{3A75B433-1CA0-4485-8EA5-342C6BF0EB06}" destId="{94A44E6D-859D-4590-AA25-6B4CD3FF0C76}" srcOrd="1" destOrd="0" presId="urn:microsoft.com/office/officeart/2005/8/layout/hProcess4"/>
    <dgm:cxn modelId="{14FA6458-C528-4474-B72F-8C7C873E7419}" type="presParOf" srcId="{3A75B433-1CA0-4485-8EA5-342C6BF0EB06}" destId="{BBAD8F82-39D2-4728-B0B3-A83A219A149C}" srcOrd="2" destOrd="0" presId="urn:microsoft.com/office/officeart/2005/8/layout/hProcess4"/>
    <dgm:cxn modelId="{BE34FBB8-8DCE-4908-9ADC-A5B1F9F3838F}" type="presParOf" srcId="{3A75B433-1CA0-4485-8EA5-342C6BF0EB06}" destId="{B43703B2-7A0A-40C2-8AC9-069139DAC58B}" srcOrd="3" destOrd="0" presId="urn:microsoft.com/office/officeart/2005/8/layout/hProcess4"/>
    <dgm:cxn modelId="{B8A3DA2D-5C36-4EB8-A042-181883379346}" type="presParOf" srcId="{3A75B433-1CA0-4485-8EA5-342C6BF0EB06}" destId="{BC6FFB7A-63B5-407C-A383-D5CD13B82EDE}" srcOrd="4" destOrd="0" presId="urn:microsoft.com/office/officeart/2005/8/layout/hProcess4"/>
    <dgm:cxn modelId="{D2EA1F5E-B95A-4ED1-9789-D845987FA0FA}" type="presParOf" srcId="{88F258D6-AD19-400D-8296-D90EEC26FE40}" destId="{DD9150B5-A53E-478A-8E25-CBCA0AD2861A}" srcOrd="1" destOrd="0" presId="urn:microsoft.com/office/officeart/2005/8/layout/hProcess4"/>
    <dgm:cxn modelId="{CF2ADAD0-E76B-44AC-B4E6-FF06A17846BE}" type="presParOf" srcId="{88F258D6-AD19-400D-8296-D90EEC26FE40}" destId="{FF4F6805-BE93-4E84-B860-47533A85F6D4}" srcOrd="2" destOrd="0" presId="urn:microsoft.com/office/officeart/2005/8/layout/hProcess4"/>
    <dgm:cxn modelId="{0A0FFE83-A1C3-464D-90B4-A69C80615D0A}" type="presParOf" srcId="{FF4F6805-BE93-4E84-B860-47533A85F6D4}" destId="{33FE6C46-CCF8-47F6-A89D-18459E756197}" srcOrd="0" destOrd="0" presId="urn:microsoft.com/office/officeart/2005/8/layout/hProcess4"/>
    <dgm:cxn modelId="{F4022C75-17E2-47E5-9BEE-DB785045137A}" type="presParOf" srcId="{FF4F6805-BE93-4E84-B860-47533A85F6D4}" destId="{5340C616-87EF-4E27-808A-5E0C38C07304}" srcOrd="1" destOrd="0" presId="urn:microsoft.com/office/officeart/2005/8/layout/hProcess4"/>
    <dgm:cxn modelId="{62168233-DC37-4F82-9D21-B30A2F28A21C}" type="presParOf" srcId="{FF4F6805-BE93-4E84-B860-47533A85F6D4}" destId="{5077AA90-C2FC-4CED-AE61-4E3F205056E4}" srcOrd="2" destOrd="0" presId="urn:microsoft.com/office/officeart/2005/8/layout/hProcess4"/>
    <dgm:cxn modelId="{CC4DDB35-061A-40D3-B45D-FC130618DB5C}" type="presParOf" srcId="{FF4F6805-BE93-4E84-B860-47533A85F6D4}" destId="{10C3B13D-CAAC-4AF7-B43A-BAE4F4432CD5}" srcOrd="3" destOrd="0" presId="urn:microsoft.com/office/officeart/2005/8/layout/hProcess4"/>
    <dgm:cxn modelId="{ACD941AA-CA93-4032-BBCD-626C6D817FE1}" type="presParOf" srcId="{FF4F6805-BE93-4E84-B860-47533A85F6D4}" destId="{C1AE221F-6A5D-40E0-B293-5E89E94AE2F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44E6D-859D-4590-AA25-6B4CD3FF0C76}">
      <dsp:nvSpPr>
        <dsp:cNvPr id="0" name=""/>
        <dsp:cNvSpPr/>
      </dsp:nvSpPr>
      <dsp:spPr>
        <a:xfrm>
          <a:off x="161290" y="1312523"/>
          <a:ext cx="3057870" cy="2522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/>
            <a:t>Identitas</a:t>
          </a:r>
          <a:r>
            <a:rPr lang="en-US" sz="1900" b="0" i="0" kern="1200" dirty="0"/>
            <a:t> primer </a:t>
          </a:r>
          <a:r>
            <a:rPr lang="en-US" sz="1900" b="0" i="0" kern="1200" dirty="0" err="1"/>
            <a:t>dinamakan</a:t>
          </a:r>
          <a:r>
            <a:rPr lang="en-US" sz="1900" b="0" i="0" kern="1200" dirty="0"/>
            <a:t> juga </a:t>
          </a:r>
          <a:r>
            <a:rPr lang="en-US" sz="1900" b="0" i="0" kern="1200" dirty="0" err="1"/>
            <a:t>identitas</a:t>
          </a:r>
          <a:br>
            <a:rPr lang="en-US" sz="1900" b="0" i="0" kern="1200" dirty="0"/>
          </a:br>
          <a:r>
            <a:rPr lang="en-US" sz="1900" b="0" i="0" kern="1200" dirty="0" err="1"/>
            <a:t>etnis</a:t>
          </a:r>
          <a:r>
            <a:rPr lang="en-US" sz="1900" b="0" i="0" kern="1200" dirty="0"/>
            <a:t> </a:t>
          </a:r>
          <a:r>
            <a:rPr lang="en-US" sz="1900" b="0" i="0" kern="1200" dirty="0" err="1"/>
            <a:t>yakni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identitas</a:t>
          </a:r>
          <a:r>
            <a:rPr lang="en-US" sz="1900" b="0" i="0" kern="1200" dirty="0"/>
            <a:t> yang </a:t>
          </a:r>
          <a:r>
            <a:rPr lang="en-US" sz="1900" b="0" i="0" kern="1200" dirty="0" err="1"/>
            <a:t>mengawali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terjadinya</a:t>
          </a:r>
          <a:r>
            <a:rPr lang="en-US" sz="1900" b="0" i="0" kern="1200" dirty="0"/>
            <a:t> </a:t>
          </a:r>
          <a:r>
            <a:rPr lang="en-US" sz="1900" b="0" i="0" kern="1200" dirty="0" err="1"/>
            <a:t>identitas</a:t>
          </a:r>
          <a:r>
            <a:rPr lang="en-US" sz="1900" b="0" i="0" kern="1200" dirty="0"/>
            <a:t> </a:t>
          </a:r>
          <a:r>
            <a:rPr lang="en-US" sz="1900" b="0" i="0" kern="1200" dirty="0" err="1"/>
            <a:t>sekunder</a:t>
          </a:r>
          <a:endParaRPr lang="en-US" sz="1900" kern="1200" dirty="0"/>
        </a:p>
      </dsp:txBody>
      <dsp:txXfrm>
        <a:off x="219331" y="1370564"/>
        <a:ext cx="2941788" cy="1865570"/>
      </dsp:txXfrm>
    </dsp:sp>
    <dsp:sp modelId="{DD9150B5-A53E-478A-8E25-CBCA0AD2861A}">
      <dsp:nvSpPr>
        <dsp:cNvPr id="0" name=""/>
        <dsp:cNvSpPr/>
      </dsp:nvSpPr>
      <dsp:spPr>
        <a:xfrm>
          <a:off x="1919637" y="2056529"/>
          <a:ext cx="3160538" cy="3160538"/>
        </a:xfrm>
        <a:prstGeom prst="leftCircularArrow">
          <a:avLst>
            <a:gd name="adj1" fmla="val 2489"/>
            <a:gd name="adj2" fmla="val 301594"/>
            <a:gd name="adj3" fmla="val 2077105"/>
            <a:gd name="adj4" fmla="val 9024489"/>
            <a:gd name="adj5" fmla="val 290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703B2-7A0A-40C2-8AC9-069139DAC58B}">
      <dsp:nvSpPr>
        <dsp:cNvPr id="0" name=""/>
        <dsp:cNvSpPr/>
      </dsp:nvSpPr>
      <dsp:spPr>
        <a:xfrm>
          <a:off x="840816" y="3294176"/>
          <a:ext cx="2718106" cy="10809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Identitas</a:t>
          </a:r>
          <a:r>
            <a:rPr lang="en-US" sz="3000" kern="1200" dirty="0"/>
            <a:t> Primer</a:t>
          </a:r>
        </a:p>
      </dsp:txBody>
      <dsp:txXfrm>
        <a:off x="872475" y="3325835"/>
        <a:ext cx="2654788" cy="1017583"/>
      </dsp:txXfrm>
    </dsp:sp>
    <dsp:sp modelId="{5340C616-87EF-4E27-808A-5E0C38C07304}">
      <dsp:nvSpPr>
        <dsp:cNvPr id="0" name=""/>
        <dsp:cNvSpPr/>
      </dsp:nvSpPr>
      <dsp:spPr>
        <a:xfrm>
          <a:off x="3933547" y="1312523"/>
          <a:ext cx="3057870" cy="2522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/>
            <a:t>identitas</a:t>
          </a:r>
          <a:r>
            <a:rPr lang="en-US" sz="1900" b="0" i="0" kern="1200" dirty="0"/>
            <a:t> </a:t>
          </a:r>
          <a:r>
            <a:rPr lang="en-US" sz="1900" b="0" i="0" kern="1200" dirty="0" err="1"/>
            <a:t>sekunder</a:t>
          </a:r>
          <a:r>
            <a:rPr lang="en-US" sz="1900" b="0" i="0" kern="1200" dirty="0"/>
            <a:t> </a:t>
          </a:r>
          <a:r>
            <a:rPr lang="en-US" sz="1900" b="0" i="0" kern="1200" dirty="0" err="1"/>
            <a:t>adalah</a:t>
          </a:r>
          <a:r>
            <a:rPr lang="en-US" sz="1900" b="0" i="0" kern="1200" dirty="0"/>
            <a:t> </a:t>
          </a:r>
          <a:r>
            <a:rPr lang="en-US" sz="1900" b="0" i="0" kern="1200" dirty="0" err="1"/>
            <a:t>identitas</a:t>
          </a:r>
          <a:r>
            <a:rPr lang="en-US" sz="1900" b="0" i="0" kern="1200" dirty="0"/>
            <a:t> yang </a:t>
          </a:r>
          <a:r>
            <a:rPr lang="en-US" sz="1900" b="0" i="0" kern="1200" dirty="0" err="1"/>
            <a:t>dibentuk</a:t>
          </a:r>
          <a:r>
            <a:rPr lang="en-US" sz="1900" b="0" i="0" kern="1200" dirty="0"/>
            <a:t> </a:t>
          </a:r>
          <a:r>
            <a:rPr lang="en-US" sz="1900" b="0" i="0" kern="1200" dirty="0" err="1"/>
            <a:t>atau</a:t>
          </a:r>
          <a:br>
            <a:rPr lang="en-US" sz="1900" b="0" i="0" kern="1200" dirty="0"/>
          </a:br>
          <a:r>
            <a:rPr lang="en-US" sz="1900" b="0" i="0" kern="1200" dirty="0" err="1"/>
            <a:t>direkonstruksi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berdasarkan</a:t>
          </a:r>
          <a:r>
            <a:rPr lang="en-US" sz="1900" b="0" i="0" kern="1200" dirty="0"/>
            <a:t> </a:t>
          </a:r>
          <a:r>
            <a:rPr lang="en-US" sz="1900" b="0" i="0" kern="1200" dirty="0" err="1"/>
            <a:t>hasil</a:t>
          </a:r>
          <a:r>
            <a:rPr lang="en-US" sz="1900" b="0" i="0" kern="1200" dirty="0"/>
            <a:t> </a:t>
          </a:r>
          <a:r>
            <a:rPr lang="en-US" sz="1900" b="0" i="0" kern="1200" dirty="0" err="1"/>
            <a:t>kesepakatan</a:t>
          </a:r>
          <a:r>
            <a:rPr lang="en-US" sz="1900" b="0" i="0" kern="1200" dirty="0"/>
            <a:t> </a:t>
          </a:r>
          <a:r>
            <a:rPr lang="en-US" sz="1900" b="0" i="0" kern="1200" dirty="0" err="1"/>
            <a:t>bersama</a:t>
          </a:r>
          <a:endParaRPr lang="en-US" sz="1900" kern="1200" dirty="0"/>
        </a:p>
      </dsp:txBody>
      <dsp:txXfrm>
        <a:off x="3991588" y="1911015"/>
        <a:ext cx="2941788" cy="1865570"/>
      </dsp:txXfrm>
    </dsp:sp>
    <dsp:sp modelId="{10C3B13D-CAAC-4AF7-B43A-BAE4F4432CD5}">
      <dsp:nvSpPr>
        <dsp:cNvPr id="0" name=""/>
        <dsp:cNvSpPr/>
      </dsp:nvSpPr>
      <dsp:spPr>
        <a:xfrm>
          <a:off x="4613074" y="772072"/>
          <a:ext cx="2718106" cy="1080901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Identitas</a:t>
          </a:r>
          <a:r>
            <a:rPr lang="en-US" sz="3000" kern="1200" dirty="0"/>
            <a:t> </a:t>
          </a:r>
          <a:r>
            <a:rPr lang="en-US" sz="3000" kern="1200" dirty="0" err="1"/>
            <a:t>Sekunder</a:t>
          </a:r>
          <a:endParaRPr lang="en-US" sz="3000" kern="1200" dirty="0"/>
        </a:p>
      </dsp:txBody>
      <dsp:txXfrm>
        <a:off x="4644733" y="803731"/>
        <a:ext cx="2654788" cy="1017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id.wikipedia.org/wiki/Tarian_Indonesia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scef.org/wp-content/uploads/2017/07/thailand.png">
            <a:extLst>
              <a:ext uri="{FF2B5EF4-FFF2-40B4-BE49-F238E27FC236}">
                <a16:creationId xmlns:a16="http://schemas.microsoft.com/office/drawing/2014/main" id="{BEE2815C-5A17-4C72-9EC4-74F2744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55" y="-298174"/>
            <a:ext cx="760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528" y="2235476"/>
            <a:ext cx="10296939" cy="1790700"/>
          </a:xfrm>
        </p:spPr>
        <p:txBody>
          <a:bodyPr/>
          <a:lstStyle/>
          <a:p>
            <a:pPr algn="ctr"/>
            <a:r>
              <a:rPr lang="sv-SE" sz="4000" dirty="0">
                <a:latin typeface="Bauhaus 93" panose="04030905020B02020C02" pitchFamily="82" charset="0"/>
              </a:rPr>
              <a:t>ESENSI DAN URGENSI IDENTITAS NASIONAL SEBAGAI SALAH SATU DETERMINAN</a:t>
            </a:r>
            <a:br>
              <a:rPr lang="sv-SE" sz="4000" dirty="0">
                <a:latin typeface="Bauhaus 93" panose="04030905020B02020C02" pitchFamily="82" charset="0"/>
              </a:rPr>
            </a:br>
            <a:r>
              <a:rPr lang="sv-SE" sz="4000" dirty="0">
                <a:latin typeface="Bauhaus 93" panose="04030905020B02020C02" pitchFamily="82" charset="0"/>
              </a:rPr>
              <a:t>PEMBANGUNAN BANGSA DAN KARAKTER </a:t>
            </a:r>
            <a:endParaRPr lang="en-US" sz="4000" dirty="0"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586" y="5733715"/>
            <a:ext cx="2908853" cy="541187"/>
          </a:xfrm>
        </p:spPr>
        <p:txBody>
          <a:bodyPr/>
          <a:lstStyle/>
          <a:p>
            <a:pPr algn="ctr"/>
            <a:r>
              <a:rPr lang="en-US" sz="2000" dirty="0">
                <a:latin typeface="BatangChe" panose="02030609000101010101" pitchFamily="49" charset="-127"/>
                <a:ea typeface="BatangChe" panose="02030609000101010101" pitchFamily="49" charset="-127"/>
              </a:rPr>
              <a:t>Ridwan Hasyim, </a:t>
            </a:r>
            <a:r>
              <a:rPr lang="en-US" sz="2000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M.Pd</a:t>
            </a:r>
            <a:r>
              <a:rPr lang="en-US" sz="2000" dirty="0">
                <a:latin typeface="BatangChe" panose="02030609000101010101" pitchFamily="49" charset="-127"/>
                <a:ea typeface="BatangChe" panose="02030609000101010101" pitchFamily="49" charset="-127"/>
              </a:rPr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9637644" y="6352761"/>
            <a:ext cx="2462025" cy="465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 err="1"/>
              <a:t>Sekolah</a:t>
            </a:r>
            <a:r>
              <a:rPr lang="en-US" sz="1200" u="sng" dirty="0"/>
              <a:t> Tinggi </a:t>
            </a:r>
            <a:r>
              <a:rPr lang="en-US" sz="1200" u="sng" dirty="0" err="1"/>
              <a:t>Teknologi</a:t>
            </a:r>
            <a:r>
              <a:rPr lang="en-US" sz="1200" u="sng" dirty="0"/>
              <a:t> Bandung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409FFAC-6CD3-4633-9F15-4251EDE5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17" y="4656976"/>
            <a:ext cx="954157" cy="95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f/Flag_of_Indonesia.svg/2000px-Flag_of_Indonesia.svg.png">
            <a:extLst>
              <a:ext uri="{FF2B5EF4-FFF2-40B4-BE49-F238E27FC236}">
                <a16:creationId xmlns:a16="http://schemas.microsoft.com/office/drawing/2014/main" id="{C59D1554-719A-4898-AFDA-AA3898CC5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2" y="1816503"/>
            <a:ext cx="11704913" cy="28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upload.wikimedia.org/wikipedia/commons/thumb/9/9f/Flag_of_Indonesia.svg/2000px-Flag_of_Indonesia.svg.png">
            <a:extLst>
              <a:ext uri="{FF2B5EF4-FFF2-40B4-BE49-F238E27FC236}">
                <a16:creationId xmlns:a16="http://schemas.microsoft.com/office/drawing/2014/main" id="{D4D3D07B-AE9A-42FB-9285-9BF29ACE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2" y="4163296"/>
            <a:ext cx="11704913" cy="28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ncasila png">
            <a:extLst>
              <a:ext uri="{FF2B5EF4-FFF2-40B4-BE49-F238E27FC236}">
                <a16:creationId xmlns:a16="http://schemas.microsoft.com/office/drawing/2014/main" id="{69CB1383-1C00-4937-8A26-2590983D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41" y="257435"/>
            <a:ext cx="1431311" cy="155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5EDFD-BB94-438E-86FD-702275A0CBE3}"/>
              </a:ext>
            </a:extLst>
          </p:cNvPr>
          <p:cNvSpPr/>
          <p:nvPr/>
        </p:nvSpPr>
        <p:spPr>
          <a:xfrm flipH="1">
            <a:off x="6095996" y="5698432"/>
            <a:ext cx="45719" cy="421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CE974E0-8A9F-44D2-A9C6-62330AE468A0}"/>
              </a:ext>
            </a:extLst>
          </p:cNvPr>
          <p:cNvSpPr txBox="1">
            <a:spLocks/>
          </p:cNvSpPr>
          <p:nvPr/>
        </p:nvSpPr>
        <p:spPr>
          <a:xfrm>
            <a:off x="6089371" y="5740840"/>
            <a:ext cx="3574777" cy="5411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BatangChe" panose="02030609000101010101" pitchFamily="49" charset="-127"/>
                <a:ea typeface="BatangChe" panose="02030609000101010101" pitchFamily="49" charset="-127"/>
              </a:rPr>
              <a:t>Pendidikan </a:t>
            </a:r>
            <a:r>
              <a:rPr lang="en-US" sz="2000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Kewarganegaraan</a:t>
            </a:r>
            <a:endParaRPr lang="en-US" sz="20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Identitas</a:t>
            </a:r>
            <a:r>
              <a:rPr lang="en-US" b="1" dirty="0"/>
              <a:t> Nasional?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latin typeface="+mj-lt"/>
                <a:ea typeface="+mj-ea"/>
                <a:cs typeface="+mj-cs"/>
              </a:rPr>
              <a:t>Identitas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1785775" y="4298712"/>
            <a:ext cx="3050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menunjuk</a:t>
            </a:r>
            <a:r>
              <a:rPr lang="en-US" sz="2000" dirty="0"/>
              <a:t> pada </a:t>
            </a:r>
            <a:r>
              <a:rPr lang="en-US" sz="2000" dirty="0" err="1"/>
              <a:t>ciri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penanda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oleh </a:t>
            </a:r>
            <a:r>
              <a:rPr lang="en-US" sz="2000" dirty="0" err="1"/>
              <a:t>seseorang</a:t>
            </a:r>
            <a:r>
              <a:rPr lang="en-US" sz="2000" dirty="0"/>
              <a:t>, </a:t>
            </a:r>
            <a:r>
              <a:rPr lang="en-US" sz="2000" dirty="0" err="1"/>
              <a:t>pribadi</a:t>
            </a:r>
            <a:r>
              <a:rPr lang="en-US" sz="2000" dirty="0"/>
              <a:t> dan </a:t>
            </a:r>
            <a:r>
              <a:rPr lang="en-US" sz="2000" dirty="0" err="1"/>
              <a:t>dapat</a:t>
            </a:r>
            <a:r>
              <a:rPr lang="en-US" sz="2000" dirty="0"/>
              <a:t> pula </a:t>
            </a:r>
            <a:r>
              <a:rPr lang="en-US" sz="2000" dirty="0" err="1"/>
              <a:t>kelompok</a:t>
            </a:r>
            <a:r>
              <a:rPr lang="en-US" sz="1400" dirty="0"/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+mj-lt"/>
                <a:ea typeface="+mj-ea"/>
                <a:cs typeface="+mj-cs"/>
              </a:rPr>
              <a:t>Nasional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6536" y="2562149"/>
            <a:ext cx="5896604" cy="3030452"/>
          </a:xfrm>
          <a:prstGeom prst="rect">
            <a:avLst/>
          </a:prstGeom>
        </p:spPr>
      </p:pic>
      <p:sp>
        <p:nvSpPr>
          <p:cNvPr id="7" name="TextBox 3D 1">
            <a:extLst>
              <a:ext uri="{FF2B5EF4-FFF2-40B4-BE49-F238E27FC236}">
                <a16:creationId xmlns:a16="http://schemas.microsoft.com/office/drawing/2014/main" id="{793D8DEF-3B62-4E96-9D4A-0030ACE85CE5}"/>
              </a:ext>
            </a:extLst>
          </p:cNvPr>
          <p:cNvSpPr txBox="1">
            <a:spLocks/>
          </p:cNvSpPr>
          <p:nvPr/>
        </p:nvSpPr>
        <p:spPr>
          <a:xfrm>
            <a:off x="7311678" y="4259379"/>
            <a:ext cx="3413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Kamus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Bahasa Indonesia, “</a:t>
            </a:r>
            <a:r>
              <a:rPr lang="en-US" sz="2000" dirty="0" err="1"/>
              <a:t>nasional</a:t>
            </a:r>
            <a:r>
              <a:rPr lang="en-US" sz="2000" dirty="0"/>
              <a:t>”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kebangsaan</a:t>
            </a:r>
            <a:r>
              <a:rPr lang="en-US" sz="2000" dirty="0"/>
              <a:t>; </a:t>
            </a:r>
            <a:r>
              <a:rPr lang="en-US" sz="2000" dirty="0" err="1"/>
              <a:t>berkenaan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bangsa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;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bangsa</a:t>
            </a:r>
            <a:r>
              <a:rPr lang="en-US" sz="1400" dirty="0"/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985FAB3-38BF-49E0-8196-BEA02080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70" y="1987406"/>
            <a:ext cx="3475038" cy="230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s://upload.wikimedia.org/wikipedia/commons/thumb/9/9f/Flag_of_Indonesia.svg/2000px-Flag_of_Indonesia.svg.png">
            <a:extLst>
              <a:ext uri="{FF2B5EF4-FFF2-40B4-BE49-F238E27FC236}">
                <a16:creationId xmlns:a16="http://schemas.microsoft.com/office/drawing/2014/main" id="{26A17DC7-27FC-45C8-BD3B-198CD564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05" y="2015780"/>
            <a:ext cx="3060491" cy="17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DADFF0-7F95-496E-95A8-47EAE37E42FB}"/>
              </a:ext>
            </a:extLst>
          </p:cNvPr>
          <p:cNvSpPr/>
          <p:nvPr/>
        </p:nvSpPr>
        <p:spPr>
          <a:xfrm>
            <a:off x="5371519" y="1982968"/>
            <a:ext cx="1669774" cy="4801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Identitas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nasional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lebih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dekat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dengan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arti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jati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diri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yakni</a:t>
            </a:r>
            <a:br>
              <a:rPr lang="en-US" dirty="0">
                <a:solidFill>
                  <a:srgbClr val="242021"/>
                </a:solidFill>
                <a:latin typeface="HP#20Simplified#20Light"/>
              </a:rPr>
            </a:b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ciri-ciri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atau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karakeristik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perasaan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atau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keyakinan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tentang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kebangsaan</a:t>
            </a:r>
            <a:br>
              <a:rPr lang="en-US" dirty="0">
                <a:solidFill>
                  <a:srgbClr val="242021"/>
                </a:solidFill>
                <a:latin typeface="HP#20Simplified#20Light"/>
              </a:rPr>
            </a:br>
            <a:r>
              <a:rPr lang="en-US" dirty="0">
                <a:solidFill>
                  <a:srgbClr val="242021"/>
                </a:solidFill>
                <a:latin typeface="HP#20Simplified#20Light"/>
              </a:rPr>
              <a:t>yang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membedakan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Indonesia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dengan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lain.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Identitas</a:t>
            </a:r>
            <a:endParaRPr lang="en-US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B30DEE-79AD-4AFD-8A9E-A42E15B186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3950" y="1467430"/>
            <a:ext cx="3113616" cy="46704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64C4D7-C17A-414F-B5C5-0B5F002B7252}"/>
              </a:ext>
            </a:extLst>
          </p:cNvPr>
          <p:cNvSpPr txBox="1"/>
          <p:nvPr/>
        </p:nvSpPr>
        <p:spPr>
          <a:xfrm>
            <a:off x="8358924" y="6165163"/>
            <a:ext cx="311361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 dirty="0">
                <a:hlinkClick r:id="rId3" tooltip="https://id.wikipedia.org/wiki/Tarian_Indonesia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9D39392-3E97-4E1E-8F43-CF30E3599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447304"/>
              </p:ext>
            </p:extLst>
          </p:nvPr>
        </p:nvGraphicFramePr>
        <p:xfrm>
          <a:off x="604434" y="1107202"/>
          <a:ext cx="7492471" cy="514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proxy/30xk3T24mcv6H_gHggAWc8cJxg-1cALrRn6y4G8HkEQmnkv8L6IMpfV4_JFZVXPQgZwPFEMDefWax2Y2mP_WtSMJOW63ZK_FpRD5JyeHv5vOZN0YvxJNJyupetLWURKMFUo=w1200-h630-p-k-no-nu">
            <a:extLst>
              <a:ext uri="{FF2B5EF4-FFF2-40B4-BE49-F238E27FC236}">
                <a16:creationId xmlns:a16="http://schemas.microsoft.com/office/drawing/2014/main" id="{C1AC8623-7275-4138-8D12-AB2CAED0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28" y="3308905"/>
            <a:ext cx="1892968" cy="9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D983C7-E218-46E2-86FD-02817EFC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99" y="5317861"/>
            <a:ext cx="2214919" cy="1224806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A4635B7-7577-4067-ADCA-816D0689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4" y="5048228"/>
            <a:ext cx="1074463" cy="156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Bentuk-Bentuk</a:t>
            </a:r>
            <a:r>
              <a:rPr lang="en-US" b="1" dirty="0"/>
              <a:t> </a:t>
            </a:r>
            <a:r>
              <a:rPr lang="en-US" b="1" dirty="0" err="1"/>
              <a:t>Identitas</a:t>
            </a:r>
            <a:r>
              <a:rPr lang="en-US" b="1" dirty="0"/>
              <a:t> Nasional Indonesia (</a:t>
            </a:r>
            <a:r>
              <a:rPr lang="en-US" b="1" dirty="0" err="1"/>
              <a:t>Winarno</a:t>
            </a:r>
            <a:r>
              <a:rPr lang="en-US" b="1" dirty="0"/>
              <a:t>, 2013)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C91FB-83AC-45F4-8C9F-EF69C0FF32BD}"/>
              </a:ext>
            </a:extLst>
          </p:cNvPr>
          <p:cNvSpPr/>
          <p:nvPr/>
        </p:nvSpPr>
        <p:spPr>
          <a:xfrm>
            <a:off x="6096000" y="1196391"/>
            <a:ext cx="79513" cy="538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7B0BD4-8A6B-49CB-87C7-132A85EA79C2}"/>
              </a:ext>
            </a:extLst>
          </p:cNvPr>
          <p:cNvSpPr/>
          <p:nvPr/>
        </p:nvSpPr>
        <p:spPr>
          <a:xfrm>
            <a:off x="604434" y="1364974"/>
            <a:ext cx="477078" cy="4770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4FE2F-7264-4D6E-973D-B530DD1B77BC}"/>
              </a:ext>
            </a:extLst>
          </p:cNvPr>
          <p:cNvSpPr/>
          <p:nvPr/>
        </p:nvSpPr>
        <p:spPr>
          <a:xfrm>
            <a:off x="1081512" y="1280347"/>
            <a:ext cx="2973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42021"/>
                </a:solidFill>
                <a:latin typeface="HP#20Simplified#20Light"/>
              </a:rPr>
              <a:t>Bahasa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nasional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atau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bahasa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persatuan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adalah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Bahasa Indonesia</a:t>
            </a:r>
            <a:r>
              <a:rPr lang="en-US" dirty="0"/>
              <a:t>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39FF42-EB74-45D1-8B7B-DA9C1A6D539D}"/>
              </a:ext>
            </a:extLst>
          </p:cNvPr>
          <p:cNvSpPr/>
          <p:nvPr/>
        </p:nvSpPr>
        <p:spPr>
          <a:xfrm>
            <a:off x="5587251" y="2421453"/>
            <a:ext cx="477078" cy="4770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68C5A-0433-4F77-8F5E-176290CAC71D}"/>
              </a:ext>
            </a:extLst>
          </p:cNvPr>
          <p:cNvSpPr/>
          <p:nvPr/>
        </p:nvSpPr>
        <p:spPr>
          <a:xfrm>
            <a:off x="2474113" y="2403191"/>
            <a:ext cx="3162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Bendera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negara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adalah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Sang Merah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Putih</a:t>
            </a:r>
            <a:r>
              <a:rPr lang="en-US" dirty="0"/>
              <a:t> </a:t>
            </a:r>
          </a:p>
        </p:txBody>
      </p:sp>
      <p:pic>
        <p:nvPicPr>
          <p:cNvPr id="3080" name="Picture 8" descr="http://cdn2.tstatic.net/tribunnews/foto/bank/images/bahasa-indonesia.jpg">
            <a:extLst>
              <a:ext uri="{FF2B5EF4-FFF2-40B4-BE49-F238E27FC236}">
                <a16:creationId xmlns:a16="http://schemas.microsoft.com/office/drawing/2014/main" id="{E896BBD4-BD4C-4791-AAF2-C53D0809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4" y="1213825"/>
            <a:ext cx="2040836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upload.wikimedia.org/wikipedia/commons/thumb/9/9f/Flag_of_Indonesia.svg/2000px-Flag_of_Indonesia.svg.png">
            <a:extLst>
              <a:ext uri="{FF2B5EF4-FFF2-40B4-BE49-F238E27FC236}">
                <a16:creationId xmlns:a16="http://schemas.microsoft.com/office/drawing/2014/main" id="{F546C50A-5775-4782-846C-808BE860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" y="2321319"/>
            <a:ext cx="1799104" cy="10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D833A5D-443D-459A-88E9-19D11FD1BBF5}"/>
              </a:ext>
            </a:extLst>
          </p:cNvPr>
          <p:cNvSpPr/>
          <p:nvPr/>
        </p:nvSpPr>
        <p:spPr>
          <a:xfrm>
            <a:off x="669842" y="3609109"/>
            <a:ext cx="477078" cy="4770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B23A4-1160-45FC-BA89-8C85B48982F6}"/>
              </a:ext>
            </a:extLst>
          </p:cNvPr>
          <p:cNvSpPr/>
          <p:nvPr/>
        </p:nvSpPr>
        <p:spPr>
          <a:xfrm>
            <a:off x="1146920" y="3552405"/>
            <a:ext cx="2908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Lagu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kebangsaan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adalah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Indonesia Raya</a:t>
            </a:r>
            <a:r>
              <a:rPr lang="en-US" dirty="0"/>
              <a:t> </a:t>
            </a:r>
          </a:p>
        </p:txBody>
      </p:sp>
      <p:pic>
        <p:nvPicPr>
          <p:cNvPr id="1028" name="Picture 4" descr="https://encrypted-tbn0.gstatic.com/images?q=tbn:ANd9GcQNyLVJhtiOS_tXjST3TSZ9PTMGDUKA6Qd9YuAV0YmgA1xz1x0f1Q">
            <a:extLst>
              <a:ext uri="{FF2B5EF4-FFF2-40B4-BE49-F238E27FC236}">
                <a16:creationId xmlns:a16="http://schemas.microsoft.com/office/drawing/2014/main" id="{99DFB960-0CD5-486A-AEAA-BCB2FA84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87" y="3177996"/>
            <a:ext cx="1610572" cy="1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AA13A25-0430-4270-81AA-BB5A4941F3CF}"/>
              </a:ext>
            </a:extLst>
          </p:cNvPr>
          <p:cNvSpPr/>
          <p:nvPr/>
        </p:nvSpPr>
        <p:spPr>
          <a:xfrm>
            <a:off x="5590440" y="4643794"/>
            <a:ext cx="477078" cy="4770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FBAA1-D9E2-49B2-89F8-C71AE1AE919C}"/>
              </a:ext>
            </a:extLst>
          </p:cNvPr>
          <p:cNvSpPr/>
          <p:nvPr/>
        </p:nvSpPr>
        <p:spPr>
          <a:xfrm>
            <a:off x="2502856" y="4559167"/>
            <a:ext cx="3987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42021"/>
                </a:solidFill>
                <a:latin typeface="HP#20Simplified#20Light"/>
              </a:rPr>
              <a:t>Lambang negara adalah Garuda Pancasila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CC4CE2-CC11-43A0-8BFD-BD7F7E136E81}"/>
              </a:ext>
            </a:extLst>
          </p:cNvPr>
          <p:cNvSpPr/>
          <p:nvPr/>
        </p:nvSpPr>
        <p:spPr>
          <a:xfrm>
            <a:off x="604433" y="5408201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20" name="Picture 8" descr="Image result for pancasila png">
            <a:extLst>
              <a:ext uri="{FF2B5EF4-FFF2-40B4-BE49-F238E27FC236}">
                <a16:creationId xmlns:a16="http://schemas.microsoft.com/office/drawing/2014/main" id="{504C5F75-C931-4773-82F5-CA436091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32" y="4234767"/>
            <a:ext cx="994340" cy="10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3B4A61-95DE-4441-8013-12A3B40BD879}"/>
              </a:ext>
            </a:extLst>
          </p:cNvPr>
          <p:cNvSpPr/>
          <p:nvPr/>
        </p:nvSpPr>
        <p:spPr>
          <a:xfrm>
            <a:off x="1081511" y="5377905"/>
            <a:ext cx="338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242021"/>
                </a:solidFill>
                <a:latin typeface="HP#20Simplified#20Light"/>
              </a:rPr>
              <a:t>Semboyan negara adalah Bhinneka Tunggal Ika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6A5C6D-61C2-42A6-8ED3-14D98B6155E8}"/>
              </a:ext>
            </a:extLst>
          </p:cNvPr>
          <p:cNvSpPr/>
          <p:nvPr/>
        </p:nvSpPr>
        <p:spPr>
          <a:xfrm>
            <a:off x="11186825" y="1364974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907C0-C6B2-4585-9AC3-5EA8DC86C26B}"/>
              </a:ext>
            </a:extLst>
          </p:cNvPr>
          <p:cNvSpPr/>
          <p:nvPr/>
        </p:nvSpPr>
        <p:spPr>
          <a:xfrm>
            <a:off x="6190743" y="2421453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87ECAF-7DED-404E-BE4A-AFD430C4D2FB}"/>
              </a:ext>
            </a:extLst>
          </p:cNvPr>
          <p:cNvSpPr/>
          <p:nvPr/>
        </p:nvSpPr>
        <p:spPr>
          <a:xfrm>
            <a:off x="11186825" y="3521169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9352F5-CBD4-4674-9865-A596B9ABCBEA}"/>
              </a:ext>
            </a:extLst>
          </p:cNvPr>
          <p:cNvSpPr/>
          <p:nvPr/>
        </p:nvSpPr>
        <p:spPr>
          <a:xfrm>
            <a:off x="6190743" y="4643794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1F617D-30C4-469D-A16E-5C4A9A648DDE}"/>
              </a:ext>
            </a:extLst>
          </p:cNvPr>
          <p:cNvSpPr/>
          <p:nvPr/>
        </p:nvSpPr>
        <p:spPr>
          <a:xfrm>
            <a:off x="11256534" y="5408201"/>
            <a:ext cx="449115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4ACDE-C079-4AD8-BAB9-41E4C9762B3F}"/>
              </a:ext>
            </a:extLst>
          </p:cNvPr>
          <p:cNvSpPr/>
          <p:nvPr/>
        </p:nvSpPr>
        <p:spPr>
          <a:xfrm>
            <a:off x="6635297" y="2403190"/>
            <a:ext cx="3022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Konstitusi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(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Hukum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Dasar) Negara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adalah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UUD NRI 1945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C79B6-2FE9-43E0-9687-C090CFA26A90}"/>
              </a:ext>
            </a:extLst>
          </p:cNvPr>
          <p:cNvSpPr/>
          <p:nvPr/>
        </p:nvSpPr>
        <p:spPr>
          <a:xfrm>
            <a:off x="8380540" y="1370477"/>
            <a:ext cx="3662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42021"/>
                </a:solidFill>
                <a:latin typeface="HP#20Simplified#20Light"/>
              </a:rPr>
              <a:t>Dasar falsafah negara adalah Pancasila</a:t>
            </a:r>
            <a:r>
              <a:rPr lang="pt-BR" dirty="0"/>
              <a:t> </a:t>
            </a:r>
            <a:endParaRPr lang="en-US" dirty="0"/>
          </a:p>
        </p:txBody>
      </p:sp>
      <p:pic>
        <p:nvPicPr>
          <p:cNvPr id="28" name="Picture 8" descr="Image result for pancasila png">
            <a:extLst>
              <a:ext uri="{FF2B5EF4-FFF2-40B4-BE49-F238E27FC236}">
                <a16:creationId xmlns:a16="http://schemas.microsoft.com/office/drawing/2014/main" id="{E9F210B6-3F52-4EC4-9BB1-D93E6AF9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87" y="1200465"/>
            <a:ext cx="994340" cy="10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9EE01-C92A-4CF0-ACD6-4A991BEA4061}"/>
              </a:ext>
            </a:extLst>
          </p:cNvPr>
          <p:cNvSpPr/>
          <p:nvPr/>
        </p:nvSpPr>
        <p:spPr>
          <a:xfrm>
            <a:off x="7855177" y="3524482"/>
            <a:ext cx="3604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Bentuk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Negara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Kesatuan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Republik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Indonesia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8772FA-073A-46D4-985D-26227B5FDD4D}"/>
              </a:ext>
            </a:extLst>
          </p:cNvPr>
          <p:cNvSpPr/>
          <p:nvPr/>
        </p:nvSpPr>
        <p:spPr>
          <a:xfrm>
            <a:off x="6638220" y="4622439"/>
            <a:ext cx="3016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Konsepsi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Wawasan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Nusantara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83BD4-2C50-45C1-9CC7-7631B863D7DF}"/>
              </a:ext>
            </a:extLst>
          </p:cNvPr>
          <p:cNvSpPr/>
          <p:nvPr/>
        </p:nvSpPr>
        <p:spPr>
          <a:xfrm>
            <a:off x="8203100" y="5338824"/>
            <a:ext cx="3604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Kebudayaan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daerah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yang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telah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diterima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sebagai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kebudayaan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nasional</a:t>
            </a:r>
            <a:r>
              <a:rPr lang="en-US" dirty="0"/>
              <a:t> </a:t>
            </a:r>
          </a:p>
        </p:txBody>
      </p:sp>
      <p:pic>
        <p:nvPicPr>
          <p:cNvPr id="33" name="Picture 2" descr="http://businessfortnight.com/wp-content/uploads/2018/09/law.jpg">
            <a:extLst>
              <a:ext uri="{FF2B5EF4-FFF2-40B4-BE49-F238E27FC236}">
                <a16:creationId xmlns:a16="http://schemas.microsoft.com/office/drawing/2014/main" id="{054AA9F2-0A43-462B-859D-CD238FB63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731" y="2065193"/>
            <a:ext cx="2367395" cy="12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hinneka tunggal ika">
            <a:extLst>
              <a:ext uri="{FF2B5EF4-FFF2-40B4-BE49-F238E27FC236}">
                <a16:creationId xmlns:a16="http://schemas.microsoft.com/office/drawing/2014/main" id="{AE153413-B805-400F-80C4-D2C9314E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730" y="4101115"/>
            <a:ext cx="2214918" cy="12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5121AFE-12B8-4BD1-A1B5-BC05AB83DE6A}"/>
              </a:ext>
            </a:extLst>
          </p:cNvPr>
          <p:cNvSpPr/>
          <p:nvPr/>
        </p:nvSpPr>
        <p:spPr>
          <a:xfrm>
            <a:off x="230356" y="6639581"/>
            <a:ext cx="180109" cy="18010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5BD8E6-8C15-4BDA-A197-9E69F7233E14}"/>
              </a:ext>
            </a:extLst>
          </p:cNvPr>
          <p:cNvSpPr/>
          <p:nvPr/>
        </p:nvSpPr>
        <p:spPr>
          <a:xfrm>
            <a:off x="2064329" y="6641414"/>
            <a:ext cx="180109" cy="18010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9E3FD6-562D-4D2C-A5DB-7CB6B0665079}"/>
              </a:ext>
            </a:extLst>
          </p:cNvPr>
          <p:cNvSpPr txBox="1"/>
          <p:nvPr/>
        </p:nvSpPr>
        <p:spPr>
          <a:xfrm>
            <a:off x="371916" y="657213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LEGAL FORMAL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48F0A-C226-49B2-A3A4-F77D6D12FF5C}"/>
              </a:ext>
            </a:extLst>
          </p:cNvPr>
          <p:cNvSpPr txBox="1"/>
          <p:nvPr/>
        </p:nvSpPr>
        <p:spPr>
          <a:xfrm>
            <a:off x="2197269" y="6575873"/>
            <a:ext cx="914400" cy="2196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SOSIOLOGIS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4.bp.blogspot.com/-EALsxp1ziJ8/Tkpho8wUFhI/AAAAAAAAHBw/ySeHXMt-DXg/s800/indonesiapreview.jpg">
            <a:extLst>
              <a:ext uri="{FF2B5EF4-FFF2-40B4-BE49-F238E27FC236}">
                <a16:creationId xmlns:a16="http://schemas.microsoft.com/office/drawing/2014/main" id="{99A691F6-DEA0-4A11-BFF8-EE7457010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10" y="1183139"/>
            <a:ext cx="2893179" cy="40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Dinamika</a:t>
            </a:r>
            <a:r>
              <a:rPr lang="es-ES" b="1" dirty="0"/>
              <a:t> dan </a:t>
            </a:r>
            <a:r>
              <a:rPr lang="es-ES" b="1" dirty="0" err="1"/>
              <a:t>Tantangan</a:t>
            </a:r>
            <a:r>
              <a:rPr lang="es-ES" b="1" dirty="0"/>
              <a:t> </a:t>
            </a:r>
            <a:r>
              <a:rPr lang="es-ES" b="1" dirty="0" err="1"/>
              <a:t>Identitas</a:t>
            </a:r>
            <a:r>
              <a:rPr lang="es-ES" b="1" dirty="0"/>
              <a:t> </a:t>
            </a:r>
            <a:r>
              <a:rPr lang="es-ES" b="1" dirty="0" err="1"/>
              <a:t>Nasional</a:t>
            </a:r>
            <a:r>
              <a:rPr lang="es-ES" b="1" dirty="0"/>
              <a:t> Indonesia 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D88FD-976E-49EC-B2A0-3E505CE8AA83}"/>
              </a:ext>
            </a:extLst>
          </p:cNvPr>
          <p:cNvSpPr/>
          <p:nvPr/>
        </p:nvSpPr>
        <p:spPr>
          <a:xfrm>
            <a:off x="604434" y="1364974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26C55D-0480-4BE0-9741-7CA6E516D860}"/>
              </a:ext>
            </a:extLst>
          </p:cNvPr>
          <p:cNvSpPr/>
          <p:nvPr/>
        </p:nvSpPr>
        <p:spPr>
          <a:xfrm>
            <a:off x="604434" y="3336031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E2F342-F821-408D-95FA-4ED7B857DCFA}"/>
              </a:ext>
            </a:extLst>
          </p:cNvPr>
          <p:cNvSpPr/>
          <p:nvPr/>
        </p:nvSpPr>
        <p:spPr>
          <a:xfrm>
            <a:off x="11109725" y="1364974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0DFA1C-46B4-4D48-844E-9868C4DA5808}"/>
              </a:ext>
            </a:extLst>
          </p:cNvPr>
          <p:cNvSpPr/>
          <p:nvPr/>
        </p:nvSpPr>
        <p:spPr>
          <a:xfrm>
            <a:off x="11109725" y="3269771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D93B7F-BDE0-4FA0-A521-C895688605E3}"/>
              </a:ext>
            </a:extLst>
          </p:cNvPr>
          <p:cNvSpPr/>
          <p:nvPr/>
        </p:nvSpPr>
        <p:spPr>
          <a:xfrm>
            <a:off x="5903843" y="5239764"/>
            <a:ext cx="477078" cy="4770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2C8F2-EF18-4E68-97E0-1184A6A7BB32}"/>
              </a:ext>
            </a:extLst>
          </p:cNvPr>
          <p:cNvSpPr/>
          <p:nvPr/>
        </p:nvSpPr>
        <p:spPr>
          <a:xfrm>
            <a:off x="1081512" y="1241305"/>
            <a:ext cx="33314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Lunturnya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nilai-nilai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luhur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dalam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praktik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kehidupan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berbangsa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bernegara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(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contoh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: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rendahnya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semangat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gotong royong,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kepatuhan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hukum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kepatuhan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kesantunan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kepedulian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dan lain-lain)</a:t>
            </a:r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4D15FB-696E-4D97-AE71-D52E92E45183}"/>
              </a:ext>
            </a:extLst>
          </p:cNvPr>
          <p:cNvSpPr/>
          <p:nvPr/>
        </p:nvSpPr>
        <p:spPr>
          <a:xfrm>
            <a:off x="1081512" y="3286814"/>
            <a:ext cx="33314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42021"/>
                </a:solidFill>
                <a:latin typeface="HP#20Simplified#20Light"/>
              </a:rPr>
              <a:t>Nilai -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nilai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Pancasila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belum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menjadi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acuan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sikap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perilaku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sehari-hari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(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perilaku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jalan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pintas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plagiat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tidak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disiplin</a:t>
            </a:r>
            <a:r>
              <a:rPr lang="en-US" dirty="0">
                <a:latin typeface="HP#20Simplified#20Light"/>
              </a:rPr>
              <a:t>, </a:t>
            </a:r>
            <a:r>
              <a:rPr lang="en-US" dirty="0" err="1">
                <a:latin typeface="HP#20Simplified#20Light"/>
              </a:rPr>
              <a:t>tidak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jujur</a:t>
            </a:r>
            <a:r>
              <a:rPr lang="en-US" dirty="0">
                <a:latin typeface="HP#20Simplified#20Light"/>
              </a:rPr>
              <a:t>, malas, </a:t>
            </a:r>
            <a:r>
              <a:rPr lang="en-US" dirty="0" err="1">
                <a:latin typeface="HP#20Simplified#20Light"/>
              </a:rPr>
              <a:t>kebiasaan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merokok</a:t>
            </a:r>
            <a:r>
              <a:rPr lang="en-US" dirty="0">
                <a:latin typeface="HP#20Simplified#20Light"/>
              </a:rPr>
              <a:t> di </a:t>
            </a:r>
            <a:r>
              <a:rPr lang="en-US" dirty="0" err="1">
                <a:latin typeface="HP#20Simplified#20Light"/>
              </a:rPr>
              <a:t>tempat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umum</a:t>
            </a:r>
            <a:r>
              <a:rPr lang="en-US" dirty="0">
                <a:latin typeface="HP#20Simplified#20Light"/>
              </a:rPr>
              <a:t>, </a:t>
            </a:r>
            <a:r>
              <a:rPr lang="en-US" dirty="0" err="1">
                <a:latin typeface="HP#20Simplified#20Light"/>
              </a:rPr>
              <a:t>buang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sampah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sembarangan</a:t>
            </a:r>
            <a:r>
              <a:rPr lang="en-US" dirty="0">
                <a:latin typeface="HP#20Simplified#20Light"/>
              </a:rPr>
              <a:t>, dan lain-lain)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1A4022-1090-444A-AAC6-CD80B9F4DADB}"/>
              </a:ext>
            </a:extLst>
          </p:cNvPr>
          <p:cNvSpPr/>
          <p:nvPr/>
        </p:nvSpPr>
        <p:spPr>
          <a:xfrm>
            <a:off x="1577008" y="5696019"/>
            <a:ext cx="9223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HP#20Simplified#20Light"/>
              </a:rPr>
              <a:t>Rasa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nasionalisme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patriotisme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yang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luntur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memudar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(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lebih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menghargai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mencintai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asing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lebih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mengagungkan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prestasi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lain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tidak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bangga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dengan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prestasi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sendiri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lebih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bangga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menggunakan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produk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asing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daripada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produk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sendiri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dan lain-lain)</a:t>
            </a:r>
            <a:r>
              <a:rPr lang="en-US" dirty="0"/>
              <a:t>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46E11-4B9D-4FEE-A806-B7A00ACA5E68}"/>
              </a:ext>
            </a:extLst>
          </p:cNvPr>
          <p:cNvSpPr/>
          <p:nvPr/>
        </p:nvSpPr>
        <p:spPr>
          <a:xfrm>
            <a:off x="7824746" y="1211646"/>
            <a:ext cx="3291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P#20Simplified#20Light"/>
              </a:rPr>
              <a:t>Lebih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bangga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menggunakan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bendera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asing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dari</a:t>
            </a:r>
            <a:r>
              <a:rPr lang="en-US" dirty="0">
                <a:latin typeface="HP#20Simplified#20Light"/>
              </a:rPr>
              <a:t> pada </a:t>
            </a:r>
            <a:r>
              <a:rPr lang="en-US" dirty="0" err="1">
                <a:latin typeface="HP#20Simplified#20Light"/>
              </a:rPr>
              <a:t>bendera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merah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putih</a:t>
            </a:r>
            <a:r>
              <a:rPr lang="en-US" dirty="0">
                <a:latin typeface="HP#20Simplified#20Light"/>
              </a:rPr>
              <a:t>, </a:t>
            </a:r>
            <a:r>
              <a:rPr lang="en-US" dirty="0" err="1">
                <a:latin typeface="HP#20Simplified#20Light"/>
              </a:rPr>
              <a:t>lebih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bangga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menggunakan</a:t>
            </a:r>
            <a:r>
              <a:rPr lang="en-US" dirty="0">
                <a:latin typeface="HP#20Simplified#20Light"/>
              </a:rPr>
              <a:t> Bahasa </a:t>
            </a:r>
            <a:r>
              <a:rPr lang="en-US" dirty="0" err="1">
                <a:latin typeface="HP#20Simplified#20Light"/>
              </a:rPr>
              <a:t>asing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daripada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menggunakan</a:t>
            </a:r>
            <a:r>
              <a:rPr lang="en-US" dirty="0">
                <a:latin typeface="HP#20Simplified#20Light"/>
              </a:rPr>
              <a:t> </a:t>
            </a:r>
            <a:r>
              <a:rPr lang="en-US" dirty="0" err="1">
                <a:latin typeface="HP#20Simplified#20Light"/>
              </a:rPr>
              <a:t>bahasa</a:t>
            </a:r>
            <a:r>
              <a:rPr lang="en-US" dirty="0">
                <a:latin typeface="HP#20Simplified#20Light"/>
              </a:rPr>
              <a:t> Indonesia</a:t>
            </a:r>
            <a:endParaRPr lang="en-AU" dirty="0">
              <a:latin typeface="HP#20Simplified#20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964EF8-1F49-4A1C-8A67-5074E53B35E7}"/>
              </a:ext>
            </a:extLst>
          </p:cNvPr>
          <p:cNvSpPr/>
          <p:nvPr/>
        </p:nvSpPr>
        <p:spPr>
          <a:xfrm>
            <a:off x="7871790" y="3019615"/>
            <a:ext cx="3237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Menyukai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simbol-simbol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asing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daripada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lambang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/symbol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bangsa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sendiri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,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lebih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mengapresiasi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senang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menyanyikan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lagu-lagu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asing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daripada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mengapresiasi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lagu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nasional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dan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lagu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daerah</a:t>
            </a:r>
            <a:r>
              <a:rPr lang="en-US" dirty="0">
                <a:solidFill>
                  <a:srgbClr val="242021"/>
                </a:solidFill>
                <a:latin typeface="HP#20Simplified#20Light"/>
              </a:rPr>
              <a:t> </a:t>
            </a:r>
            <a:r>
              <a:rPr lang="en-US" dirty="0" err="1">
                <a:solidFill>
                  <a:srgbClr val="242021"/>
                </a:solidFill>
                <a:latin typeface="HP#20Simplified#20Light"/>
              </a:rPr>
              <a:t>sendiri</a:t>
            </a:r>
            <a:endParaRPr lang="en-US" dirty="0">
              <a:latin typeface="HP#20Simplified#20Light"/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Urgensi</a:t>
            </a:r>
            <a:r>
              <a:rPr lang="en-US" b="1" dirty="0"/>
              <a:t> </a:t>
            </a:r>
            <a:r>
              <a:rPr lang="en-US" b="1" dirty="0" err="1"/>
              <a:t>Identitas</a:t>
            </a:r>
            <a:r>
              <a:rPr lang="en-US" b="1" dirty="0"/>
              <a:t> Nasional</a:t>
            </a:r>
          </a:p>
        </p:txBody>
      </p:sp>
      <p:sp>
        <p:nvSpPr>
          <p:cNvPr id="12" name="Number 1" descr="Method 1">
            <a:extLst>
              <a:ext uri="{FF2B5EF4-FFF2-40B4-BE49-F238E27FC236}">
                <a16:creationId xmlns:a16="http://schemas.microsoft.com/office/drawing/2014/main" id="{56816014-A74F-4DCC-B3EB-C797CAF4E802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:a16="http://schemas.microsoft.com/office/drawing/2014/main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1066038" y="1874672"/>
            <a:ext cx="5029962" cy="2100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2000" dirty="0">
                <a:latin typeface="HP#20Simplified#20Light"/>
              </a:rPr>
              <a:t>Agar </a:t>
            </a:r>
            <a:r>
              <a:rPr lang="en-US" sz="2000" dirty="0" err="1">
                <a:latin typeface="HP#20Simplified#20Light"/>
              </a:rPr>
              <a:t>bangsa</a:t>
            </a:r>
            <a:r>
              <a:rPr lang="en-US" sz="2000" dirty="0">
                <a:latin typeface="HP#20Simplified#20Light"/>
              </a:rPr>
              <a:t> Indonesia </a:t>
            </a:r>
            <a:r>
              <a:rPr lang="en-US" sz="2000" dirty="0" err="1">
                <a:latin typeface="HP#20Simplified#20Light"/>
              </a:rPr>
              <a:t>dikenal</a:t>
            </a:r>
            <a:r>
              <a:rPr lang="en-US" sz="2000" dirty="0">
                <a:latin typeface="HP#20Simplified#20Light"/>
              </a:rPr>
              <a:t> oleh </a:t>
            </a:r>
            <a:r>
              <a:rPr lang="en-US" sz="2000" dirty="0" err="1">
                <a:latin typeface="HP#20Simplified#20Light"/>
              </a:rPr>
              <a:t>bangsa</a:t>
            </a:r>
            <a:r>
              <a:rPr lang="en-US" sz="2000" dirty="0">
                <a:latin typeface="HP#20Simplified#20Light"/>
              </a:rPr>
              <a:t> lain. </a:t>
            </a:r>
            <a:r>
              <a:rPr lang="en-US" sz="2000" dirty="0" err="1">
                <a:latin typeface="HP#20Simplified#20Light"/>
              </a:rPr>
              <a:t>Apabila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kita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sudah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dikenal</a:t>
            </a:r>
            <a:r>
              <a:rPr lang="en-US" sz="2000" dirty="0">
                <a:latin typeface="HP#20Simplified#20Light"/>
              </a:rPr>
              <a:t> oleh </a:t>
            </a:r>
            <a:r>
              <a:rPr lang="en-US" sz="2000" dirty="0" err="1">
                <a:latin typeface="HP#20Simplified#20Light"/>
              </a:rPr>
              <a:t>bangsa</a:t>
            </a:r>
            <a:r>
              <a:rPr lang="en-US" sz="2000" dirty="0">
                <a:latin typeface="HP#20Simplified#20Light"/>
              </a:rPr>
              <a:t> lain </a:t>
            </a:r>
            <a:r>
              <a:rPr lang="en-US" sz="2000" dirty="0" err="1">
                <a:latin typeface="HP#20Simplified#20Light"/>
              </a:rPr>
              <a:t>maka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kita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dapat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melanjutkan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perjuangan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untuk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mampu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eksis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sebagai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bangsa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sesuai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dengan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fitrahnya</a:t>
            </a:r>
            <a:r>
              <a:rPr lang="en-US" sz="2000" dirty="0">
                <a:latin typeface="HP#20Simplified#20Light"/>
              </a:rPr>
              <a:t>. 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HP#20Simplified#20Light"/>
              <a:cs typeface="Segoe UI" panose="020B0502040204020203" pitchFamily="34" charset="0"/>
            </a:endParaRPr>
          </a:p>
        </p:txBody>
      </p:sp>
      <p:sp>
        <p:nvSpPr>
          <p:cNvPr id="14" name="Step 2 Number" descr="Method 2:">
            <a:extLst>
              <a:ext uri="{FF2B5EF4-FFF2-40B4-BE49-F238E27FC236}">
                <a16:creationId xmlns:a16="http://schemas.microsoft.com/office/drawing/2014/main" id="{9A5A9B9F-B0C0-4A76-B9C7-3C6ED0008BC9}"/>
              </a:ext>
            </a:extLst>
          </p:cNvPr>
          <p:cNvSpPr/>
          <p:nvPr/>
        </p:nvSpPr>
        <p:spPr bwMode="blackWhite">
          <a:xfrm>
            <a:off x="604434" y="431662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14272" y="4241344"/>
            <a:ext cx="5081728" cy="261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2000" dirty="0" err="1">
                <a:latin typeface="HP#20Simplified#20Light"/>
              </a:rPr>
              <a:t>Identitas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nasional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bagi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sebuah</a:t>
            </a:r>
            <a:r>
              <a:rPr lang="en-US" sz="2000" dirty="0">
                <a:latin typeface="HP#20Simplified#20Light"/>
              </a:rPr>
              <a:t> negara </a:t>
            </a:r>
            <a:r>
              <a:rPr lang="en-US" sz="2000" dirty="0" err="1">
                <a:latin typeface="HP#20Simplified#20Light"/>
              </a:rPr>
              <a:t>bangsa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sangat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penting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bagi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kelangsungan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hidup</a:t>
            </a:r>
            <a:r>
              <a:rPr lang="en-US" sz="2000" dirty="0">
                <a:latin typeface="HP#20Simplified#20Light"/>
              </a:rPr>
              <a:t> negara-</a:t>
            </a:r>
            <a:r>
              <a:rPr lang="en-US" sz="2000" dirty="0" err="1">
                <a:latin typeface="HP#20Simplified#20Light"/>
              </a:rPr>
              <a:t>bangsa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tersebut</a:t>
            </a:r>
            <a:r>
              <a:rPr lang="en-US" sz="2000" dirty="0">
                <a:latin typeface="HP#20Simplified#20Light"/>
              </a:rPr>
              <a:t>. </a:t>
            </a:r>
            <a:r>
              <a:rPr lang="en-US" sz="2000" dirty="0" err="1">
                <a:latin typeface="HP#20Simplified#20Light"/>
              </a:rPr>
              <a:t>Tidak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mungkin</a:t>
            </a:r>
            <a:r>
              <a:rPr lang="en-US" sz="2000" dirty="0">
                <a:latin typeface="HP#20Simplified#20Light"/>
              </a:rPr>
              <a:t> negara </a:t>
            </a:r>
            <a:r>
              <a:rPr lang="en-US" sz="2000" dirty="0" err="1">
                <a:latin typeface="HP#20Simplified#20Light"/>
              </a:rPr>
              <a:t>dapat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hidup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sendiri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sehingga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dapat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eksis</a:t>
            </a:r>
            <a:r>
              <a:rPr lang="en-US" sz="2000" dirty="0">
                <a:latin typeface="HP#20Simplified#20Light"/>
              </a:rPr>
              <a:t>. </a:t>
            </a:r>
            <a:r>
              <a:rPr lang="en-US" sz="2000" dirty="0" err="1">
                <a:latin typeface="HP#20Simplified#20Light"/>
              </a:rPr>
              <a:t>Setiap</a:t>
            </a:r>
            <a:r>
              <a:rPr lang="en-US" sz="2000" dirty="0">
                <a:latin typeface="HP#20Simplified#20Light"/>
              </a:rPr>
              <a:t> negara </a:t>
            </a:r>
            <a:r>
              <a:rPr lang="en-US" sz="2000" dirty="0" err="1">
                <a:latin typeface="HP#20Simplified#20Light"/>
              </a:rPr>
              <a:t>memiliki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keterbatasan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sehingga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perlu</a:t>
            </a:r>
            <a:r>
              <a:rPr lang="en-US" sz="2000" dirty="0">
                <a:latin typeface="HP#20Simplified#20Light"/>
              </a:rPr>
              <a:t> </a:t>
            </a:r>
            <a:r>
              <a:rPr lang="en-US" sz="2000" dirty="0" err="1">
                <a:latin typeface="HP#20Simplified#20Light"/>
              </a:rPr>
              <a:t>bantuan</a:t>
            </a:r>
            <a:r>
              <a:rPr lang="en-US" sz="2000" dirty="0">
                <a:latin typeface="HP#20Simplified#20Light"/>
              </a:rPr>
              <a:t>/</a:t>
            </a:r>
            <a:r>
              <a:rPr lang="en-US" sz="2000" dirty="0" err="1">
                <a:latin typeface="HP#20Simplified#20Light"/>
              </a:rPr>
              <a:t>pertolongan</a:t>
            </a:r>
            <a:r>
              <a:rPr lang="en-US" sz="2000" dirty="0">
                <a:latin typeface="HP#20Simplified#20Light"/>
              </a:rPr>
              <a:t> negara/</a:t>
            </a:r>
            <a:r>
              <a:rPr lang="en-US" sz="2000" dirty="0" err="1">
                <a:latin typeface="HP#20Simplified#20Light"/>
              </a:rPr>
              <a:t>bangsa</a:t>
            </a:r>
            <a:r>
              <a:rPr lang="en-US" sz="2000" dirty="0">
                <a:latin typeface="HP#20Simplified#20Light"/>
              </a:rPr>
              <a:t> lain 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HP#20Simplified#20Light"/>
              <a:cs typeface="Segoe UI" panose="020B0502040204020203" pitchFamily="34" charset="0"/>
            </a:endParaRPr>
          </a:p>
        </p:txBody>
      </p:sp>
      <p:pic>
        <p:nvPicPr>
          <p:cNvPr id="3076" name="Picture 4" descr="https://ih0.redbubble.net/image.402409477.6339/flat,550x550,075,f.u3.jpg">
            <a:extLst>
              <a:ext uri="{FF2B5EF4-FFF2-40B4-BE49-F238E27FC236}">
                <a16:creationId xmlns:a16="http://schemas.microsoft.com/office/drawing/2014/main" id="{F2B13C16-B561-4661-9A0F-A2570CAB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89" y="1192959"/>
            <a:ext cx="4480901" cy="45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426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BatangChe</vt:lpstr>
      <vt:lpstr>Arial</vt:lpstr>
      <vt:lpstr>Bauhaus 93</vt:lpstr>
      <vt:lpstr>Calibri</vt:lpstr>
      <vt:lpstr>HP#20Simplified#20Light</vt:lpstr>
      <vt:lpstr>Segoe UI</vt:lpstr>
      <vt:lpstr>Segoe UI Light</vt:lpstr>
      <vt:lpstr>Segoe UI Semibold</vt:lpstr>
      <vt:lpstr>Get Started with 3D</vt:lpstr>
      <vt:lpstr>ESENSI DAN URGENSI IDENTITAS NASIONAL SEBAGAI SALAH SATU DETERMINAN PEMBANGUNAN BANGSA DAN KARAKTER </vt:lpstr>
      <vt:lpstr>Apa Itu Identitas Nasional?</vt:lpstr>
      <vt:lpstr>Dua Jenis Identitas</vt:lpstr>
      <vt:lpstr>Bentuk-Bentuk Identitas Nasional Indonesia (Winarno, 2013)</vt:lpstr>
      <vt:lpstr>Dinamika dan Tantangan Identitas Nasional Indonesia </vt:lpstr>
      <vt:lpstr>Urgensi Identitas Nasional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2019-03-31T13:01:23Z</dcterms:created>
  <dcterms:modified xsi:type="dcterms:W3CDTF">2020-04-04T10:23:59Z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