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9" r:id="rId4"/>
    <p:sldId id="288" r:id="rId5"/>
    <p:sldId id="287" r:id="rId6"/>
    <p:sldId id="258" r:id="rId7"/>
    <p:sldId id="285" r:id="rId8"/>
    <p:sldId id="286" r:id="rId9"/>
    <p:sldId id="283" r:id="rId10"/>
    <p:sldId id="259" r:id="rId11"/>
    <p:sldId id="284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3D4A37-6663-4184-AE97-7C69E964003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56929E-13F7-46B5-8812-6D3F4CBE28B5}" type="slidenum">
              <a:rPr lang="en-US" smtClean="0"/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literasidigital.id/books/short-report-roadmap-literasi-digital-2021-2024/" TargetMode="External"/><Relationship Id="rId2" Type="http://schemas.openxmlformats.org/officeDocument/2006/relationships/hyperlink" Target="http://literasidigital.id/books/roadmap-literasi-digital-2020-2024-full-deck/" TargetMode="External"/><Relationship Id="rId1" Type="http://schemas.openxmlformats.org/officeDocument/2006/relationships/hyperlink" Target="https://gln.kemdikbud.go.id/glnsite/wp-content/uploads/2017/10/literasi-DIGITAL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66216"/>
            <a:ext cx="9144000" cy="1472184"/>
          </a:xfrm>
        </p:spPr>
        <p:txBody>
          <a:bodyPr>
            <a:normAutofit/>
          </a:bodyPr>
          <a:lstStyle/>
          <a:p>
            <a:pPr algn="ctr"/>
            <a:r>
              <a:rPr lang="id-ID" sz="4000" dirty="0">
                <a:solidFill>
                  <a:schemeClr val="tx1"/>
                </a:solidFill>
              </a:rPr>
              <a:t>LITERASI DIGITAL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29200"/>
            <a:ext cx="740664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Indra</a:t>
            </a:r>
            <a:r>
              <a:rPr lang="en-US" sz="3200" dirty="0"/>
              <a:t> </a:t>
            </a:r>
            <a:r>
              <a:rPr lang="en-US" sz="3200" dirty="0" err="1"/>
              <a:t>Julias</a:t>
            </a:r>
            <a:r>
              <a:rPr lang="en-US" sz="3200" dirty="0"/>
              <a:t> </a:t>
            </a:r>
            <a:r>
              <a:rPr lang="en-US" sz="3200" dirty="0" err="1"/>
              <a:t>Pradana</a:t>
            </a:r>
            <a:endParaRPr lang="en-US" sz="3200" dirty="0"/>
          </a:p>
        </p:txBody>
      </p:sp>
      <p:sp>
        <p:nvSpPr>
          <p:cNvPr id="4" name="Subtitle 2"/>
          <p:cNvSpPr txBox="1"/>
          <p:nvPr/>
        </p:nvSpPr>
        <p:spPr>
          <a:xfrm>
            <a:off x="3810000" y="4114800"/>
            <a:ext cx="4419600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None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Buat</a:t>
            </a:r>
            <a:r>
              <a:rPr lang="en-US" dirty="0"/>
              <a:t> 6 </a:t>
            </a:r>
            <a:r>
              <a:rPr lang="en-US" dirty="0" err="1"/>
              <a:t>Kelompok</a:t>
            </a:r>
            <a:r>
              <a:rPr lang="en-US" dirty="0"/>
              <a:t>, 1 </a:t>
            </a:r>
            <a:r>
              <a:rPr lang="en-US" dirty="0" err="1"/>
              <a:t>Kelompok</a:t>
            </a:r>
            <a:r>
              <a:rPr lang="en-US" dirty="0"/>
              <a:t> 3 </a:t>
            </a:r>
            <a:r>
              <a:rPr lang="en-US" dirty="0" err="1"/>
              <a:t>Orang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Perwakilan</a:t>
            </a:r>
            <a:r>
              <a:rPr lang="en-US" dirty="0"/>
              <a:t> 1 Orang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Email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Kamis 16-3-23 </a:t>
            </a:r>
            <a:r>
              <a:rPr lang="en-US" dirty="0" err="1"/>
              <a:t>Pkl</a:t>
            </a:r>
            <a:r>
              <a:rPr lang="en-US" dirty="0"/>
              <a:t> 19.00, Format Word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ym typeface="+mn-ea"/>
              </a:rPr>
              <a:t>Email: indra_julias@yahoo.co.id</a:t>
            </a:r>
            <a:endParaRPr lang="en-US" dirty="0" smtClean="0"/>
          </a:p>
          <a:p>
            <a:r>
              <a:rPr lang="en-US" b="1" dirty="0" smtClean="0">
                <a:sym typeface="+mn-ea"/>
              </a:rPr>
              <a:t>Subject </a:t>
            </a:r>
            <a:r>
              <a:rPr lang="en-US" b="1" dirty="0" err="1" smtClean="0">
                <a:sym typeface="+mn-ea"/>
              </a:rPr>
              <a:t>dan</a:t>
            </a:r>
            <a:r>
              <a:rPr lang="en-US" b="1" dirty="0" smtClean="0">
                <a:sym typeface="+mn-ea"/>
              </a:rPr>
              <a:t> </a:t>
            </a:r>
            <a:r>
              <a:rPr lang="en-US" b="1" dirty="0" err="1" smtClean="0">
                <a:sym typeface="+mn-ea"/>
              </a:rPr>
              <a:t>Nama</a:t>
            </a:r>
            <a:r>
              <a:rPr lang="en-US" b="1" dirty="0" smtClean="0">
                <a:sym typeface="+mn-ea"/>
              </a:rPr>
              <a:t> File: </a:t>
            </a:r>
            <a:r>
              <a:rPr lang="id-ID" b="1" dirty="0" smtClean="0">
                <a:sym typeface="+mn-ea"/>
              </a:rPr>
              <a:t> </a:t>
            </a:r>
            <a:r>
              <a:rPr lang="en-US" b="1" dirty="0" err="1" smtClean="0">
                <a:sym typeface="+mn-ea"/>
              </a:rPr>
              <a:t>Tx</a:t>
            </a:r>
            <a:r>
              <a:rPr lang="en-US" b="1" dirty="0" smtClean="0">
                <a:sym typeface="+mn-ea"/>
              </a:rPr>
              <a:t>_ </a:t>
            </a:r>
            <a:r>
              <a:rPr lang="en-US" b="1" dirty="0" err="1" smtClean="0">
                <a:sym typeface="+mn-ea"/>
              </a:rPr>
              <a:t>Kelas</a:t>
            </a:r>
            <a:r>
              <a:rPr lang="en-US" b="1" dirty="0" smtClean="0">
                <a:sym typeface="+mn-ea"/>
              </a:rPr>
              <a:t> _</a:t>
            </a:r>
            <a:r>
              <a:rPr lang="en-US" b="1" dirty="0" err="1" smtClean="0">
                <a:sym typeface="+mn-ea"/>
              </a:rPr>
              <a:t>kelompokx</a:t>
            </a:r>
            <a:r>
              <a:rPr lang="en-US" b="1" dirty="0" smtClean="0">
                <a:sym typeface="+mn-ea"/>
              </a:rPr>
              <a:t> </a:t>
            </a:r>
            <a:endParaRPr lang="id-ID" b="1" dirty="0" smtClean="0"/>
          </a:p>
          <a:p>
            <a:pPr>
              <a:buNone/>
            </a:pPr>
            <a:r>
              <a:rPr lang="id-ID" b="1" dirty="0" smtClean="0">
                <a:sym typeface="+mn-ea"/>
              </a:rPr>
              <a:t>	</a:t>
            </a:r>
            <a:r>
              <a:rPr lang="en-US" altLang="id-ID" b="1" dirty="0" smtClean="0">
                <a:sym typeface="+mn-ea"/>
              </a:rPr>
              <a:t>contoh </a:t>
            </a:r>
            <a:r>
              <a:rPr lang="en-US" b="1" dirty="0" smtClean="0">
                <a:sym typeface="+mn-ea"/>
              </a:rPr>
              <a:t>(T1_TIF.K22A_</a:t>
            </a:r>
            <a:r>
              <a:rPr lang="en-US" b="1" dirty="0" err="1" smtClean="0">
                <a:sym typeface="+mn-ea"/>
              </a:rPr>
              <a:t>Kelompok</a:t>
            </a:r>
            <a:r>
              <a:rPr lang="id-ID" b="1" dirty="0" smtClean="0">
                <a:sym typeface="+mn-ea"/>
              </a:rPr>
              <a:t>4</a:t>
            </a:r>
            <a:r>
              <a:rPr lang="en-US" b="1" dirty="0" smtClean="0">
                <a:sym typeface="+mn-ea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0"/>
            <a:ext cx="8153400" cy="15240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Sekian</a:t>
            </a:r>
            <a:r>
              <a:rPr lang="en-US" dirty="0"/>
              <a:t> &amp; </a:t>
            </a:r>
            <a:br>
              <a:rPr lang="en-US" dirty="0"/>
            </a:b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20833" t="12963" r="39167" b="8519"/>
          <a:stretch>
            <a:fillRect/>
          </a:stretch>
        </p:blipFill>
        <p:spPr>
          <a:xfrm>
            <a:off x="336058" y="1143000"/>
            <a:ext cx="4024223" cy="4443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1667" t="12963" r="39167" b="20370"/>
          <a:stretch>
            <a:fillRect/>
          </a:stretch>
        </p:blipFill>
        <p:spPr>
          <a:xfrm>
            <a:off x="5105400" y="76200"/>
            <a:ext cx="35814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000" t="18889" r="38334" b="8055"/>
          <a:stretch>
            <a:fillRect/>
          </a:stretch>
        </p:blipFill>
        <p:spPr>
          <a:xfrm>
            <a:off x="5562600" y="3100388"/>
            <a:ext cx="2895600" cy="37576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24167" t="10001" r="35833" b="8518"/>
          <a:stretch>
            <a:fillRect/>
          </a:stretch>
        </p:blipFill>
        <p:spPr>
          <a:xfrm>
            <a:off x="1905000" y="571500"/>
            <a:ext cx="4987636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C:\Users\JP\Downloads\WhatsApp Image 2021-09-23 at 10.28.08.jpe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1228344"/>
            <a:ext cx="4191000" cy="47709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000" t="23333" r="47500" b="35185"/>
          <a:stretch>
            <a:fillRect/>
          </a:stretch>
        </p:blipFill>
        <p:spPr>
          <a:xfrm>
            <a:off x="4648200" y="1380744"/>
            <a:ext cx="4326418" cy="4486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2 </a:t>
            </a:r>
            <a:r>
              <a:rPr lang="en-US" sz="2800" dirty="0" err="1"/>
              <a:t>sks</a:t>
            </a:r>
            <a:r>
              <a:rPr lang="en-US" sz="2800" dirty="0"/>
              <a:t> </a:t>
            </a:r>
            <a:endParaRPr lang="en-US" sz="2800" dirty="0"/>
          </a:p>
          <a:p>
            <a:r>
              <a:rPr lang="en-US" sz="2800" dirty="0"/>
              <a:t>14 </a:t>
            </a:r>
            <a:r>
              <a:rPr lang="en-US" sz="2800" dirty="0" err="1"/>
              <a:t>Pertemuan</a:t>
            </a:r>
            <a:r>
              <a:rPr lang="en-US" sz="2800" dirty="0"/>
              <a:t> (2 E-Learning)</a:t>
            </a:r>
            <a:endParaRPr lang="en-US" sz="2800" dirty="0"/>
          </a:p>
          <a:p>
            <a:r>
              <a:rPr lang="en-US" sz="2800" dirty="0" err="1"/>
              <a:t>Indra</a:t>
            </a:r>
            <a:r>
              <a:rPr lang="en-US" sz="2800" dirty="0"/>
              <a:t> </a:t>
            </a:r>
            <a:r>
              <a:rPr lang="en-US" sz="2800" dirty="0" err="1"/>
              <a:t>Julias</a:t>
            </a:r>
            <a:r>
              <a:rPr lang="en-US" sz="2800" dirty="0"/>
              <a:t> </a:t>
            </a:r>
            <a:r>
              <a:rPr lang="en-US" sz="2800" dirty="0" err="1"/>
              <a:t>Pradana</a:t>
            </a:r>
            <a:r>
              <a:rPr lang="en-US" sz="2800" dirty="0"/>
              <a:t>, </a:t>
            </a:r>
            <a:r>
              <a:rPr lang="en-US" sz="2800" dirty="0" err="1"/>
              <a:t>S.Kom</a:t>
            </a:r>
            <a:r>
              <a:rPr lang="en-US" sz="2800" dirty="0"/>
              <a:t>.</a:t>
            </a:r>
            <a:endParaRPr lang="en-US" sz="2800" dirty="0"/>
          </a:p>
          <a:p>
            <a:r>
              <a:rPr lang="en-US" sz="2800" dirty="0"/>
              <a:t>0856-240-66655 (WA / Line)</a:t>
            </a:r>
            <a:endParaRPr lang="en-US" sz="2800" dirty="0"/>
          </a:p>
          <a:p>
            <a:r>
              <a:rPr lang="en-US" sz="2800" dirty="0"/>
              <a:t>Email:   indra_julias@yahoo.co.id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     indra@sttbandung.ac.id</a:t>
            </a:r>
            <a:endParaRPr lang="en-US" sz="2800" dirty="0"/>
          </a:p>
          <a:p>
            <a:pPr eaLnBrk="1" hangingPunct="1"/>
            <a:endParaRPr lang="en-US" sz="1900" dirty="0"/>
          </a:p>
          <a:p>
            <a:pPr eaLnBrk="1" hangingPunct="1"/>
            <a:endParaRPr lang="en-US" sz="2800" dirty="0"/>
          </a:p>
        </p:txBody>
      </p:sp>
      <p:sp>
        <p:nvSpPr>
          <p:cNvPr id="4" name="Title 1"/>
          <p:cNvSpPr txBox="1"/>
          <p:nvPr/>
        </p:nvSpPr>
        <p:spPr bwMode="auto">
          <a:xfrm>
            <a:off x="557213" y="142875"/>
            <a:ext cx="822960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id-ID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Literasi Digital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RPS </a:t>
            </a:r>
            <a:r>
              <a:rPr lang="id-ID" kern="0" dirty="0"/>
              <a:t>Literasi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Pentingnya Literasi Digital</a:t>
            </a:r>
            <a:endParaRPr lang="en-US" dirty="0"/>
          </a:p>
          <a:p>
            <a:r>
              <a:rPr lang="id-ID" dirty="0"/>
              <a:t>Dasar Pengembangan Literasi Digital</a:t>
            </a:r>
            <a:endParaRPr lang="en-US" dirty="0"/>
          </a:p>
          <a:p>
            <a:r>
              <a:rPr lang="id-ID" dirty="0"/>
              <a:t>Fitur pada Teknologi Digital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id-ID" dirty="0"/>
              <a:t> </a:t>
            </a:r>
            <a:r>
              <a:rPr lang="en-US" dirty="0" err="1"/>
              <a:t>teknologi</a:t>
            </a:r>
            <a:r>
              <a:rPr lang="en-US" dirty="0"/>
              <a:t> digital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id-ID" dirty="0"/>
              <a:t> </a:t>
            </a:r>
            <a:r>
              <a:rPr lang="en-US" dirty="0" err="1"/>
              <a:t>komunikasi</a:t>
            </a:r>
            <a:r>
              <a:rPr lang="id-ID" dirty="0"/>
              <a:t> </a:t>
            </a:r>
            <a:r>
              <a:rPr lang="en-US" dirty="0" err="1"/>
              <a:t>untuk</a:t>
            </a:r>
            <a:r>
              <a:rPr lang="id-ID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r>
              <a:rPr lang="id-ID" dirty="0"/>
              <a:t>Membangun Pengetahuan Baru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id-ID" dirty="0"/>
              <a:t> </a:t>
            </a:r>
            <a:r>
              <a:rPr lang="en-US" dirty="0" err="1"/>
              <a:t>teknologi</a:t>
            </a:r>
            <a:r>
              <a:rPr lang="id-ID" dirty="0"/>
              <a:t> </a:t>
            </a:r>
            <a:r>
              <a:rPr lang="en-US" dirty="0"/>
              <a:t>digital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id-ID" dirty="0"/>
              <a:t> </a:t>
            </a:r>
            <a:r>
              <a:rPr lang="en-US" dirty="0" err="1"/>
              <a:t>komunikasi</a:t>
            </a:r>
            <a:r>
              <a:rPr lang="id-ID" dirty="0"/>
              <a:t> </a:t>
            </a:r>
            <a:r>
              <a:rPr lang="en-US" dirty="0" err="1"/>
              <a:t>secara</a:t>
            </a:r>
            <a:r>
              <a:rPr lang="id-ID" dirty="0"/>
              <a:t> </a:t>
            </a:r>
            <a:r>
              <a:rPr lang="en-US" dirty="0" err="1"/>
              <a:t>efektif</a:t>
            </a:r>
            <a:r>
              <a:rPr lang="id-ID" dirty="0"/>
              <a:t> </a:t>
            </a:r>
            <a:r>
              <a:rPr lang="en-US" dirty="0" err="1"/>
              <a:t>untuk</a:t>
            </a:r>
            <a:r>
              <a:rPr lang="id-ID" dirty="0"/>
              <a:t> </a:t>
            </a:r>
            <a:r>
              <a:rPr lang="en-US" dirty="0" err="1"/>
              <a:t>berkomunikasi</a:t>
            </a:r>
            <a:r>
              <a:rPr lang="id-ID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lain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id-ID" dirty="0"/>
              <a:t> </a:t>
            </a:r>
            <a:r>
              <a:rPr lang="en-US" dirty="0" err="1"/>
              <a:t>aktif</a:t>
            </a:r>
            <a:r>
              <a:rPr lang="id-ID" dirty="0"/>
              <a:t> </a:t>
            </a:r>
            <a:r>
              <a:rPr lang="en-US" dirty="0" err="1"/>
              <a:t>dalam</a:t>
            </a:r>
            <a:r>
              <a:rPr lang="id-ID" dirty="0"/>
              <a:t> </a:t>
            </a:r>
            <a:r>
              <a:rPr lang="en-US" dirty="0" err="1"/>
              <a:t>masyaraka</a:t>
            </a:r>
            <a:r>
              <a:rPr lang="id-ID" dirty="0"/>
              <a:t>t</a:t>
            </a:r>
            <a:endParaRPr lang="id-ID" dirty="0"/>
          </a:p>
          <a:p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Literasi</a:t>
            </a:r>
            <a:r>
              <a:rPr lang="en-US" dirty="0"/>
              <a:t> Digital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,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Materi Literasi Digital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Kementerian Pendidikan dan Kebudayaan 2017, Jakarta </a:t>
            </a:r>
            <a:r>
              <a:rPr lang="id-ID" dirty="0">
                <a:hlinkClick r:id="rId1"/>
              </a:rPr>
              <a:t>https://gln.kemdikbud.go.id/glnsite/wp-content/uploads/2017/10/literasi-DIGITAL.pdf</a:t>
            </a:r>
            <a:r>
              <a:rPr lang="id-ID" dirty="0"/>
              <a:t> </a:t>
            </a:r>
            <a:endParaRPr lang="id-ID" dirty="0"/>
          </a:p>
          <a:p>
            <a:r>
              <a:rPr lang="id-ID" dirty="0"/>
              <a:t>Short Report Roadmap Literasi Digital 2021-2024 Kementerian Komunikasi dan Informatika </a:t>
            </a:r>
            <a:r>
              <a:rPr lang="id-ID" dirty="0">
                <a:hlinkClick r:id="rId2"/>
              </a:rPr>
              <a:t>http://literasidigital.id/books/roadmap-literasi-digital-2020-2024-full-deck/</a:t>
            </a:r>
            <a:endParaRPr lang="id-ID" dirty="0"/>
          </a:p>
          <a:p>
            <a:r>
              <a:rPr lang="id-ID" dirty="0"/>
              <a:t>Roadmap Literasi Digital 2020-2024 Kementerian Komunikasi dan Informatika </a:t>
            </a:r>
            <a:r>
              <a:rPr lang="id-ID" dirty="0">
                <a:hlinkClick r:id="rId3"/>
              </a:rPr>
              <a:t>https://literasidigital.id/books/short-report-roadmap-literasi-digital-2021-2024/</a:t>
            </a:r>
            <a:r>
              <a:rPr lang="id-ID" dirty="0"/>
              <a:t> 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67750" cy="5257800"/>
          </a:xfrm>
        </p:spPr>
        <p:txBody>
          <a:bodyPr>
            <a:normAutofit fontScale="75000" lnSpcReduction="10000"/>
          </a:bodyPr>
          <a:lstStyle/>
          <a:p>
            <a:pPr>
              <a:buNone/>
            </a:pPr>
            <a:r>
              <a:rPr lang="en-US" dirty="0"/>
              <a:t>	OFFLINE</a:t>
            </a:r>
            <a:endParaRPr lang="en-US" dirty="0"/>
          </a:p>
          <a:p>
            <a:r>
              <a:rPr lang="en-US" dirty="0" err="1"/>
              <a:t>Keterlambatan</a:t>
            </a:r>
            <a:r>
              <a:rPr lang="en-US" dirty="0"/>
              <a:t> 15 </a:t>
            </a:r>
            <a:r>
              <a:rPr lang="en-US" dirty="0" err="1"/>
              <a:t>Menit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absen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Kehadiran</a:t>
            </a:r>
            <a:r>
              <a:rPr lang="en-US" dirty="0"/>
              <a:t> Minimal </a:t>
            </a:r>
            <a:r>
              <a:rPr lang="id-ID" dirty="0"/>
              <a:t>8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(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/>
              <a:t>8</a:t>
            </a:r>
            <a:r>
              <a:rPr lang="en-US" dirty="0"/>
              <a:t> auto </a:t>
            </a:r>
            <a:r>
              <a:rPr lang="en-US" dirty="0" err="1"/>
              <a:t>mengulang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HP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silent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ONLINE</a:t>
            </a:r>
            <a:endParaRPr lang="en-US" dirty="0"/>
          </a:p>
          <a:p>
            <a:r>
              <a:rPr lang="en-US" dirty="0" err="1"/>
              <a:t>Keterlambatan</a:t>
            </a:r>
            <a:r>
              <a:rPr lang="en-US" dirty="0"/>
              <a:t> 15 </a:t>
            </a:r>
            <a:r>
              <a:rPr lang="en-US" dirty="0" err="1"/>
              <a:t>Menit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absen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Kehadiran</a:t>
            </a:r>
            <a:r>
              <a:rPr lang="en-US" dirty="0"/>
              <a:t> Minimal 10 </a:t>
            </a:r>
            <a:r>
              <a:rPr lang="en-US" dirty="0" err="1"/>
              <a:t>Pertemuan</a:t>
            </a:r>
            <a:r>
              <a:rPr lang="en-US" dirty="0"/>
              <a:t> (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auto </a:t>
            </a:r>
            <a:r>
              <a:rPr lang="en-US" dirty="0" err="1"/>
              <a:t>mengulang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3x, </a:t>
            </a:r>
            <a:r>
              <a:rPr lang="en-US" dirty="0" err="1"/>
              <a:t>Awal</a:t>
            </a:r>
            <a:r>
              <a:rPr lang="en-US" dirty="0"/>
              <a:t> Tengah </a:t>
            </a:r>
            <a:r>
              <a:rPr lang="en-US" dirty="0" err="1"/>
              <a:t>Akhir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Kondusif</a:t>
            </a:r>
            <a:r>
              <a:rPr lang="en-US" dirty="0"/>
              <a:t> Daring: </a:t>
            </a:r>
            <a:endParaRPr lang="en-US" dirty="0"/>
          </a:p>
          <a:p>
            <a:pPr>
              <a:buNone/>
            </a:pPr>
            <a:r>
              <a:rPr lang="en-US" dirty="0"/>
              <a:t>	1. </a:t>
            </a:r>
            <a:r>
              <a:rPr lang="en-US" dirty="0" err="1"/>
              <a:t>Tetap</a:t>
            </a:r>
            <a:r>
              <a:rPr lang="en-US" dirty="0"/>
              <a:t> ON Camera</a:t>
            </a:r>
            <a:endParaRPr lang="en-US" dirty="0"/>
          </a:p>
          <a:p>
            <a:pPr>
              <a:buNone/>
            </a:pPr>
            <a:r>
              <a:rPr lang="en-US" dirty="0"/>
              <a:t>	2.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i="1" dirty="0"/>
              <a:t>Mute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unmute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Bobot Penilaian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: 20%</a:t>
            </a:r>
            <a:endParaRPr lang="en-US" dirty="0"/>
          </a:p>
          <a:p>
            <a:r>
              <a:rPr lang="en-US" dirty="0" err="1"/>
              <a:t>Kuis</a:t>
            </a:r>
            <a:r>
              <a:rPr lang="en-US" dirty="0"/>
              <a:t>: 10%</a:t>
            </a:r>
            <a:endParaRPr lang="en-US" dirty="0"/>
          </a:p>
          <a:p>
            <a:r>
              <a:rPr lang="en-US" dirty="0"/>
              <a:t>UTS: 25%</a:t>
            </a:r>
            <a:endParaRPr lang="en-US" dirty="0"/>
          </a:p>
          <a:p>
            <a:r>
              <a:rPr lang="en-US" dirty="0"/>
              <a:t>UAS: 30%</a:t>
            </a:r>
            <a:endParaRPr lang="en-US" dirty="0"/>
          </a:p>
          <a:p>
            <a:r>
              <a:rPr lang="en-US" dirty="0" err="1"/>
              <a:t>Absensi</a:t>
            </a:r>
            <a:r>
              <a:rPr lang="en-US" dirty="0"/>
              <a:t>: 15%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1944</Words>
  <Application>WPS Spreadsheets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Wingdings</vt:lpstr>
      <vt:lpstr>Gill Sans MT</vt:lpstr>
      <vt:lpstr>苹方-简</vt:lpstr>
      <vt:lpstr>Bookman Old Style</vt:lpstr>
      <vt:lpstr>微软雅黑</vt:lpstr>
      <vt:lpstr>汉仪旗黑</vt:lpstr>
      <vt:lpstr>Arial Unicode MS</vt:lpstr>
      <vt:lpstr>Calibri</vt:lpstr>
      <vt:lpstr>Helvetica Neue</vt:lpstr>
      <vt:lpstr>Origin</vt:lpstr>
      <vt:lpstr>LITERASI DIGITAL</vt:lpstr>
      <vt:lpstr>PowerPoint 演示文稿</vt:lpstr>
      <vt:lpstr>PowerPoint 演示文稿</vt:lpstr>
      <vt:lpstr>PowerPoint 演示文稿</vt:lpstr>
      <vt:lpstr>PowerPoint 演示文稿</vt:lpstr>
      <vt:lpstr>RPS Literasi Digital</vt:lpstr>
      <vt:lpstr>Materi Literasi Digital</vt:lpstr>
      <vt:lpstr>Aturan Perkuliahan </vt:lpstr>
      <vt:lpstr>Bobot Penilaian</vt:lpstr>
      <vt:lpstr>Tugas 1</vt:lpstr>
      <vt:lpstr>Sekian &amp;  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 Teknologi Informasi</dc:title>
  <dc:creator>yuni</dc:creator>
  <cp:lastModifiedBy>sttbandung</cp:lastModifiedBy>
  <cp:revision>52</cp:revision>
  <dcterms:created xsi:type="dcterms:W3CDTF">2023-03-11T08:21:36Z</dcterms:created>
  <dcterms:modified xsi:type="dcterms:W3CDTF">2023-03-11T08:21:36Z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1033-3.2.0.6442</vt:lpwstr>
  </property>
</Properties>
</file>