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  <p:sldId id="318" r:id="rId8"/>
    <p:sldId id="328" r:id="rId9"/>
    <p:sldId id="319" r:id="rId10"/>
    <p:sldId id="320" r:id="rId11"/>
    <p:sldId id="321" r:id="rId12"/>
    <p:sldId id="327" r:id="rId13"/>
    <p:sldId id="322" r:id="rId14"/>
    <p:sldId id="326" r:id="rId15"/>
    <p:sldId id="323" r:id="rId16"/>
    <p:sldId id="262" r:id="rId17"/>
    <p:sldId id="324" r:id="rId18"/>
    <p:sldId id="260" r:id="rId19"/>
    <p:sldId id="261" r:id="rId20"/>
    <p:sldId id="314" r:id="rId21"/>
    <p:sldId id="313" r:id="rId22"/>
    <p:sldId id="325" r:id="rId23"/>
    <p:sldId id="315" r:id="rId24"/>
    <p:sldId id="329" r:id="rId25"/>
    <p:sldId id="288" r:id="rId26"/>
  </p:sldIdLst>
  <p:sldSz cx="9144000" cy="5143500" type="screen16x9"/>
  <p:notesSz cx="6858000" cy="9144000"/>
  <p:embeddedFontLst>
    <p:embeddedFont>
      <p:font typeface="Cabin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  <a:srgbClr val="3AA651"/>
    <a:srgbClr val="35904A"/>
    <a:srgbClr val="FDC226"/>
    <a:srgbClr val="E6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07f3e845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07f3e845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0ad995f9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0ad995f9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b3565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4b3565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07f3e845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07f3e845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1c677b23b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1c677b23b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07f3e845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07f3e845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07f3e845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07f3e845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c677b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c677b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c677b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c677b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c677b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c677b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c677b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c677b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c677b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c677b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0ad995f9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0ad995f9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" y="2573720"/>
            <a:ext cx="1283558" cy="1287708"/>
            <a:chOff x="3799150" y="2868025"/>
            <a:chExt cx="1178225" cy="1177925"/>
          </a:xfrm>
          <a:solidFill>
            <a:srgbClr val="3AA651"/>
          </a:solidFill>
        </p:grpSpPr>
        <p:sp>
          <p:nvSpPr>
            <p:cNvPr id="10" name="Google Shape;10;p2"/>
            <p:cNvSpPr/>
            <p:nvPr/>
          </p:nvSpPr>
          <p:spPr>
            <a:xfrm>
              <a:off x="3799150" y="2868025"/>
              <a:ext cx="1177925" cy="1177925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89425" y="2869200"/>
              <a:ext cx="587950" cy="1175850"/>
            </a:xfrm>
            <a:custGeom>
              <a:avLst/>
              <a:gdLst/>
              <a:ahLst/>
              <a:cxnLst/>
              <a:rect l="l" t="t" r="r" b="b"/>
              <a:pathLst>
                <a:path w="23518" h="47034" extrusionOk="0">
                  <a:moveTo>
                    <a:pt x="23517" y="1"/>
                  </a:moveTo>
                  <a:cubicBezTo>
                    <a:pt x="10529" y="1"/>
                    <a:pt x="1" y="10541"/>
                    <a:pt x="1" y="23517"/>
                  </a:cubicBezTo>
                  <a:cubicBezTo>
                    <a:pt x="1" y="36505"/>
                    <a:pt x="10529" y="47033"/>
                    <a:pt x="23517" y="47033"/>
                  </a:cubicBezTo>
                  <a:lnTo>
                    <a:pt x="23517" y="1"/>
                  </a:lnTo>
                  <a:close/>
                </a:path>
              </a:pathLst>
            </a:custGeom>
            <a:solidFill>
              <a:srgbClr val="30318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7425" y="-1400"/>
            <a:ext cx="3848587" cy="5145739"/>
            <a:chOff x="-7425" y="-1400"/>
            <a:chExt cx="3848587" cy="5145739"/>
          </a:xfrm>
        </p:grpSpPr>
        <p:sp>
          <p:nvSpPr>
            <p:cNvPr id="13" name="Google Shape;13;p2"/>
            <p:cNvSpPr/>
            <p:nvPr/>
          </p:nvSpPr>
          <p:spPr>
            <a:xfrm>
              <a:off x="-7425" y="-1400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494" y="3861669"/>
              <a:ext cx="1280435" cy="1280435"/>
              <a:chOff x="3800983" y="1687007"/>
              <a:chExt cx="1150126" cy="115012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00983" y="1687007"/>
                <a:ext cx="1150126" cy="1150126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1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1"/>
                    </a:ln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62650" y="1953325"/>
                <a:ext cx="651200" cy="651525"/>
              </a:xfrm>
              <a:custGeom>
                <a:avLst/>
                <a:gdLst/>
                <a:ahLst/>
                <a:cxnLst/>
                <a:rect l="l" t="t" r="r" b="b"/>
                <a:pathLst>
                  <a:path w="26048" h="26061" extrusionOk="0">
                    <a:moveTo>
                      <a:pt x="0" y="1"/>
                    </a:moveTo>
                    <a:lnTo>
                      <a:pt x="0" y="26060"/>
                    </a:lnTo>
                    <a:lnTo>
                      <a:pt x="26048" y="26060"/>
                    </a:lnTo>
                    <a:lnTo>
                      <a:pt x="26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855056" y="1918026"/>
              <a:ext cx="1315632" cy="1308068"/>
            </a:xfrm>
            <a:custGeom>
              <a:avLst/>
              <a:gdLst/>
              <a:ahLst/>
              <a:cxnLst/>
              <a:rect l="l" t="t" r="r" b="b"/>
              <a:pathLst>
                <a:path w="34960" h="34759" extrusionOk="0">
                  <a:moveTo>
                    <a:pt x="17480" y="1141"/>
                  </a:moveTo>
                  <a:cubicBezTo>
                    <a:pt x="26499" y="1141"/>
                    <a:pt x="33831" y="8425"/>
                    <a:pt x="33819" y="17385"/>
                  </a:cubicBezTo>
                  <a:cubicBezTo>
                    <a:pt x="33819" y="26333"/>
                    <a:pt x="26499" y="33617"/>
                    <a:pt x="17480" y="33617"/>
                  </a:cubicBezTo>
                  <a:cubicBezTo>
                    <a:pt x="8485" y="33617"/>
                    <a:pt x="1141" y="26333"/>
                    <a:pt x="1141" y="17385"/>
                  </a:cubicBezTo>
                  <a:cubicBezTo>
                    <a:pt x="1141" y="8425"/>
                    <a:pt x="8461" y="1141"/>
                    <a:pt x="17480" y="1141"/>
                  </a:cubicBezTo>
                  <a:close/>
                  <a:moveTo>
                    <a:pt x="17480" y="0"/>
                  </a:moveTo>
                  <a:cubicBezTo>
                    <a:pt x="7843" y="0"/>
                    <a:pt x="0" y="7796"/>
                    <a:pt x="0" y="17385"/>
                  </a:cubicBezTo>
                  <a:cubicBezTo>
                    <a:pt x="0" y="26963"/>
                    <a:pt x="7843" y="34758"/>
                    <a:pt x="17480" y="34758"/>
                  </a:cubicBezTo>
                  <a:cubicBezTo>
                    <a:pt x="27117" y="34758"/>
                    <a:pt x="34960" y="26963"/>
                    <a:pt x="34960" y="17385"/>
                  </a:cubicBezTo>
                  <a:cubicBezTo>
                    <a:pt x="34960" y="7796"/>
                    <a:pt x="27117" y="0"/>
                    <a:pt x="17480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73436" y="1285919"/>
              <a:ext cx="1287311" cy="128731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73441" y="2573237"/>
              <a:ext cx="1287311" cy="1287541"/>
            </a:xfrm>
            <a:custGeom>
              <a:avLst/>
              <a:gdLst/>
              <a:ahLst/>
              <a:cxnLst/>
              <a:rect l="l" t="t" r="r" b="b"/>
              <a:pathLst>
                <a:path w="22959" h="22959" extrusionOk="0">
                  <a:moveTo>
                    <a:pt x="0" y="0"/>
                  </a:moveTo>
                  <a:lnTo>
                    <a:pt x="0" y="22958"/>
                  </a:lnTo>
                  <a:lnTo>
                    <a:pt x="22958" y="22958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84880" y="2146534"/>
              <a:ext cx="856403" cy="851021"/>
            </a:xfrm>
            <a:custGeom>
              <a:avLst/>
              <a:gdLst/>
              <a:ahLst/>
              <a:cxnLst/>
              <a:rect l="l" t="t" r="r" b="b"/>
              <a:pathLst>
                <a:path w="22757" h="22614" extrusionOk="0">
                  <a:moveTo>
                    <a:pt x="11373" y="1130"/>
                  </a:moveTo>
                  <a:cubicBezTo>
                    <a:pt x="17017" y="1130"/>
                    <a:pt x="21604" y="5693"/>
                    <a:pt x="21604" y="11313"/>
                  </a:cubicBezTo>
                  <a:cubicBezTo>
                    <a:pt x="21604" y="16922"/>
                    <a:pt x="17017" y="21485"/>
                    <a:pt x="11373" y="21485"/>
                  </a:cubicBezTo>
                  <a:cubicBezTo>
                    <a:pt x="5729" y="21485"/>
                    <a:pt x="1142" y="16922"/>
                    <a:pt x="1142" y="11313"/>
                  </a:cubicBezTo>
                  <a:cubicBezTo>
                    <a:pt x="1142" y="5693"/>
                    <a:pt x="5729" y="1130"/>
                    <a:pt x="11373" y="1130"/>
                  </a:cubicBezTo>
                  <a:close/>
                  <a:moveTo>
                    <a:pt x="11373" y="1"/>
                  </a:moveTo>
                  <a:cubicBezTo>
                    <a:pt x="5111" y="1"/>
                    <a:pt x="1" y="5063"/>
                    <a:pt x="1" y="11301"/>
                  </a:cubicBezTo>
                  <a:cubicBezTo>
                    <a:pt x="1" y="17540"/>
                    <a:pt x="5111" y="22614"/>
                    <a:pt x="11373" y="22614"/>
                  </a:cubicBezTo>
                  <a:cubicBezTo>
                    <a:pt x="17659" y="22614"/>
                    <a:pt x="22757" y="17552"/>
                    <a:pt x="22757" y="11301"/>
                  </a:cubicBezTo>
                  <a:cubicBezTo>
                    <a:pt x="22757" y="5063"/>
                    <a:pt x="17647" y="1"/>
                    <a:pt x="11373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60746" y="38594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900" y="195438"/>
              <a:ext cx="893625" cy="893625"/>
            </a:xfrm>
            <a:custGeom>
              <a:avLst/>
              <a:gdLst/>
              <a:ahLst/>
              <a:cxnLst/>
              <a:rect l="l" t="t" r="r" b="b"/>
              <a:pathLst>
                <a:path w="35745" h="35745" extrusionOk="0">
                  <a:moveTo>
                    <a:pt x="17872" y="0"/>
                  </a:moveTo>
                  <a:cubicBezTo>
                    <a:pt x="8009" y="0"/>
                    <a:pt x="0" y="8009"/>
                    <a:pt x="0" y="17872"/>
                  </a:cubicBezTo>
                  <a:cubicBezTo>
                    <a:pt x="0" y="27747"/>
                    <a:pt x="8009" y="35744"/>
                    <a:pt x="17872" y="35744"/>
                  </a:cubicBezTo>
                  <a:cubicBezTo>
                    <a:pt x="27735" y="35744"/>
                    <a:pt x="35744" y="27747"/>
                    <a:pt x="35744" y="17872"/>
                  </a:cubicBezTo>
                  <a:cubicBezTo>
                    <a:pt x="35744" y="8009"/>
                    <a:pt x="27735" y="0"/>
                    <a:pt x="17872" y="0"/>
                  </a:cubicBezTo>
                  <a:close/>
                </a:path>
              </a:pathLst>
            </a:custGeom>
            <a:solidFill>
              <a:srgbClr val="E6A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>
            <a:spLocks noGrp="1"/>
          </p:cNvSpPr>
          <p:nvPr>
            <p:ph type="title"/>
          </p:nvPr>
        </p:nvSpPr>
        <p:spPr>
          <a:xfrm>
            <a:off x="597425" y="252500"/>
            <a:ext cx="40983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5251286" y="0"/>
            <a:ext cx="3892714" cy="5150809"/>
            <a:chOff x="5282096" y="-2850"/>
            <a:chExt cx="3892714" cy="5150809"/>
          </a:xfrm>
        </p:grpSpPr>
        <p:grpSp>
          <p:nvGrpSpPr>
            <p:cNvPr id="543" name="Google Shape;543;p32"/>
            <p:cNvGrpSpPr/>
            <p:nvPr/>
          </p:nvGrpSpPr>
          <p:grpSpPr>
            <a:xfrm flipH="1">
              <a:off x="6551975" y="3861239"/>
              <a:ext cx="1311346" cy="1284436"/>
              <a:chOff x="17" y="-17"/>
              <a:chExt cx="840553" cy="834212"/>
            </a:xfrm>
          </p:grpSpPr>
          <p:sp>
            <p:nvSpPr>
              <p:cNvPr id="544" name="Google Shape;544;p32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46" name="Google Shape;546;p32"/>
            <p:cNvSpPr/>
            <p:nvPr/>
          </p:nvSpPr>
          <p:spPr>
            <a:xfrm flipH="1">
              <a:off x="6582971" y="10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856700" y="-2850"/>
              <a:ext cx="1318110" cy="5145201"/>
            </a:xfrm>
            <a:custGeom>
              <a:avLst/>
              <a:gdLst/>
              <a:ahLst/>
              <a:cxnLst/>
              <a:rect l="l" t="t" r="r" b="b"/>
              <a:pathLst>
                <a:path w="47866" h="47545" extrusionOk="0">
                  <a:moveTo>
                    <a:pt x="1" y="0"/>
                  </a:moveTo>
                  <a:lnTo>
                    <a:pt x="1" y="47544"/>
                  </a:lnTo>
                  <a:lnTo>
                    <a:pt x="47865" y="47544"/>
                  </a:lnTo>
                  <a:lnTo>
                    <a:pt x="47865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8" name="Google Shape;548;p32"/>
            <p:cNvGrpSpPr/>
            <p:nvPr/>
          </p:nvGrpSpPr>
          <p:grpSpPr>
            <a:xfrm>
              <a:off x="6346078" y="-7"/>
              <a:ext cx="1517264" cy="1508454"/>
              <a:chOff x="4659706" y="1568197"/>
              <a:chExt cx="874000" cy="868975"/>
            </a:xfrm>
          </p:grpSpPr>
          <p:sp>
            <p:nvSpPr>
              <p:cNvPr id="549" name="Google Shape;549;p32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1" name="Google Shape;551;p32"/>
            <p:cNvGrpSpPr/>
            <p:nvPr/>
          </p:nvGrpSpPr>
          <p:grpSpPr>
            <a:xfrm flipH="1">
              <a:off x="7863375" y="3865492"/>
              <a:ext cx="1311352" cy="1282468"/>
              <a:chOff x="17" y="-17"/>
              <a:chExt cx="840556" cy="837120"/>
            </a:xfrm>
          </p:grpSpPr>
          <p:sp>
            <p:nvSpPr>
              <p:cNvPr id="552" name="Google Shape;552;p32"/>
              <p:cNvSpPr/>
              <p:nvPr/>
            </p:nvSpPr>
            <p:spPr>
              <a:xfrm rot="5400000">
                <a:off x="5141" y="1671"/>
                <a:ext cx="837115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4" name="Google Shape;554;p32"/>
            <p:cNvSpPr/>
            <p:nvPr/>
          </p:nvSpPr>
          <p:spPr>
            <a:xfrm>
              <a:off x="7215425" y="2575275"/>
              <a:ext cx="641274" cy="1282433"/>
            </a:xfrm>
            <a:custGeom>
              <a:avLst/>
              <a:gdLst/>
              <a:ahLst/>
              <a:cxnLst/>
              <a:rect l="l" t="t" r="r" b="b"/>
              <a:pathLst>
                <a:path w="23707" h="47568" extrusionOk="0">
                  <a:moveTo>
                    <a:pt x="23707" y="1"/>
                  </a:moveTo>
                  <a:cubicBezTo>
                    <a:pt x="10612" y="1"/>
                    <a:pt x="0" y="10553"/>
                    <a:pt x="0" y="23564"/>
                  </a:cubicBezTo>
                  <a:lnTo>
                    <a:pt x="0" y="24028"/>
                  </a:lnTo>
                  <a:cubicBezTo>
                    <a:pt x="0" y="37040"/>
                    <a:pt x="10612" y="47568"/>
                    <a:pt x="23707" y="47568"/>
                  </a:cubicBezTo>
                  <a:lnTo>
                    <a:pt x="23707" y="1"/>
                  </a:lnTo>
                  <a:close/>
                </a:path>
              </a:pathLst>
            </a:custGeom>
            <a:solidFill>
              <a:srgbClr val="35904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564648" y="2931041"/>
              <a:ext cx="617177" cy="613173"/>
            </a:xfrm>
            <a:custGeom>
              <a:avLst/>
              <a:gdLst/>
              <a:ahLst/>
              <a:cxnLst/>
              <a:rect l="l" t="t" r="r" b="b"/>
              <a:pathLst>
                <a:path w="22044" h="21901" extrusionOk="0">
                  <a:moveTo>
                    <a:pt x="11016" y="0"/>
                  </a:moveTo>
                  <a:cubicBezTo>
                    <a:pt x="4932" y="0"/>
                    <a:pt x="0" y="4908"/>
                    <a:pt x="0" y="10956"/>
                  </a:cubicBezTo>
                  <a:cubicBezTo>
                    <a:pt x="0" y="16993"/>
                    <a:pt x="4932" y="21900"/>
                    <a:pt x="11016" y="21900"/>
                  </a:cubicBezTo>
                  <a:cubicBezTo>
                    <a:pt x="17100" y="21900"/>
                    <a:pt x="22043" y="16993"/>
                    <a:pt x="22043" y="10956"/>
                  </a:cubicBezTo>
                  <a:cubicBezTo>
                    <a:pt x="22043" y="4908"/>
                    <a:pt x="17100" y="0"/>
                    <a:pt x="11016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156558" y="14078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569400" y="2133225"/>
              <a:ext cx="1289007" cy="438508"/>
            </a:xfrm>
            <a:custGeom>
              <a:avLst/>
              <a:gdLst/>
              <a:ahLst/>
              <a:cxnLst/>
              <a:rect l="l" t="t" r="r" b="b"/>
              <a:pathLst>
                <a:path w="47688" h="17041" extrusionOk="0">
                  <a:moveTo>
                    <a:pt x="1" y="0"/>
                  </a:moveTo>
                  <a:lnTo>
                    <a:pt x="1" y="17040"/>
                  </a:lnTo>
                  <a:lnTo>
                    <a:pt x="47687" y="17040"/>
                  </a:lnTo>
                  <a:lnTo>
                    <a:pt x="47687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282096" y="25740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13225" y="2110754"/>
            <a:ext cx="269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3225" y="2903454"/>
            <a:ext cx="26952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17904"/>
            <a:ext cx="269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rgbClr val="30318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  <a:endParaRPr dirty="0"/>
          </a:p>
        </p:txBody>
      </p:sp>
      <p:grpSp>
        <p:nvGrpSpPr>
          <p:cNvPr id="29" name="Google Shape;29;p3"/>
          <p:cNvGrpSpPr/>
          <p:nvPr/>
        </p:nvGrpSpPr>
        <p:grpSpPr>
          <a:xfrm flipH="1">
            <a:off x="7834598" y="2575215"/>
            <a:ext cx="1309413" cy="1278013"/>
            <a:chOff x="17" y="-17"/>
            <a:chExt cx="840553" cy="834212"/>
          </a:xfrm>
          <a:solidFill>
            <a:srgbClr val="3AA651"/>
          </a:solidFill>
        </p:grpSpPr>
        <p:sp>
          <p:nvSpPr>
            <p:cNvPr id="30" name="Google Shape;30;p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5288594" y="1287520"/>
            <a:ext cx="3855403" cy="2570563"/>
            <a:chOff x="5288594" y="1287520"/>
            <a:chExt cx="3855403" cy="2570563"/>
          </a:xfrm>
        </p:grpSpPr>
        <p:sp>
          <p:nvSpPr>
            <p:cNvPr id="33" name="Google Shape;33;p3"/>
            <p:cNvSpPr/>
            <p:nvPr/>
          </p:nvSpPr>
          <p:spPr>
            <a:xfrm>
              <a:off x="6576938" y="2572463"/>
              <a:ext cx="1283514" cy="1283514"/>
            </a:xfrm>
            <a:custGeom>
              <a:avLst/>
              <a:gdLst/>
              <a:ahLst/>
              <a:cxnLst/>
              <a:rect l="l" t="t" r="r" b="b"/>
              <a:pathLst>
                <a:path w="35745" h="35745" extrusionOk="0">
                  <a:moveTo>
                    <a:pt x="17872" y="0"/>
                  </a:moveTo>
                  <a:cubicBezTo>
                    <a:pt x="8009" y="0"/>
                    <a:pt x="0" y="8009"/>
                    <a:pt x="0" y="17872"/>
                  </a:cubicBezTo>
                  <a:cubicBezTo>
                    <a:pt x="0" y="27747"/>
                    <a:pt x="8009" y="35744"/>
                    <a:pt x="17872" y="35744"/>
                  </a:cubicBezTo>
                  <a:cubicBezTo>
                    <a:pt x="27735" y="35744"/>
                    <a:pt x="35744" y="27747"/>
                    <a:pt x="35744" y="17872"/>
                  </a:cubicBezTo>
                  <a:cubicBezTo>
                    <a:pt x="35744" y="8009"/>
                    <a:pt x="27735" y="0"/>
                    <a:pt x="17872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7853813" y="1287520"/>
              <a:ext cx="1290184" cy="1287708"/>
              <a:chOff x="3799150" y="2868025"/>
              <a:chExt cx="1184307" cy="1177925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03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95507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5904A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6570428" y="1287520"/>
              <a:ext cx="1290184" cy="1287708"/>
              <a:chOff x="3799150" y="2868025"/>
              <a:chExt cx="1184307" cy="11779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395507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5904A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40;p3"/>
            <p:cNvSpPr/>
            <p:nvPr/>
          </p:nvSpPr>
          <p:spPr>
            <a:xfrm flipH="1">
              <a:off x="5288594" y="2570375"/>
              <a:ext cx="1283231" cy="1287708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559708" y="2851560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290008" y="1288923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125" y="408650"/>
            <a:ext cx="77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0318B"/>
              </a:buClr>
              <a:buSzPts val="1400"/>
              <a:buFont typeface="Arial" panose="020B0604020202090204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90204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Arial" panose="020B0604020202090204"/>
              <a:buAutoNum type="romanLcPeriod"/>
              <a:defRPr/>
            </a:lvl9pPr>
          </a:lstStyle>
          <a:p>
            <a:endParaRPr dirty="0"/>
          </a:p>
        </p:txBody>
      </p:sp>
      <p:sp>
        <p:nvSpPr>
          <p:cNvPr id="46" name="Google Shape;46;p4"/>
          <p:cNvSpPr/>
          <p:nvPr/>
        </p:nvSpPr>
        <p:spPr>
          <a:xfrm>
            <a:off x="0" y="0"/>
            <a:ext cx="1282725" cy="1287221"/>
          </a:xfrm>
          <a:custGeom>
            <a:avLst/>
            <a:gdLst/>
            <a:ahLst/>
            <a:cxnLst/>
            <a:rect l="l" t="t" r="r" b="b"/>
            <a:pathLst>
              <a:path w="23684" h="23767" extrusionOk="0">
                <a:moveTo>
                  <a:pt x="1" y="1"/>
                </a:moveTo>
                <a:lnTo>
                  <a:pt x="1" y="23767"/>
                </a:lnTo>
                <a:lnTo>
                  <a:pt x="23684" y="1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4"/>
          <p:cNvSpPr/>
          <p:nvPr/>
        </p:nvSpPr>
        <p:spPr>
          <a:xfrm flipH="1">
            <a:off x="-383184" y="730075"/>
            <a:ext cx="1107435" cy="1100251"/>
          </a:xfrm>
          <a:custGeom>
            <a:avLst/>
            <a:gdLst/>
            <a:ahLst/>
            <a:cxnLst/>
            <a:rect l="l" t="t" r="r" b="b"/>
            <a:pathLst>
              <a:path w="22044" h="21901" extrusionOk="0">
                <a:moveTo>
                  <a:pt x="11016" y="0"/>
                </a:moveTo>
                <a:cubicBezTo>
                  <a:pt x="4932" y="0"/>
                  <a:pt x="0" y="4908"/>
                  <a:pt x="0" y="10956"/>
                </a:cubicBezTo>
                <a:cubicBezTo>
                  <a:pt x="0" y="16993"/>
                  <a:pt x="4932" y="21900"/>
                  <a:pt x="11016" y="21900"/>
                </a:cubicBezTo>
                <a:cubicBezTo>
                  <a:pt x="17100" y="21900"/>
                  <a:pt x="22043" y="16993"/>
                  <a:pt x="22043" y="10956"/>
                </a:cubicBezTo>
                <a:cubicBezTo>
                  <a:pt x="22043" y="4908"/>
                  <a:pt x="17100" y="0"/>
                  <a:pt x="11016" y="0"/>
                </a:cubicBezTo>
                <a:close/>
              </a:path>
            </a:pathLst>
          </a:custGeom>
          <a:solidFill>
            <a:srgbClr val="3AA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/>
          <p:cNvSpPr/>
          <p:nvPr/>
        </p:nvSpPr>
        <p:spPr>
          <a:xfrm>
            <a:off x="7856700" y="3856225"/>
            <a:ext cx="1287311" cy="1287254"/>
          </a:xfrm>
          <a:custGeom>
            <a:avLst/>
            <a:gdLst/>
            <a:ahLst/>
            <a:cxnLst/>
            <a:rect l="l" t="t" r="r" b="b"/>
            <a:pathLst>
              <a:path w="22959" h="22959" extrusionOk="0">
                <a:moveTo>
                  <a:pt x="0" y="0"/>
                </a:moveTo>
                <a:lnTo>
                  <a:pt x="0" y="22958"/>
                </a:lnTo>
                <a:lnTo>
                  <a:pt x="22958" y="22958"/>
                </a:lnTo>
                <a:lnTo>
                  <a:pt x="22958" y="0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 flipH="1">
            <a:off x="8440090" y="3356152"/>
            <a:ext cx="1107435" cy="1100251"/>
          </a:xfrm>
          <a:custGeom>
            <a:avLst/>
            <a:gdLst/>
            <a:ahLst/>
            <a:cxnLst/>
            <a:rect l="l" t="t" r="r" b="b"/>
            <a:pathLst>
              <a:path w="22044" h="21901" extrusionOk="0">
                <a:moveTo>
                  <a:pt x="11016" y="0"/>
                </a:moveTo>
                <a:cubicBezTo>
                  <a:pt x="4932" y="0"/>
                  <a:pt x="0" y="4908"/>
                  <a:pt x="0" y="10956"/>
                </a:cubicBezTo>
                <a:cubicBezTo>
                  <a:pt x="0" y="16993"/>
                  <a:pt x="4932" y="21900"/>
                  <a:pt x="11016" y="21900"/>
                </a:cubicBezTo>
                <a:cubicBezTo>
                  <a:pt x="17100" y="21900"/>
                  <a:pt x="22043" y="16993"/>
                  <a:pt x="22043" y="10956"/>
                </a:cubicBezTo>
                <a:cubicBezTo>
                  <a:pt x="22043" y="4908"/>
                  <a:pt x="17100" y="0"/>
                  <a:pt x="11016" y="0"/>
                </a:cubicBezTo>
                <a:close/>
              </a:path>
            </a:pathLst>
          </a:custGeom>
          <a:solidFill>
            <a:srgbClr val="303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13225" y="1338638"/>
            <a:ext cx="3117300" cy="1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rgbClr val="3031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2702363"/>
            <a:ext cx="31173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3" name="Google Shape;73;p7"/>
          <p:cNvGrpSpPr/>
          <p:nvPr/>
        </p:nvGrpSpPr>
        <p:grpSpPr>
          <a:xfrm>
            <a:off x="5282096" y="-2850"/>
            <a:ext cx="3892714" cy="5150809"/>
            <a:chOff x="5282096" y="-2850"/>
            <a:chExt cx="3892714" cy="5150809"/>
          </a:xfrm>
        </p:grpSpPr>
        <p:grpSp>
          <p:nvGrpSpPr>
            <p:cNvPr id="74" name="Google Shape;74;p7"/>
            <p:cNvGrpSpPr/>
            <p:nvPr/>
          </p:nvGrpSpPr>
          <p:grpSpPr>
            <a:xfrm flipH="1">
              <a:off x="6551975" y="3861239"/>
              <a:ext cx="1311346" cy="1284436"/>
              <a:chOff x="17" y="-17"/>
              <a:chExt cx="840553" cy="834212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7" name="Google Shape;77;p7"/>
            <p:cNvSpPr/>
            <p:nvPr/>
          </p:nvSpPr>
          <p:spPr>
            <a:xfrm flipH="1">
              <a:off x="6582971" y="10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856700" y="-2850"/>
              <a:ext cx="1318110" cy="5145201"/>
            </a:xfrm>
            <a:custGeom>
              <a:avLst/>
              <a:gdLst/>
              <a:ahLst/>
              <a:cxnLst/>
              <a:rect l="l" t="t" r="r" b="b"/>
              <a:pathLst>
                <a:path w="47866" h="47545" extrusionOk="0">
                  <a:moveTo>
                    <a:pt x="1" y="0"/>
                  </a:moveTo>
                  <a:lnTo>
                    <a:pt x="1" y="47544"/>
                  </a:lnTo>
                  <a:lnTo>
                    <a:pt x="47865" y="47544"/>
                  </a:lnTo>
                  <a:lnTo>
                    <a:pt x="47865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9" name="Google Shape;79;p7"/>
            <p:cNvGrpSpPr/>
            <p:nvPr/>
          </p:nvGrpSpPr>
          <p:grpSpPr>
            <a:xfrm>
              <a:off x="6346078" y="-7"/>
              <a:ext cx="1517264" cy="1508454"/>
              <a:chOff x="4659706" y="1568197"/>
              <a:chExt cx="874000" cy="868975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7"/>
            <p:cNvGrpSpPr/>
            <p:nvPr/>
          </p:nvGrpSpPr>
          <p:grpSpPr>
            <a:xfrm flipH="1">
              <a:off x="7863375" y="3865492"/>
              <a:ext cx="1311352" cy="1282468"/>
              <a:chOff x="17" y="-17"/>
              <a:chExt cx="840556" cy="837120"/>
            </a:xfrm>
          </p:grpSpPr>
          <p:sp>
            <p:nvSpPr>
              <p:cNvPr id="83" name="Google Shape;83;p7"/>
              <p:cNvSpPr/>
              <p:nvPr/>
            </p:nvSpPr>
            <p:spPr>
              <a:xfrm rot="5400000">
                <a:off x="5141" y="1671"/>
                <a:ext cx="837115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5" name="Google Shape;85;p7"/>
            <p:cNvSpPr/>
            <p:nvPr/>
          </p:nvSpPr>
          <p:spPr>
            <a:xfrm>
              <a:off x="7215425" y="2575275"/>
              <a:ext cx="641274" cy="1282433"/>
            </a:xfrm>
            <a:custGeom>
              <a:avLst/>
              <a:gdLst/>
              <a:ahLst/>
              <a:cxnLst/>
              <a:rect l="l" t="t" r="r" b="b"/>
              <a:pathLst>
                <a:path w="23707" h="47568" extrusionOk="0">
                  <a:moveTo>
                    <a:pt x="23707" y="1"/>
                  </a:moveTo>
                  <a:cubicBezTo>
                    <a:pt x="10612" y="1"/>
                    <a:pt x="0" y="10553"/>
                    <a:pt x="0" y="23564"/>
                  </a:cubicBezTo>
                  <a:lnTo>
                    <a:pt x="0" y="24028"/>
                  </a:lnTo>
                  <a:cubicBezTo>
                    <a:pt x="0" y="37040"/>
                    <a:pt x="10612" y="47568"/>
                    <a:pt x="23707" y="47568"/>
                  </a:cubicBezTo>
                  <a:lnTo>
                    <a:pt x="23707" y="1"/>
                  </a:lnTo>
                  <a:close/>
                </a:path>
              </a:pathLst>
            </a:custGeom>
            <a:solidFill>
              <a:srgbClr val="35904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564648" y="2931041"/>
              <a:ext cx="617177" cy="613173"/>
            </a:xfrm>
            <a:custGeom>
              <a:avLst/>
              <a:gdLst/>
              <a:ahLst/>
              <a:cxnLst/>
              <a:rect l="l" t="t" r="r" b="b"/>
              <a:pathLst>
                <a:path w="22044" h="21901" extrusionOk="0">
                  <a:moveTo>
                    <a:pt x="11016" y="0"/>
                  </a:moveTo>
                  <a:cubicBezTo>
                    <a:pt x="4932" y="0"/>
                    <a:pt x="0" y="4908"/>
                    <a:pt x="0" y="10956"/>
                  </a:cubicBezTo>
                  <a:cubicBezTo>
                    <a:pt x="0" y="16993"/>
                    <a:pt x="4932" y="21900"/>
                    <a:pt x="11016" y="21900"/>
                  </a:cubicBezTo>
                  <a:cubicBezTo>
                    <a:pt x="17100" y="21900"/>
                    <a:pt x="22043" y="16993"/>
                    <a:pt x="22043" y="10956"/>
                  </a:cubicBezTo>
                  <a:cubicBezTo>
                    <a:pt x="22043" y="4908"/>
                    <a:pt x="17100" y="0"/>
                    <a:pt x="11016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156558" y="14078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6569400" y="2133225"/>
              <a:ext cx="1289007" cy="438508"/>
            </a:xfrm>
            <a:custGeom>
              <a:avLst/>
              <a:gdLst/>
              <a:ahLst/>
              <a:cxnLst/>
              <a:rect l="l" t="t" r="r" b="b"/>
              <a:pathLst>
                <a:path w="47688" h="17041" extrusionOk="0">
                  <a:moveTo>
                    <a:pt x="1" y="0"/>
                  </a:moveTo>
                  <a:lnTo>
                    <a:pt x="1" y="17040"/>
                  </a:lnTo>
                  <a:lnTo>
                    <a:pt x="47687" y="17040"/>
                  </a:lnTo>
                  <a:lnTo>
                    <a:pt x="47687" y="0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82096" y="25740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15475" y="411480"/>
            <a:ext cx="3897000" cy="20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4" name="Google Shape;124;p10"/>
          <p:cNvGrpSpPr/>
          <p:nvPr/>
        </p:nvGrpSpPr>
        <p:grpSpPr>
          <a:xfrm>
            <a:off x="0" y="1345190"/>
            <a:ext cx="1309413" cy="1278013"/>
            <a:chOff x="17" y="-17"/>
            <a:chExt cx="840553" cy="834212"/>
          </a:xfrm>
        </p:grpSpPr>
        <p:sp>
          <p:nvSpPr>
            <p:cNvPr id="125" name="Google Shape;125;p10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0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" name="Google Shape;127;p10"/>
          <p:cNvGrpSpPr/>
          <p:nvPr/>
        </p:nvGrpSpPr>
        <p:grpSpPr>
          <a:xfrm>
            <a:off x="-12" y="2630449"/>
            <a:ext cx="1290080" cy="1278013"/>
            <a:chOff x="17" y="-17"/>
            <a:chExt cx="840553" cy="834212"/>
          </a:xfrm>
        </p:grpSpPr>
        <p:sp>
          <p:nvSpPr>
            <p:cNvPr id="128" name="Google Shape;128;p10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0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" name="Google Shape;136;p10"/>
          <p:cNvSpPr/>
          <p:nvPr/>
        </p:nvSpPr>
        <p:spPr>
          <a:xfrm rot="10800000" flipH="1">
            <a:off x="5290000" y="3860533"/>
            <a:ext cx="1280416" cy="1334161"/>
          </a:xfrm>
          <a:custGeom>
            <a:avLst/>
            <a:gdLst/>
            <a:ahLst/>
            <a:cxnLst/>
            <a:rect l="l" t="t" r="r" b="b"/>
            <a:pathLst>
              <a:path w="23684" h="23767" extrusionOk="0">
                <a:moveTo>
                  <a:pt x="1" y="1"/>
                </a:moveTo>
                <a:lnTo>
                  <a:pt x="1" y="23767"/>
                </a:lnTo>
                <a:lnTo>
                  <a:pt x="23684" y="1"/>
                </a:lnTo>
                <a:close/>
              </a:path>
            </a:pathLst>
          </a:custGeom>
          <a:solidFill>
            <a:srgbClr val="FDC2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" name="Google Shape;137;p10"/>
          <p:cNvGrpSpPr/>
          <p:nvPr/>
        </p:nvGrpSpPr>
        <p:grpSpPr>
          <a:xfrm flipH="1">
            <a:off x="478440" y="3078234"/>
            <a:ext cx="1544096" cy="1534697"/>
            <a:chOff x="4659706" y="1568197"/>
            <a:chExt cx="874000" cy="868975"/>
          </a:xfrm>
          <a:solidFill>
            <a:srgbClr val="FDC226"/>
          </a:solidFill>
        </p:grpSpPr>
        <p:sp>
          <p:nvSpPr>
            <p:cNvPr id="138" name="Google Shape;138;p10"/>
            <p:cNvSpPr/>
            <p:nvPr/>
          </p:nvSpPr>
          <p:spPr>
            <a:xfrm>
              <a:off x="4659706" y="1568197"/>
              <a:ext cx="874000" cy="868975"/>
            </a:xfrm>
            <a:custGeom>
              <a:avLst/>
              <a:gdLst/>
              <a:ahLst/>
              <a:cxnLst/>
              <a:rect l="l" t="t" r="r" b="b"/>
              <a:pathLst>
                <a:path w="34960" h="34759" extrusionOk="0">
                  <a:moveTo>
                    <a:pt x="17480" y="1141"/>
                  </a:moveTo>
                  <a:cubicBezTo>
                    <a:pt x="26499" y="1141"/>
                    <a:pt x="33831" y="8425"/>
                    <a:pt x="33819" y="17385"/>
                  </a:cubicBezTo>
                  <a:cubicBezTo>
                    <a:pt x="33819" y="26333"/>
                    <a:pt x="26499" y="33617"/>
                    <a:pt x="17480" y="33617"/>
                  </a:cubicBezTo>
                  <a:cubicBezTo>
                    <a:pt x="8485" y="33617"/>
                    <a:pt x="1141" y="26333"/>
                    <a:pt x="1141" y="17385"/>
                  </a:cubicBezTo>
                  <a:cubicBezTo>
                    <a:pt x="1141" y="8425"/>
                    <a:pt x="8461" y="1141"/>
                    <a:pt x="17480" y="1141"/>
                  </a:cubicBezTo>
                  <a:close/>
                  <a:moveTo>
                    <a:pt x="17480" y="0"/>
                  </a:moveTo>
                  <a:cubicBezTo>
                    <a:pt x="7843" y="0"/>
                    <a:pt x="0" y="7796"/>
                    <a:pt x="0" y="17385"/>
                  </a:cubicBezTo>
                  <a:cubicBezTo>
                    <a:pt x="0" y="26963"/>
                    <a:pt x="7843" y="34758"/>
                    <a:pt x="17480" y="34758"/>
                  </a:cubicBezTo>
                  <a:cubicBezTo>
                    <a:pt x="27117" y="34758"/>
                    <a:pt x="34960" y="26963"/>
                    <a:pt x="34960" y="17385"/>
                  </a:cubicBezTo>
                  <a:cubicBezTo>
                    <a:pt x="34960" y="7796"/>
                    <a:pt x="27117" y="0"/>
                    <a:pt x="174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812381" y="1719997"/>
              <a:ext cx="568925" cy="565350"/>
            </a:xfrm>
            <a:custGeom>
              <a:avLst/>
              <a:gdLst/>
              <a:ahLst/>
              <a:cxnLst/>
              <a:rect l="l" t="t" r="r" b="b"/>
              <a:pathLst>
                <a:path w="22757" h="22614" extrusionOk="0">
                  <a:moveTo>
                    <a:pt x="11373" y="1130"/>
                  </a:moveTo>
                  <a:cubicBezTo>
                    <a:pt x="17017" y="1130"/>
                    <a:pt x="21604" y="5693"/>
                    <a:pt x="21604" y="11313"/>
                  </a:cubicBezTo>
                  <a:cubicBezTo>
                    <a:pt x="21604" y="16922"/>
                    <a:pt x="17017" y="21485"/>
                    <a:pt x="11373" y="21485"/>
                  </a:cubicBezTo>
                  <a:cubicBezTo>
                    <a:pt x="5729" y="21485"/>
                    <a:pt x="1142" y="16922"/>
                    <a:pt x="1142" y="11313"/>
                  </a:cubicBezTo>
                  <a:cubicBezTo>
                    <a:pt x="1142" y="5693"/>
                    <a:pt x="5729" y="1130"/>
                    <a:pt x="11373" y="1130"/>
                  </a:cubicBezTo>
                  <a:close/>
                  <a:moveTo>
                    <a:pt x="11373" y="1"/>
                  </a:moveTo>
                  <a:cubicBezTo>
                    <a:pt x="5111" y="1"/>
                    <a:pt x="1" y="5063"/>
                    <a:pt x="1" y="11301"/>
                  </a:cubicBezTo>
                  <a:cubicBezTo>
                    <a:pt x="1" y="17540"/>
                    <a:pt x="5111" y="22614"/>
                    <a:pt x="11373" y="22614"/>
                  </a:cubicBezTo>
                  <a:cubicBezTo>
                    <a:pt x="17659" y="22614"/>
                    <a:pt x="22757" y="17552"/>
                    <a:pt x="22757" y="11301"/>
                  </a:cubicBezTo>
                  <a:cubicBezTo>
                    <a:pt x="22757" y="5063"/>
                    <a:pt x="17647" y="1"/>
                    <a:pt x="11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35;p3"/>
          <p:cNvSpPr/>
          <p:nvPr userDrawn="1"/>
        </p:nvSpPr>
        <p:spPr>
          <a:xfrm flipH="1" flipV="1">
            <a:off x="7860769" y="3908271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03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36;p3"/>
          <p:cNvSpPr/>
          <p:nvPr userDrawn="1"/>
        </p:nvSpPr>
        <p:spPr>
          <a:xfrm flipH="1" flipV="1">
            <a:off x="7853816" y="3909255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38;p3"/>
          <p:cNvSpPr/>
          <p:nvPr userDrawn="1"/>
        </p:nvSpPr>
        <p:spPr>
          <a:xfrm flipV="1">
            <a:off x="6570431" y="3908271"/>
            <a:ext cx="1283231" cy="1287708"/>
          </a:xfrm>
          <a:custGeom>
            <a:avLst/>
            <a:gdLst/>
            <a:ahLst/>
            <a:cxnLst/>
            <a:rect l="l" t="t" r="r" b="b"/>
            <a:pathLst>
              <a:path w="47117" h="47117" extrusionOk="0">
                <a:moveTo>
                  <a:pt x="0" y="0"/>
                </a:moveTo>
                <a:lnTo>
                  <a:pt x="0" y="47116"/>
                </a:lnTo>
                <a:lnTo>
                  <a:pt x="47116" y="47116"/>
                </a:lnTo>
                <a:lnTo>
                  <a:pt x="47116" y="0"/>
                </a:lnTo>
                <a:close/>
              </a:path>
            </a:pathLst>
          </a:custGeom>
          <a:solidFill>
            <a:srgbClr val="3AA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39;p3"/>
          <p:cNvSpPr/>
          <p:nvPr userDrawn="1"/>
        </p:nvSpPr>
        <p:spPr>
          <a:xfrm flipV="1">
            <a:off x="7220102" y="3909255"/>
            <a:ext cx="640513" cy="1285440"/>
          </a:xfrm>
          <a:custGeom>
            <a:avLst/>
            <a:gdLst/>
            <a:ahLst/>
            <a:cxnLst/>
            <a:rect l="l" t="t" r="r" b="b"/>
            <a:pathLst>
              <a:path w="23518" h="47034" extrusionOk="0">
                <a:moveTo>
                  <a:pt x="23517" y="1"/>
                </a:moveTo>
                <a:cubicBezTo>
                  <a:pt x="10529" y="1"/>
                  <a:pt x="1" y="10541"/>
                  <a:pt x="1" y="23517"/>
                </a:cubicBezTo>
                <a:cubicBezTo>
                  <a:pt x="1" y="36505"/>
                  <a:pt x="10529" y="47033"/>
                  <a:pt x="23517" y="47033"/>
                </a:cubicBezTo>
                <a:lnTo>
                  <a:pt x="23517" y="1"/>
                </a:lnTo>
                <a:close/>
              </a:path>
            </a:pathLst>
          </a:custGeom>
          <a:solidFill>
            <a:srgbClr val="3590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4"/>
          <p:cNvGrpSpPr/>
          <p:nvPr/>
        </p:nvGrpSpPr>
        <p:grpSpPr>
          <a:xfrm>
            <a:off x="6525567" y="-12252"/>
            <a:ext cx="2641892" cy="5166511"/>
            <a:chOff x="6525567" y="-12252"/>
            <a:chExt cx="2641892" cy="5166511"/>
          </a:xfrm>
        </p:grpSpPr>
        <p:grpSp>
          <p:nvGrpSpPr>
            <p:cNvPr id="168" name="Google Shape;168;p14"/>
            <p:cNvGrpSpPr/>
            <p:nvPr/>
          </p:nvGrpSpPr>
          <p:grpSpPr>
            <a:xfrm rot="10800000">
              <a:off x="6525567" y="-12252"/>
              <a:ext cx="1320928" cy="1289525"/>
              <a:chOff x="17" y="-17"/>
              <a:chExt cx="840553" cy="834212"/>
            </a:xfrm>
          </p:grpSpPr>
          <p:sp>
            <p:nvSpPr>
              <p:cNvPr id="169" name="Google Shape;169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-5400000" flipH="1">
              <a:off x="7848635" y="-12170"/>
              <a:ext cx="1292984" cy="1297131"/>
              <a:chOff x="3799150" y="2868025"/>
              <a:chExt cx="1178225" cy="1177925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-5400000">
              <a:off x="7849478" y="1277006"/>
              <a:ext cx="1295764" cy="1301843"/>
              <a:chOff x="3799150" y="2868025"/>
              <a:chExt cx="1180758" cy="11779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391958" y="2868593"/>
                <a:ext cx="587950" cy="1172558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4"/>
            <p:cNvGrpSpPr/>
            <p:nvPr/>
          </p:nvGrpSpPr>
          <p:grpSpPr>
            <a:xfrm>
              <a:off x="7846530" y="2570646"/>
              <a:ext cx="1320928" cy="1293362"/>
              <a:chOff x="17" y="-17"/>
              <a:chExt cx="840553" cy="834212"/>
            </a:xfrm>
          </p:grpSpPr>
          <p:sp>
            <p:nvSpPr>
              <p:cNvPr id="178" name="Google Shape;178;p14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0" name="Google Shape;180;p14"/>
            <p:cNvSpPr/>
            <p:nvPr/>
          </p:nvSpPr>
          <p:spPr>
            <a:xfrm rot="10800000" flipH="1">
              <a:off x="7846540" y="3859967"/>
              <a:ext cx="1307534" cy="1294291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 flipH="1">
            <a:off x="6525567" y="3860059"/>
            <a:ext cx="1320928" cy="1295698"/>
            <a:chOff x="17" y="-17"/>
            <a:chExt cx="840553" cy="834212"/>
          </a:xfrm>
        </p:grpSpPr>
        <p:sp>
          <p:nvSpPr>
            <p:cNvPr id="182" name="Google Shape;182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418562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422814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1418562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4228149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>
            <a:spLocks noGrp="1"/>
          </p:cNvSpPr>
          <p:nvPr>
            <p:ph type="subTitle" idx="5"/>
          </p:nvPr>
        </p:nvSpPr>
        <p:spPr>
          <a:xfrm>
            <a:off x="1418562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4228149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1418562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4228149" y="33253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>
            <a:spLocks noGrp="1"/>
          </p:cNvSpPr>
          <p:nvPr>
            <p:ph type="title" idx="9" hasCustomPrompt="1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45111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14" hasCustomPrompt="1"/>
          </p:nvPr>
        </p:nvSpPr>
        <p:spPr>
          <a:xfrm>
            <a:off x="71323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15" hasCustomPrompt="1"/>
          </p:nvPr>
        </p:nvSpPr>
        <p:spPr>
          <a:xfrm>
            <a:off x="345528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 flipH="1">
            <a:off x="4209475" y="2838065"/>
            <a:ext cx="42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15"/>
          <p:cNvSpPr txBox="1">
            <a:spLocks noGrp="1"/>
          </p:cNvSpPr>
          <p:nvPr>
            <p:ph type="subTitle" idx="1"/>
          </p:nvPr>
        </p:nvSpPr>
        <p:spPr>
          <a:xfrm flipH="1">
            <a:off x="4209475" y="1724977"/>
            <a:ext cx="4203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15"/>
          <p:cNvGrpSpPr/>
          <p:nvPr/>
        </p:nvGrpSpPr>
        <p:grpSpPr>
          <a:xfrm>
            <a:off x="-53" y="-5"/>
            <a:ext cx="3866536" cy="5133612"/>
            <a:chOff x="-53" y="-5"/>
            <a:chExt cx="3866536" cy="5133612"/>
          </a:xfrm>
        </p:grpSpPr>
        <p:grpSp>
          <p:nvGrpSpPr>
            <p:cNvPr id="201" name="Google Shape;201;p15"/>
            <p:cNvGrpSpPr/>
            <p:nvPr/>
          </p:nvGrpSpPr>
          <p:grpSpPr>
            <a:xfrm flipH="1">
              <a:off x="1267401" y="1287773"/>
              <a:ext cx="1299017" cy="1278013"/>
              <a:chOff x="-3771" y="-17"/>
              <a:chExt cx="844340" cy="834212"/>
            </a:xfrm>
          </p:grpSpPr>
          <p:sp>
            <p:nvSpPr>
              <p:cNvPr id="202" name="Google Shape;20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 rot="5400000">
                <a:off x="-1881" y="-1899"/>
                <a:ext cx="832890" cy="83667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4" name="Google Shape;204;p15"/>
            <p:cNvSpPr/>
            <p:nvPr/>
          </p:nvSpPr>
          <p:spPr>
            <a:xfrm>
              <a:off x="-53" y="0"/>
              <a:ext cx="1283558" cy="5133563"/>
            </a:xfrm>
            <a:custGeom>
              <a:avLst/>
              <a:gdLst/>
              <a:ahLst/>
              <a:cxnLst/>
              <a:rect l="l" t="t" r="r" b="b"/>
              <a:pathLst>
                <a:path w="47390" h="47544" extrusionOk="0">
                  <a:moveTo>
                    <a:pt x="0" y="0"/>
                  </a:moveTo>
                  <a:lnTo>
                    <a:pt x="0" y="47544"/>
                  </a:lnTo>
                  <a:lnTo>
                    <a:pt x="47390" y="47544"/>
                  </a:lnTo>
                  <a:lnTo>
                    <a:pt x="47390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5" name="Google Shape;205;p15"/>
            <p:cNvGrpSpPr/>
            <p:nvPr/>
          </p:nvGrpSpPr>
          <p:grpSpPr>
            <a:xfrm flipH="1">
              <a:off x="1283540" y="-5"/>
              <a:ext cx="1283558" cy="1287708"/>
              <a:chOff x="3799150" y="2868025"/>
              <a:chExt cx="1178225" cy="1177925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>
              <a:off x="-10" y="-5"/>
              <a:ext cx="1283558" cy="1287708"/>
              <a:chOff x="3799150" y="2868025"/>
              <a:chExt cx="1178225" cy="1177925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3799150" y="2868025"/>
                <a:ext cx="117792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47117" h="47117" extrusionOk="0">
                    <a:moveTo>
                      <a:pt x="0" y="0"/>
                    </a:moveTo>
                    <a:lnTo>
                      <a:pt x="0" y="47116"/>
                    </a:lnTo>
                    <a:lnTo>
                      <a:pt x="47116" y="47116"/>
                    </a:lnTo>
                    <a:lnTo>
                      <a:pt x="47116" y="0"/>
                    </a:ln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4389425" y="2869200"/>
                <a:ext cx="587950" cy="1175850"/>
              </a:xfrm>
              <a:custGeom>
                <a:avLst/>
                <a:gdLst/>
                <a:ahLst/>
                <a:cxnLst/>
                <a:rect l="l" t="t" r="r" b="b"/>
                <a:pathLst>
                  <a:path w="23518" h="47034" extrusionOk="0">
                    <a:moveTo>
                      <a:pt x="23517" y="1"/>
                    </a:moveTo>
                    <a:cubicBezTo>
                      <a:pt x="10529" y="1"/>
                      <a:pt x="1" y="10541"/>
                      <a:pt x="1" y="23517"/>
                    </a:cubicBezTo>
                    <a:cubicBezTo>
                      <a:pt x="1" y="36505"/>
                      <a:pt x="10529" y="47033"/>
                      <a:pt x="23517" y="47033"/>
                    </a:cubicBezTo>
                    <a:lnTo>
                      <a:pt x="23517" y="1"/>
                    </a:lnTo>
                    <a:close/>
                  </a:path>
                </a:pathLst>
              </a:custGeom>
              <a:solidFill>
                <a:srgbClr val="30318B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" name="Google Shape;211;p15"/>
            <p:cNvGrpSpPr/>
            <p:nvPr/>
          </p:nvGrpSpPr>
          <p:grpSpPr>
            <a:xfrm flipH="1">
              <a:off x="1273127" y="2566980"/>
              <a:ext cx="1293778" cy="1278013"/>
              <a:chOff x="17" y="-17"/>
              <a:chExt cx="840553" cy="834212"/>
            </a:xfrm>
          </p:grpSpPr>
          <p:sp>
            <p:nvSpPr>
              <p:cNvPr id="212" name="Google Shape;212;p15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5"/>
            <p:cNvGrpSpPr/>
            <p:nvPr/>
          </p:nvGrpSpPr>
          <p:grpSpPr>
            <a:xfrm>
              <a:off x="1805028" y="1817531"/>
              <a:ext cx="1517264" cy="1508454"/>
              <a:chOff x="4659706" y="1568197"/>
              <a:chExt cx="874000" cy="868975"/>
            </a:xfrm>
          </p:grpSpPr>
          <p:sp>
            <p:nvSpPr>
              <p:cNvPr id="215" name="Google Shape;215;p15"/>
              <p:cNvSpPr/>
              <p:nvPr/>
            </p:nvSpPr>
            <p:spPr>
              <a:xfrm>
                <a:off x="4659706" y="1568197"/>
                <a:ext cx="874000" cy="868975"/>
              </a:xfrm>
              <a:custGeom>
                <a:avLst/>
                <a:gdLst/>
                <a:ahLst/>
                <a:cxnLst/>
                <a:rect l="l" t="t" r="r" b="b"/>
                <a:pathLst>
                  <a:path w="34960" h="34759" extrusionOk="0">
                    <a:moveTo>
                      <a:pt x="17480" y="1141"/>
                    </a:moveTo>
                    <a:cubicBezTo>
                      <a:pt x="26499" y="1141"/>
                      <a:pt x="33831" y="8425"/>
                      <a:pt x="33819" y="17385"/>
                    </a:cubicBezTo>
                    <a:cubicBezTo>
                      <a:pt x="33819" y="26333"/>
                      <a:pt x="26499" y="33617"/>
                      <a:pt x="17480" y="33617"/>
                    </a:cubicBezTo>
                    <a:cubicBezTo>
                      <a:pt x="8485" y="33617"/>
                      <a:pt x="1141" y="26333"/>
                      <a:pt x="1141" y="17385"/>
                    </a:cubicBezTo>
                    <a:cubicBezTo>
                      <a:pt x="1141" y="8425"/>
                      <a:pt x="8461" y="1141"/>
                      <a:pt x="17480" y="1141"/>
                    </a:cubicBezTo>
                    <a:close/>
                    <a:moveTo>
                      <a:pt x="17480" y="0"/>
                    </a:moveTo>
                    <a:cubicBezTo>
                      <a:pt x="7843" y="0"/>
                      <a:pt x="0" y="7796"/>
                      <a:pt x="0" y="17385"/>
                    </a:cubicBezTo>
                    <a:cubicBezTo>
                      <a:pt x="0" y="26963"/>
                      <a:pt x="7843" y="34758"/>
                      <a:pt x="17480" y="34758"/>
                    </a:cubicBezTo>
                    <a:cubicBezTo>
                      <a:pt x="27117" y="34758"/>
                      <a:pt x="34960" y="26963"/>
                      <a:pt x="34960" y="17385"/>
                    </a:cubicBezTo>
                    <a:cubicBezTo>
                      <a:pt x="34960" y="7796"/>
                      <a:pt x="27117" y="0"/>
                      <a:pt x="17480" y="0"/>
                    </a:cubicBezTo>
                    <a:close/>
                  </a:path>
                </a:pathLst>
              </a:custGeom>
              <a:solidFill>
                <a:srgbClr val="FDC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812381" y="1719997"/>
                <a:ext cx="568925" cy="565350"/>
              </a:xfrm>
              <a:custGeom>
                <a:avLst/>
                <a:gdLst/>
                <a:ahLst/>
                <a:cxnLst/>
                <a:rect l="l" t="t" r="r" b="b"/>
                <a:pathLst>
                  <a:path w="22757" h="22614" extrusionOk="0">
                    <a:moveTo>
                      <a:pt x="11373" y="1130"/>
                    </a:moveTo>
                    <a:cubicBezTo>
                      <a:pt x="17017" y="1130"/>
                      <a:pt x="21604" y="5693"/>
                      <a:pt x="21604" y="11313"/>
                    </a:cubicBezTo>
                    <a:cubicBezTo>
                      <a:pt x="21604" y="16922"/>
                      <a:pt x="17017" y="21485"/>
                      <a:pt x="11373" y="21485"/>
                    </a:cubicBezTo>
                    <a:cubicBezTo>
                      <a:pt x="5729" y="21485"/>
                      <a:pt x="1142" y="16922"/>
                      <a:pt x="1142" y="11313"/>
                    </a:cubicBezTo>
                    <a:cubicBezTo>
                      <a:pt x="1142" y="5693"/>
                      <a:pt x="5729" y="1130"/>
                      <a:pt x="11373" y="1130"/>
                    </a:cubicBezTo>
                    <a:close/>
                    <a:moveTo>
                      <a:pt x="11373" y="1"/>
                    </a:moveTo>
                    <a:cubicBezTo>
                      <a:pt x="5111" y="1"/>
                      <a:pt x="1" y="5063"/>
                      <a:pt x="1" y="11301"/>
                    </a:cubicBezTo>
                    <a:cubicBezTo>
                      <a:pt x="1" y="17540"/>
                      <a:pt x="5111" y="22614"/>
                      <a:pt x="11373" y="22614"/>
                    </a:cubicBezTo>
                    <a:cubicBezTo>
                      <a:pt x="17659" y="22614"/>
                      <a:pt x="22757" y="17552"/>
                      <a:pt x="22757" y="11301"/>
                    </a:cubicBezTo>
                    <a:cubicBezTo>
                      <a:pt x="22757" y="5063"/>
                      <a:pt x="17647" y="1"/>
                      <a:pt x="113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7" name="Google Shape;217;p15"/>
            <p:cNvSpPr/>
            <p:nvPr/>
          </p:nvSpPr>
          <p:spPr>
            <a:xfrm flipH="1">
              <a:off x="1283869" y="3845900"/>
              <a:ext cx="1283231" cy="1287708"/>
            </a:xfrm>
            <a:custGeom>
              <a:avLst/>
              <a:gdLst/>
              <a:ahLst/>
              <a:cxnLst/>
              <a:rect l="l" t="t" r="r" b="b"/>
              <a:pathLst>
                <a:path w="47117" h="47117" extrusionOk="0">
                  <a:moveTo>
                    <a:pt x="0" y="0"/>
                  </a:moveTo>
                  <a:lnTo>
                    <a:pt x="0" y="47116"/>
                  </a:lnTo>
                  <a:lnTo>
                    <a:pt x="47116" y="47116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562833" y="4127085"/>
              <a:ext cx="724981" cy="725343"/>
            </a:xfrm>
            <a:custGeom>
              <a:avLst/>
              <a:gdLst/>
              <a:ahLst/>
              <a:cxnLst/>
              <a:rect l="l" t="t" r="r" b="b"/>
              <a:pathLst>
                <a:path w="26048" h="26061" extrusionOk="0">
                  <a:moveTo>
                    <a:pt x="0" y="1"/>
                  </a:moveTo>
                  <a:lnTo>
                    <a:pt x="0" y="26060"/>
                  </a:lnTo>
                  <a:lnTo>
                    <a:pt x="26048" y="26060"/>
                  </a:lnTo>
                  <a:lnTo>
                    <a:pt x="26048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9" name="Google Shape;219;p15"/>
            <p:cNvGrpSpPr/>
            <p:nvPr/>
          </p:nvGrpSpPr>
          <p:grpSpPr>
            <a:xfrm>
              <a:off x="26663" y="2417780"/>
              <a:ext cx="1230221" cy="1576053"/>
              <a:chOff x="1559800" y="477475"/>
              <a:chExt cx="944725" cy="1210300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1559800" y="47747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0" y="0"/>
                    </a:moveTo>
                    <a:lnTo>
                      <a:pt x="19001" y="19013"/>
                    </a:lnTo>
                    <a:lnTo>
                      <a:pt x="37788" y="226"/>
                    </a:lnTo>
                    <a:lnTo>
                      <a:pt x="37776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559800" y="847325"/>
                <a:ext cx="944725" cy="475350"/>
              </a:xfrm>
              <a:custGeom>
                <a:avLst/>
                <a:gdLst/>
                <a:ahLst/>
                <a:cxnLst/>
                <a:rect l="l" t="t" r="r" b="b"/>
                <a:pathLst>
                  <a:path w="37789" h="19014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9001" y="19013"/>
                    </a:lnTo>
                    <a:lnTo>
                      <a:pt x="37788" y="238"/>
                    </a:lnTo>
                    <a:lnTo>
                      <a:pt x="37776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563075" y="1215700"/>
                <a:ext cx="938175" cy="472075"/>
              </a:xfrm>
              <a:custGeom>
                <a:avLst/>
                <a:gdLst/>
                <a:ahLst/>
                <a:cxnLst/>
                <a:rect l="l" t="t" r="r" b="b"/>
                <a:pathLst>
                  <a:path w="37527" h="18883" extrusionOk="0">
                    <a:moveTo>
                      <a:pt x="12" y="1"/>
                    </a:moveTo>
                    <a:lnTo>
                      <a:pt x="0" y="24"/>
                    </a:lnTo>
                    <a:lnTo>
                      <a:pt x="18870" y="18882"/>
                    </a:lnTo>
                    <a:lnTo>
                      <a:pt x="37527" y="238"/>
                    </a:lnTo>
                    <a:lnTo>
                      <a:pt x="37503" y="22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3AA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3" name="Google Shape;223;p15"/>
            <p:cNvSpPr/>
            <p:nvPr/>
          </p:nvSpPr>
          <p:spPr>
            <a:xfrm>
              <a:off x="2567475" y="3845000"/>
              <a:ext cx="1299008" cy="1287696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705450" y="970050"/>
            <a:ext cx="42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6"/>
          <p:cNvSpPr txBox="1">
            <a:spLocks noGrp="1"/>
          </p:cNvSpPr>
          <p:nvPr>
            <p:ph type="subTitle" idx="1"/>
          </p:nvPr>
        </p:nvSpPr>
        <p:spPr>
          <a:xfrm>
            <a:off x="713225" y="1562250"/>
            <a:ext cx="4275000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85DC5"/>
              </a:buClr>
              <a:buSzPts val="1600"/>
              <a:buFont typeface="Nunito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23" name="Google Shape;93;p8"/>
          <p:cNvGrpSpPr/>
          <p:nvPr userDrawn="1"/>
        </p:nvGrpSpPr>
        <p:grpSpPr>
          <a:xfrm>
            <a:off x="6568683" y="973500"/>
            <a:ext cx="2575385" cy="4173453"/>
            <a:chOff x="6568683" y="973500"/>
            <a:chExt cx="2575385" cy="4173453"/>
          </a:xfrm>
        </p:grpSpPr>
        <p:sp>
          <p:nvSpPr>
            <p:cNvPr id="24" name="Google Shape;94;p8"/>
            <p:cNvSpPr/>
            <p:nvPr/>
          </p:nvSpPr>
          <p:spPr>
            <a:xfrm>
              <a:off x="7849100" y="2151100"/>
              <a:ext cx="1294968" cy="426025"/>
            </a:xfrm>
            <a:custGeom>
              <a:avLst/>
              <a:gdLst/>
              <a:ahLst/>
              <a:cxnLst/>
              <a:rect l="l" t="t" r="r" b="b"/>
              <a:pathLst>
                <a:path w="47688" h="17041" extrusionOk="0">
                  <a:moveTo>
                    <a:pt x="1" y="0"/>
                  </a:moveTo>
                  <a:lnTo>
                    <a:pt x="1" y="17040"/>
                  </a:lnTo>
                  <a:lnTo>
                    <a:pt x="47687" y="17040"/>
                  </a:lnTo>
                  <a:lnTo>
                    <a:pt x="47687" y="0"/>
                  </a:lnTo>
                  <a:close/>
                </a:path>
              </a:pathLst>
            </a:custGeom>
            <a:solidFill>
              <a:srgbClr val="3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" name="Google Shape;95;p8"/>
            <p:cNvGrpSpPr/>
            <p:nvPr/>
          </p:nvGrpSpPr>
          <p:grpSpPr>
            <a:xfrm flipH="1">
              <a:off x="7834572" y="2576811"/>
              <a:ext cx="1309413" cy="1278013"/>
              <a:chOff x="17" y="-17"/>
              <a:chExt cx="840553" cy="834212"/>
            </a:xfrm>
          </p:grpSpPr>
          <p:sp>
            <p:nvSpPr>
              <p:cNvPr id="32" name="Google Shape;96;p8"/>
              <p:cNvSpPr/>
              <p:nvPr/>
            </p:nvSpPr>
            <p:spPr>
              <a:xfrm rot="5400000">
                <a:off x="6588" y="215"/>
                <a:ext cx="834212" cy="833749"/>
              </a:xfrm>
              <a:custGeom>
                <a:avLst/>
                <a:gdLst/>
                <a:ahLst/>
                <a:cxnLst/>
                <a:rect l="l" t="t" r="r" b="b"/>
                <a:pathLst>
                  <a:path w="25239" h="25225" extrusionOk="0">
                    <a:moveTo>
                      <a:pt x="0" y="0"/>
                    </a:moveTo>
                    <a:lnTo>
                      <a:pt x="0" y="25224"/>
                    </a:lnTo>
                    <a:lnTo>
                      <a:pt x="25238" y="25224"/>
                    </a:lnTo>
                    <a:lnTo>
                      <a:pt x="25238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97;p8"/>
              <p:cNvSpPr/>
              <p:nvPr/>
            </p:nvSpPr>
            <p:spPr>
              <a:xfrm rot="5400000">
                <a:off x="17" y="-17"/>
                <a:ext cx="832890" cy="832890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9" extrusionOk="0">
                    <a:moveTo>
                      <a:pt x="0" y="1"/>
                    </a:moveTo>
                    <a:lnTo>
                      <a:pt x="0" y="25199"/>
                    </a:lnTo>
                    <a:lnTo>
                      <a:pt x="25198" y="25199"/>
                    </a:lnTo>
                    <a:cubicBezTo>
                      <a:pt x="25198" y="11279"/>
                      <a:pt x="13920" y="1"/>
                      <a:pt x="0" y="1"/>
                    </a:cubicBezTo>
                    <a:close/>
                  </a:path>
                </a:pathLst>
              </a:custGeom>
              <a:solidFill>
                <a:srgbClr val="359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6" name="Google Shape;98;p8"/>
            <p:cNvSpPr/>
            <p:nvPr/>
          </p:nvSpPr>
          <p:spPr>
            <a:xfrm>
              <a:off x="7849100" y="3862050"/>
              <a:ext cx="1294923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99;p8"/>
            <p:cNvSpPr/>
            <p:nvPr/>
          </p:nvSpPr>
          <p:spPr>
            <a:xfrm rot="10800000">
              <a:off x="6568683" y="2577135"/>
              <a:ext cx="1280416" cy="1284903"/>
            </a:xfrm>
            <a:custGeom>
              <a:avLst/>
              <a:gdLst/>
              <a:ahLst/>
              <a:cxnLst/>
              <a:rect l="l" t="t" r="r" b="b"/>
              <a:pathLst>
                <a:path w="23684" h="23767" extrusionOk="0">
                  <a:moveTo>
                    <a:pt x="1" y="1"/>
                  </a:moveTo>
                  <a:lnTo>
                    <a:pt x="1" y="23767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rgbClr val="3AA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03;p8"/>
            <p:cNvSpPr/>
            <p:nvPr/>
          </p:nvSpPr>
          <p:spPr>
            <a:xfrm>
              <a:off x="8545650" y="973500"/>
              <a:ext cx="598325" cy="1177600"/>
            </a:xfrm>
            <a:custGeom>
              <a:avLst/>
              <a:gdLst/>
              <a:ahLst/>
              <a:cxnLst/>
              <a:rect l="l" t="t" r="r" b="b"/>
              <a:pathLst>
                <a:path w="23933" h="47104" extrusionOk="0">
                  <a:moveTo>
                    <a:pt x="0" y="0"/>
                  </a:moveTo>
                  <a:lnTo>
                    <a:pt x="0" y="23172"/>
                  </a:lnTo>
                  <a:cubicBezTo>
                    <a:pt x="0" y="36374"/>
                    <a:pt x="10719" y="47104"/>
                    <a:pt x="23933" y="47104"/>
                  </a:cubicBezTo>
                  <a:lnTo>
                    <a:pt x="23933" y="23932"/>
                  </a:lnTo>
                  <a:cubicBezTo>
                    <a:pt x="23933" y="10707"/>
                    <a:pt x="13214" y="0"/>
                    <a:pt x="0" y="0"/>
                  </a:cubicBezTo>
                  <a:close/>
                </a:path>
              </a:pathLst>
            </a:custGeom>
            <a:solidFill>
              <a:srgbClr val="FDC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>
            <a:spLocks noGrp="1"/>
          </p:cNvSpPr>
          <p:nvPr>
            <p:ph type="ctrTitle"/>
          </p:nvPr>
        </p:nvSpPr>
        <p:spPr>
          <a:xfrm>
            <a:off x="3340375" y="1586350"/>
            <a:ext cx="50721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LITERASI </a:t>
            </a:r>
            <a:br>
              <a:rPr lang="en-ID" dirty="0"/>
            </a:br>
            <a:r>
              <a:rPr lang="en-ID" dirty="0"/>
              <a:t>DIGITAL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subTitle" idx="1"/>
          </p:nvPr>
        </p:nvSpPr>
        <p:spPr>
          <a:xfrm>
            <a:off x="3340375" y="3074650"/>
            <a:ext cx="50721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</a:t>
            </a:r>
            <a:r>
              <a:rPr lang="en-ID" dirty="0" err="1"/>
              <a:t>leh</a:t>
            </a:r>
            <a:r>
              <a:rPr lang="en-ID" dirty="0"/>
              <a:t>: Indra </a:t>
            </a:r>
            <a:r>
              <a:rPr lang="en-ID" dirty="0" err="1"/>
              <a:t>Julias</a:t>
            </a:r>
            <a:r>
              <a:rPr lang="en-ID" dirty="0"/>
              <a:t> </a:t>
            </a:r>
            <a:r>
              <a:rPr lang="en-ID" dirty="0" err="1"/>
              <a:t>Pradana</a:t>
            </a:r>
            <a:r>
              <a:rPr lang="en-ID" dirty="0"/>
              <a:t> </a:t>
            </a:r>
            <a:endParaRPr lang="en-ID" dirty="0"/>
          </a:p>
          <a:p>
            <a:pPr marL="0" lvl="0" indent="0"/>
            <a:r>
              <a:rPr lang="en-US" dirty="0" err="1"/>
              <a:t>Pertemuan</a:t>
            </a:r>
            <a:r>
              <a:rPr lang="en-US" dirty="0"/>
              <a:t>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Orang Jepang punya LINE.. orang Korea punya KAKAOTALK.. orang China punya  WECHAT.. orang Kanada punya BBM.. orang Use punya WHAT… | Indonesia,  Kata-kata keren, Luc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858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 ITE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25" y="2846236"/>
            <a:ext cx="3117300" cy="11025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 – </a:t>
            </a:r>
            <a:r>
              <a:rPr lang="en-US" dirty="0" err="1"/>
              <a:t>Undang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tindakan-tindakan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 di internet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42651" t="15355" r="27803" b="9629"/>
          <a:stretch>
            <a:fillRect/>
          </a:stretch>
        </p:blipFill>
        <p:spPr>
          <a:xfrm>
            <a:off x="4253089" y="834992"/>
            <a:ext cx="2701636" cy="3858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48653" y="174782"/>
            <a:ext cx="7973674" cy="4847489"/>
          </a:xfrm>
        </p:spPr>
        <p:txBody>
          <a:bodyPr/>
          <a:lstStyle/>
          <a:p>
            <a:pPr marL="139700" indent="0">
              <a:buNone/>
            </a:pPr>
            <a:r>
              <a:rPr lang="en-ID" dirty="0" err="1">
                <a:latin typeface="+mj-lt"/>
              </a:rPr>
              <a:t>Secara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umum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materi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Undang-Undang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Informasi</a:t>
            </a:r>
            <a:r>
              <a:rPr lang="en-ID" dirty="0">
                <a:latin typeface="+mj-lt"/>
              </a:rPr>
              <a:t> dan </a:t>
            </a:r>
            <a:r>
              <a:rPr lang="en-ID" dirty="0" err="1">
                <a:latin typeface="+mj-lt"/>
              </a:rPr>
              <a:t>Transaksi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(UU ITE) </a:t>
            </a:r>
            <a:r>
              <a:rPr lang="en-ID" dirty="0" err="1">
                <a:latin typeface="+mj-lt"/>
              </a:rPr>
              <a:t>dibagi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menjadi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dua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bagian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besar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yaitu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pengaturan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mengenai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informasi</a:t>
            </a:r>
            <a:r>
              <a:rPr lang="en-ID" dirty="0">
                <a:latin typeface="+mj-lt"/>
              </a:rPr>
              <a:t> dan </a:t>
            </a:r>
            <a:r>
              <a:rPr lang="en-ID" dirty="0" err="1">
                <a:latin typeface="+mj-lt"/>
              </a:rPr>
              <a:t>transaksi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dan </a:t>
            </a:r>
            <a:r>
              <a:rPr lang="en-ID" dirty="0" err="1">
                <a:latin typeface="+mj-lt"/>
              </a:rPr>
              <a:t>pengaturan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mengenai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perbuatan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dilarang</a:t>
            </a:r>
            <a:r>
              <a:rPr lang="en-ID" dirty="0">
                <a:latin typeface="+mj-lt"/>
              </a:rPr>
              <a:t>. </a:t>
            </a:r>
            <a:endParaRPr lang="en-ID" dirty="0">
              <a:latin typeface="+mj-lt"/>
            </a:endParaRPr>
          </a:p>
          <a:p>
            <a:pPr marL="139700" indent="0">
              <a:buNone/>
            </a:pPr>
            <a:endParaRPr lang="en-ID" dirty="0">
              <a:latin typeface="+mj-lt"/>
            </a:endParaRPr>
          </a:p>
          <a:p>
            <a:pPr marL="139700" indent="0">
              <a:buNone/>
            </a:pPr>
            <a:endParaRPr lang="en-ID" sz="100" dirty="0"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ID" dirty="0" err="1">
                <a:latin typeface="+mj-lt"/>
              </a:rPr>
              <a:t>Beberapa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materi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diatur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lain:</a:t>
            </a:r>
            <a:endParaRPr lang="en-ID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latin typeface="+mj-lt"/>
              </a:rPr>
              <a:t>pengakuan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informasi</a:t>
            </a:r>
            <a:r>
              <a:rPr lang="en-ID" dirty="0">
                <a:latin typeface="+mj-lt"/>
              </a:rPr>
              <a:t>/</a:t>
            </a:r>
            <a:r>
              <a:rPr lang="en-ID" dirty="0" err="1">
                <a:latin typeface="+mj-lt"/>
              </a:rPr>
              <a:t>dokumen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sebagai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alat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bukti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hukum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sah</a:t>
            </a:r>
            <a:r>
              <a:rPr lang="en-ID" dirty="0">
                <a:latin typeface="+mj-lt"/>
              </a:rPr>
              <a:t> (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5 &amp; 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6 UU ITE);</a:t>
            </a:r>
            <a:endParaRPr lang="en-ID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latin typeface="+mj-lt"/>
              </a:rPr>
              <a:t>tanda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(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11 &amp; 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12 UU ITE);</a:t>
            </a:r>
            <a:endParaRPr lang="en-ID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latin typeface="+mj-lt"/>
              </a:rPr>
              <a:t>penyelenggaraan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sertifikasi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(certification authority, 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13 &amp; 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14 UU ITE); dan</a:t>
            </a:r>
            <a:endParaRPr lang="en-ID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latin typeface="+mj-lt"/>
              </a:rPr>
              <a:t>penyelenggaraan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sistem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elektronik</a:t>
            </a:r>
            <a:r>
              <a:rPr lang="en-ID" dirty="0">
                <a:latin typeface="+mj-lt"/>
              </a:rPr>
              <a:t> (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15 &amp; </a:t>
            </a:r>
            <a:r>
              <a:rPr lang="en-ID" dirty="0" err="1">
                <a:latin typeface="+mj-lt"/>
              </a:rPr>
              <a:t>Pasal</a:t>
            </a:r>
            <a:r>
              <a:rPr lang="en-ID" dirty="0">
                <a:latin typeface="+mj-lt"/>
              </a:rPr>
              <a:t> 16 UU ITE)</a:t>
            </a:r>
            <a:endParaRPr lang="en-ID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D" dirty="0" err="1">
                <a:latin typeface="+mj-lt"/>
              </a:rPr>
              <a:t>perbuatan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dilarang</a:t>
            </a:r>
            <a:r>
              <a:rPr lang="en-ID" dirty="0">
                <a:latin typeface="+mj-lt"/>
              </a:rPr>
              <a:t> (cybercrimes). </a:t>
            </a:r>
            <a:r>
              <a:rPr lang="en-ID" dirty="0" err="1">
                <a:latin typeface="+mj-lt"/>
              </a:rPr>
              <a:t>Beberapa</a:t>
            </a:r>
            <a:r>
              <a:rPr lang="en-ID" dirty="0">
                <a:latin typeface="+mj-lt"/>
              </a:rPr>
              <a:t> cybercrimes yang </a:t>
            </a:r>
            <a:r>
              <a:rPr lang="en-ID" dirty="0" err="1">
                <a:latin typeface="+mj-lt"/>
              </a:rPr>
              <a:t>diatur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dalam</a:t>
            </a:r>
            <a:r>
              <a:rPr lang="en-ID" dirty="0">
                <a:latin typeface="+mj-lt"/>
              </a:rPr>
              <a:t> UU ITE,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lain:</a:t>
            </a:r>
            <a:endParaRPr lang="en-ID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konten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ilegal</a:t>
            </a:r>
            <a:r>
              <a:rPr lang="en-ID" sz="1200" dirty="0">
                <a:latin typeface="+mj-lt"/>
              </a:rPr>
              <a:t>, yang </a:t>
            </a:r>
            <a:r>
              <a:rPr lang="en-ID" sz="1200" dirty="0" err="1">
                <a:latin typeface="+mj-lt"/>
              </a:rPr>
              <a:t>terdiri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dari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antara</a:t>
            </a:r>
            <a:r>
              <a:rPr lang="en-ID" sz="1200" dirty="0">
                <a:latin typeface="+mj-lt"/>
              </a:rPr>
              <a:t> lain: </a:t>
            </a:r>
            <a:r>
              <a:rPr lang="en-ID" sz="1200" dirty="0" err="1">
                <a:latin typeface="+mj-lt"/>
              </a:rPr>
              <a:t>kesusilaan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perjudian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penghinaan</a:t>
            </a:r>
            <a:r>
              <a:rPr lang="en-ID" sz="1200" dirty="0">
                <a:latin typeface="+mj-lt"/>
              </a:rPr>
              <a:t>/</a:t>
            </a:r>
            <a:r>
              <a:rPr lang="en-ID" sz="1200" dirty="0" err="1">
                <a:latin typeface="+mj-lt"/>
              </a:rPr>
              <a:t>pencemaran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nama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baik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pengancaman</a:t>
            </a:r>
            <a:r>
              <a:rPr lang="en-ID" sz="1200" dirty="0">
                <a:latin typeface="+mj-lt"/>
              </a:rPr>
              <a:t> dan </a:t>
            </a:r>
            <a:r>
              <a:rPr lang="en-ID" sz="1200" dirty="0" err="1">
                <a:latin typeface="+mj-lt"/>
              </a:rPr>
              <a:t>pemerasan</a:t>
            </a:r>
            <a:r>
              <a:rPr lang="en-ID" sz="1200" dirty="0">
                <a:latin typeface="+mj-lt"/>
              </a:rPr>
              <a:t> (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27, 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28, dan 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29 UU ITE);</a:t>
            </a:r>
            <a:endParaRPr lang="en-ID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akses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ilegal</a:t>
            </a:r>
            <a:r>
              <a:rPr lang="en-ID" sz="1200" dirty="0">
                <a:latin typeface="+mj-lt"/>
              </a:rPr>
              <a:t> (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30);</a:t>
            </a:r>
            <a:endParaRPr lang="en-ID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intersepsi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ilegal</a:t>
            </a:r>
            <a:r>
              <a:rPr lang="en-ID" sz="1200" dirty="0">
                <a:latin typeface="+mj-lt"/>
              </a:rPr>
              <a:t> (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31);</a:t>
            </a:r>
            <a:endParaRPr lang="en-ID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gangguan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terhadap</a:t>
            </a:r>
            <a:r>
              <a:rPr lang="en-ID" sz="1200" dirty="0">
                <a:latin typeface="+mj-lt"/>
              </a:rPr>
              <a:t> data (data interference, 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32 UU ITE);</a:t>
            </a:r>
            <a:endParaRPr lang="en-ID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gangguan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terhadap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sistem</a:t>
            </a:r>
            <a:r>
              <a:rPr lang="en-ID" sz="1200" dirty="0">
                <a:latin typeface="+mj-lt"/>
              </a:rPr>
              <a:t> (system interference, 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33 UU ITE);</a:t>
            </a:r>
            <a:endParaRPr lang="en-ID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+mj-lt"/>
              </a:rPr>
              <a:t>penyalahgunaan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alat</a:t>
            </a:r>
            <a:r>
              <a:rPr lang="en-ID" sz="1200" dirty="0">
                <a:latin typeface="+mj-lt"/>
              </a:rPr>
              <a:t> dan </a:t>
            </a:r>
            <a:r>
              <a:rPr lang="en-ID" sz="1200" dirty="0" err="1">
                <a:latin typeface="+mj-lt"/>
              </a:rPr>
              <a:t>perangkat</a:t>
            </a:r>
            <a:r>
              <a:rPr lang="en-ID" sz="1200" dirty="0">
                <a:latin typeface="+mj-lt"/>
              </a:rPr>
              <a:t> (misuse of device, </a:t>
            </a:r>
            <a:r>
              <a:rPr lang="en-ID" sz="1200" dirty="0" err="1">
                <a:latin typeface="+mj-lt"/>
              </a:rPr>
              <a:t>Pasal</a:t>
            </a:r>
            <a:r>
              <a:rPr lang="en-ID" sz="1200" dirty="0">
                <a:latin typeface="+mj-lt"/>
              </a:rPr>
              <a:t> 34 UU ITE);</a:t>
            </a:r>
            <a:endParaRPr lang="en-ID" sz="12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5" descr="D:\STTB\Ngajar JP\PTI T.Informatika\Ngajar PTI 2018\WhatsApp Image 2018-12-11 at 07.05.46(4).jpeg"/>
          <p:cNvPicPr>
            <a:picLocks noChangeAspect="1" noChangeArrowheads="1"/>
          </p:cNvPicPr>
          <p:nvPr/>
        </p:nvPicPr>
        <p:blipFill rotWithShape="1">
          <a:blip r:embed="rId1"/>
          <a:srcRect t="17500" b="26334"/>
          <a:stretch>
            <a:fillRect/>
          </a:stretch>
        </p:blipFill>
        <p:spPr bwMode="auto">
          <a:xfrm>
            <a:off x="5562082" y="2639937"/>
            <a:ext cx="1927860" cy="1924975"/>
          </a:xfrm>
          <a:prstGeom prst="rect">
            <a:avLst/>
          </a:prstGeom>
          <a:noFill/>
        </p:spPr>
      </p:pic>
      <p:pic>
        <p:nvPicPr>
          <p:cNvPr id="5" name="Picture 6" descr="D:\STTB\Ngajar JP\PTI T.Informatika\Ngajar PTI 2018\WhatsApp Image 2018-12-11 at 07.05.46(5).jpeg"/>
          <p:cNvPicPr>
            <a:picLocks noChangeAspect="1" noChangeArrowheads="1"/>
          </p:cNvPicPr>
          <p:nvPr/>
        </p:nvPicPr>
        <p:blipFill>
          <a:blip r:embed="rId2"/>
          <a:srcRect t="17500" b="25625"/>
          <a:stretch>
            <a:fillRect/>
          </a:stretch>
        </p:blipFill>
        <p:spPr bwMode="auto">
          <a:xfrm>
            <a:off x="3526399" y="2634300"/>
            <a:ext cx="1927860" cy="1949281"/>
          </a:xfrm>
          <a:prstGeom prst="rect">
            <a:avLst/>
          </a:prstGeom>
          <a:noFill/>
        </p:spPr>
      </p:pic>
      <p:pic>
        <p:nvPicPr>
          <p:cNvPr id="6" name="Picture 7" descr="D:\STTB\Ngajar JP\PTI T.Informatika\Ngajar PTI 2018\WhatsApp Image 2018-12-11 at 07.05.46.jpeg"/>
          <p:cNvPicPr>
            <a:picLocks noChangeAspect="1" noChangeArrowheads="1"/>
          </p:cNvPicPr>
          <p:nvPr/>
        </p:nvPicPr>
        <p:blipFill>
          <a:blip r:embed="rId3"/>
          <a:srcRect t="17500" b="25625"/>
          <a:stretch>
            <a:fillRect/>
          </a:stretch>
        </p:blipFill>
        <p:spPr bwMode="auto">
          <a:xfrm>
            <a:off x="1484136" y="517235"/>
            <a:ext cx="1927860" cy="1949281"/>
          </a:xfrm>
          <a:prstGeom prst="rect">
            <a:avLst/>
          </a:prstGeom>
          <a:noFill/>
        </p:spPr>
      </p:pic>
      <p:pic>
        <p:nvPicPr>
          <p:cNvPr id="7" name="Picture 2" descr="D:\STTB\Ngajar JP\PTI T.Informatika\Ngajar PTI 2018\WhatsApp Image 2018-12-11 at 07.05.46(1).jpeg"/>
          <p:cNvPicPr>
            <a:picLocks noChangeAspect="1" noChangeArrowheads="1"/>
          </p:cNvPicPr>
          <p:nvPr/>
        </p:nvPicPr>
        <p:blipFill>
          <a:blip r:embed="rId4"/>
          <a:srcRect t="17500" b="25625"/>
          <a:stretch>
            <a:fillRect/>
          </a:stretch>
        </p:blipFill>
        <p:spPr bwMode="auto">
          <a:xfrm>
            <a:off x="3526399" y="517077"/>
            <a:ext cx="1927860" cy="1949281"/>
          </a:xfrm>
          <a:prstGeom prst="rect">
            <a:avLst/>
          </a:prstGeom>
          <a:noFill/>
        </p:spPr>
      </p:pic>
      <p:pic>
        <p:nvPicPr>
          <p:cNvPr id="9" name="Picture 4" descr="D:\STTB\Ngajar JP\PTI T.Informatika\Ngajar PTI 2018\WhatsApp Image 2018-12-11 at 07.05.46(3).jpeg"/>
          <p:cNvPicPr>
            <a:picLocks noChangeAspect="1" noChangeArrowheads="1"/>
          </p:cNvPicPr>
          <p:nvPr/>
        </p:nvPicPr>
        <p:blipFill>
          <a:blip r:embed="rId5"/>
          <a:srcRect t="17500" b="25000"/>
          <a:stretch>
            <a:fillRect/>
          </a:stretch>
        </p:blipFill>
        <p:spPr bwMode="auto">
          <a:xfrm>
            <a:off x="1484136" y="2634300"/>
            <a:ext cx="1927860" cy="1970701"/>
          </a:xfrm>
          <a:prstGeom prst="rect">
            <a:avLst/>
          </a:prstGeom>
          <a:noFill/>
        </p:spPr>
      </p:pic>
      <p:pic>
        <p:nvPicPr>
          <p:cNvPr id="10" name="Picture 3" descr="D:\STTB\Ngajar JP\PTI T.Informatika\Ngajar PTI 2018\WhatsApp Image 2018-12-11 at 07.05.46(2).jpeg"/>
          <p:cNvPicPr>
            <a:picLocks noChangeAspect="1" noChangeArrowheads="1"/>
          </p:cNvPicPr>
          <p:nvPr/>
        </p:nvPicPr>
        <p:blipFill>
          <a:blip r:embed="rId6"/>
          <a:srcRect t="16875" b="25000"/>
          <a:stretch>
            <a:fillRect/>
          </a:stretch>
        </p:blipFill>
        <p:spPr bwMode="auto">
          <a:xfrm>
            <a:off x="5562570" y="496004"/>
            <a:ext cx="1927372" cy="1991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1418562" y="15320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Cabin" panose="020B0604020202020204" charset="0"/>
              </a:rPr>
              <a:t>Safety First</a:t>
            </a:r>
            <a:endParaRPr b="1" dirty="0">
              <a:latin typeface="Cabin" panose="020B0604020202020204" charset="0"/>
            </a:endParaRPr>
          </a:p>
        </p:txBody>
      </p:sp>
      <p:sp>
        <p:nvSpPr>
          <p:cNvPr id="10" name="Google Shape;581;p37"/>
          <p:cNvSpPr txBox="1"/>
          <p:nvPr/>
        </p:nvSpPr>
        <p:spPr>
          <a:xfrm>
            <a:off x="4228149" y="15320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b="1" dirty="0" err="1">
                <a:latin typeface="Cabin" panose="020B0604020202020204" charset="0"/>
              </a:rPr>
              <a:t>Jangan</a:t>
            </a:r>
            <a:r>
              <a:rPr lang="en-US" b="1" dirty="0">
                <a:latin typeface="Cabin" panose="020B0604020202020204" charset="0"/>
              </a:rPr>
              <a:t> </a:t>
            </a:r>
            <a:r>
              <a:rPr lang="en-US" b="1" dirty="0" err="1">
                <a:latin typeface="Cabin" panose="020B0604020202020204" charset="0"/>
              </a:rPr>
              <a:t>mudah</a:t>
            </a:r>
            <a:r>
              <a:rPr lang="en-US" b="1" dirty="0">
                <a:latin typeface="Cabin" panose="020B0604020202020204" charset="0"/>
              </a:rPr>
              <a:t> </a:t>
            </a:r>
            <a:r>
              <a:rPr lang="en-US" b="1" dirty="0" err="1">
                <a:latin typeface="Cabin" panose="020B0604020202020204" charset="0"/>
              </a:rPr>
              <a:t>percaya</a:t>
            </a:r>
            <a:endParaRPr lang="en-US" b="1" dirty="0">
              <a:latin typeface="Cabin" panose="020B0604020202020204" charset="0"/>
            </a:endParaRPr>
          </a:p>
        </p:txBody>
      </p:sp>
      <p:sp>
        <p:nvSpPr>
          <p:cNvPr id="11" name="Google Shape;582;p37"/>
          <p:cNvSpPr txBox="1"/>
          <p:nvPr/>
        </p:nvSpPr>
        <p:spPr>
          <a:xfrm>
            <a:off x="1418562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spcAft>
                <a:spcPts val="1600"/>
              </a:spcAft>
            </a:pPr>
            <a:r>
              <a:rPr lang="en-US" b="1" dirty="0">
                <a:latin typeface="Cabin" panose="020B0604020202020204" charset="0"/>
              </a:rPr>
              <a:t>H</a:t>
            </a:r>
            <a:r>
              <a:rPr lang="en-ID" b="1" dirty="0" err="1">
                <a:latin typeface="Cabin" panose="020B0604020202020204" charset="0"/>
              </a:rPr>
              <a:t>antam</a:t>
            </a:r>
            <a:r>
              <a:rPr lang="en-ID" b="1" dirty="0">
                <a:latin typeface="Cabin" panose="020B0604020202020204" charset="0"/>
              </a:rPr>
              <a:t> HOAX</a:t>
            </a:r>
            <a:endParaRPr lang="en-ID" b="1" dirty="0">
              <a:latin typeface="Cabin" panose="020B0604020202020204" charset="0"/>
            </a:endParaRPr>
          </a:p>
        </p:txBody>
      </p:sp>
      <p:sp>
        <p:nvSpPr>
          <p:cNvPr id="15" name="Google Shape;584;p37"/>
          <p:cNvSpPr txBox="1"/>
          <p:nvPr/>
        </p:nvSpPr>
        <p:spPr>
          <a:xfrm>
            <a:off x="1418562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 err="1">
                <a:latin typeface="Cabin" panose="020B0604020202020204" charset="0"/>
              </a:rPr>
              <a:t>Amankan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perangkatmu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dengan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memasang</a:t>
            </a:r>
            <a:r>
              <a:rPr lang="en-US" dirty="0">
                <a:latin typeface="Cabin" panose="020B0604020202020204" charset="0"/>
              </a:rPr>
              <a:t> anti virus, spyware, </a:t>
            </a:r>
            <a:r>
              <a:rPr lang="en-US" dirty="0" err="1">
                <a:latin typeface="Cabin" panose="020B0604020202020204" charset="0"/>
              </a:rPr>
              <a:t>dll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19" name="Google Shape;585;p37"/>
          <p:cNvSpPr txBox="1"/>
          <p:nvPr/>
        </p:nvSpPr>
        <p:spPr>
          <a:xfrm>
            <a:off x="4228149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 err="1">
                <a:latin typeface="Cabin" panose="020B0604020202020204" charset="0"/>
              </a:rPr>
              <a:t>Jangan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terlalu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mudah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percaya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dengan</a:t>
            </a:r>
            <a:r>
              <a:rPr lang="en-US" dirty="0">
                <a:latin typeface="Cabin" panose="020B0604020202020204" charset="0"/>
              </a:rPr>
              <a:t> Internet, </a:t>
            </a:r>
            <a:r>
              <a:rPr lang="en-US" dirty="0" err="1">
                <a:latin typeface="Cabin" panose="020B0604020202020204" charset="0"/>
              </a:rPr>
              <a:t>ada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baiknya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anda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harus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betul-betul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yakin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bahwa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alamat</a:t>
            </a:r>
            <a:r>
              <a:rPr lang="en-US" dirty="0">
                <a:latin typeface="Cabin" panose="020B0604020202020204" charset="0"/>
              </a:rPr>
              <a:t> URL yang </a:t>
            </a:r>
            <a:r>
              <a:rPr lang="en-US" dirty="0" err="1">
                <a:latin typeface="Cabin" panose="020B0604020202020204" charset="0"/>
              </a:rPr>
              <a:t>anda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tuju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adalah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dijamin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informasi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serta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keamanannya</a:t>
            </a:r>
            <a:r>
              <a:rPr lang="en-US" dirty="0">
                <a:latin typeface="Cabin" panose="020B0604020202020204" charset="0"/>
              </a:rPr>
              <a:t>.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20" name="Google Shape;586;p37"/>
          <p:cNvSpPr txBox="1"/>
          <p:nvPr/>
        </p:nvSpPr>
        <p:spPr>
          <a:xfrm>
            <a:off x="1418562" y="3348775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 err="1">
                <a:latin typeface="Cabin" panose="020B0604020202020204" charset="0"/>
              </a:rPr>
              <a:t>Hantam</a:t>
            </a:r>
            <a:r>
              <a:rPr lang="en-US" dirty="0">
                <a:latin typeface="Cabin" panose="020B0604020202020204" charset="0"/>
              </a:rPr>
              <a:t> Hoax </a:t>
            </a:r>
            <a:r>
              <a:rPr lang="en-US" dirty="0" err="1">
                <a:latin typeface="Cabin" panose="020B0604020202020204" charset="0"/>
              </a:rPr>
              <a:t>Dengan</a:t>
            </a:r>
            <a:r>
              <a:rPr lang="en-US" dirty="0">
                <a:latin typeface="Cabin" panose="020B0604020202020204" charset="0"/>
              </a:rPr>
              <a:t> 3 </a:t>
            </a:r>
            <a:r>
              <a:rPr lang="en-US" dirty="0" err="1">
                <a:latin typeface="Cabin" panose="020B0604020202020204" charset="0"/>
              </a:rPr>
              <a:t>cara</a:t>
            </a:r>
            <a:r>
              <a:rPr lang="en-US" dirty="0">
                <a:latin typeface="Cabin" panose="020B0604020202020204" charset="0"/>
              </a:rPr>
              <a:t>: No Like, No Comment, No Share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21" name="Google Shape;589;p37"/>
          <p:cNvSpPr txBox="1"/>
          <p:nvPr/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>
                <a:solidFill>
                  <a:srgbClr val="30318B"/>
                </a:solidFill>
                <a:latin typeface="Cabin" panose="020B0604020202020204" charset="0"/>
              </a:rPr>
              <a:t>01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2" name="Google Shape;590;p37"/>
          <p:cNvSpPr txBox="1"/>
          <p:nvPr/>
        </p:nvSpPr>
        <p:spPr>
          <a:xfrm>
            <a:off x="345111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02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3" name="Google Shape;591;p37"/>
          <p:cNvSpPr txBox="1"/>
          <p:nvPr/>
        </p:nvSpPr>
        <p:spPr>
          <a:xfrm>
            <a:off x="71323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03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09295" y="137160"/>
            <a:ext cx="7210425" cy="1425575"/>
          </a:xfrm>
        </p:spPr>
        <p:txBody>
          <a:bodyPr/>
          <a:lstStyle/>
          <a:p>
            <a:r>
              <a:rPr lang="en-US" sz="6000" dirty="0" err="1">
                <a:solidFill>
                  <a:srgbClr val="30318B"/>
                </a:solidFill>
              </a:rPr>
              <a:t>Aturan</a:t>
            </a:r>
            <a:r>
              <a:rPr lang="en-US" sz="6000" dirty="0">
                <a:solidFill>
                  <a:srgbClr val="30318B"/>
                </a:solidFill>
              </a:rPr>
              <a:t> </a:t>
            </a:r>
            <a:r>
              <a:rPr lang="en-US" sz="6000" dirty="0" err="1">
                <a:solidFill>
                  <a:srgbClr val="30318B"/>
                </a:solidFill>
              </a:rPr>
              <a:t>Nettiquete</a:t>
            </a:r>
            <a:endParaRPr lang="en-ID" sz="60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1418562" y="15320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>
                <a:latin typeface="Cabin" panose="020B0604020202020204" charset="0"/>
              </a:rPr>
              <a:t>Hargai</a:t>
            </a:r>
            <a:r>
              <a:rPr lang="en-US" b="1" dirty="0">
                <a:latin typeface="Cabin" panose="020B0604020202020204" charset="0"/>
              </a:rPr>
              <a:t> </a:t>
            </a:r>
            <a:r>
              <a:rPr lang="en-US" b="1" dirty="0" err="1">
                <a:latin typeface="Cabin" panose="020B0604020202020204" charset="0"/>
              </a:rPr>
              <a:t>Pengguna</a:t>
            </a:r>
            <a:r>
              <a:rPr lang="en-US" b="1" dirty="0">
                <a:latin typeface="Cabin" panose="020B0604020202020204" charset="0"/>
              </a:rPr>
              <a:t> Lain</a:t>
            </a:r>
            <a:endParaRPr b="1" dirty="0">
              <a:latin typeface="Cabin" panose="020B0604020202020204" charset="0"/>
            </a:endParaRPr>
          </a:p>
        </p:txBody>
      </p:sp>
      <p:sp>
        <p:nvSpPr>
          <p:cNvPr id="15" name="Google Shape;584;p37"/>
          <p:cNvSpPr txBox="1"/>
          <p:nvPr/>
        </p:nvSpPr>
        <p:spPr>
          <a:xfrm>
            <a:off x="1418562" y="1922756"/>
            <a:ext cx="51041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 err="1">
                <a:latin typeface="Cabin" panose="020B0604020202020204" charset="0"/>
              </a:rPr>
              <a:t>Tidak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membuat</a:t>
            </a:r>
            <a:r>
              <a:rPr lang="en-US" dirty="0">
                <a:latin typeface="Cabin" panose="020B0604020202020204" charset="0"/>
              </a:rPr>
              <a:t> status / </a:t>
            </a:r>
            <a:r>
              <a:rPr lang="en-US" dirty="0" err="1">
                <a:latin typeface="Cabin" panose="020B0604020202020204" charset="0"/>
              </a:rPr>
              <a:t>foto</a:t>
            </a:r>
            <a:r>
              <a:rPr lang="en-US" dirty="0">
                <a:latin typeface="Cabin" panose="020B0604020202020204" charset="0"/>
              </a:rPr>
              <a:t> yang </a:t>
            </a:r>
            <a:r>
              <a:rPr lang="en-US" dirty="0" err="1">
                <a:latin typeface="Cabin" panose="020B0604020202020204" charset="0"/>
              </a:rPr>
              <a:t>berbau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sara</a:t>
            </a:r>
            <a:r>
              <a:rPr lang="en-US" dirty="0">
                <a:latin typeface="Cabin" panose="020B0604020202020204" charset="0"/>
              </a:rPr>
              <a:t>, </a:t>
            </a:r>
            <a:r>
              <a:rPr lang="en-US" dirty="0" err="1">
                <a:latin typeface="Cabin" panose="020B0604020202020204" charset="0"/>
              </a:rPr>
              <a:t>intimidasi</a:t>
            </a:r>
            <a:r>
              <a:rPr lang="en-US" dirty="0">
                <a:latin typeface="Cabin" panose="020B0604020202020204" charset="0"/>
              </a:rPr>
              <a:t>, </a:t>
            </a:r>
            <a:r>
              <a:rPr lang="en-US" dirty="0" err="1">
                <a:latin typeface="Cabin" panose="020B0604020202020204" charset="0"/>
              </a:rPr>
              <a:t>penghinaan</a:t>
            </a:r>
            <a:r>
              <a:rPr lang="en-US" dirty="0">
                <a:latin typeface="Cabin" panose="020B0604020202020204" charset="0"/>
              </a:rPr>
              <a:t>, </a:t>
            </a:r>
            <a:r>
              <a:rPr lang="en-US" dirty="0" err="1">
                <a:latin typeface="Cabin" panose="020B0604020202020204" charset="0"/>
              </a:rPr>
              <a:t>dll</a:t>
            </a:r>
            <a:r>
              <a:rPr lang="en-US" dirty="0">
                <a:latin typeface="Cabin" panose="020B0604020202020204" charset="0"/>
              </a:rPr>
              <a:t>. Yang </a:t>
            </a:r>
            <a:r>
              <a:rPr lang="en-US" dirty="0" err="1">
                <a:latin typeface="Cabin" panose="020B0604020202020204" charset="0"/>
              </a:rPr>
              <a:t>dapat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merugikan</a:t>
            </a:r>
            <a:r>
              <a:rPr lang="en-US" dirty="0">
                <a:latin typeface="Cabin" panose="020B0604020202020204" charset="0"/>
              </a:rPr>
              <a:t> orang lain.</a:t>
            </a:r>
            <a:endParaRPr lang="en-US" dirty="0">
              <a:latin typeface="Cabin" panose="020B0604020202020204" charset="0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latin typeface="Cabin" panose="020B0604020202020204" charset="0"/>
            </a:endParaRPr>
          </a:p>
          <a:p>
            <a:pPr>
              <a:buClr>
                <a:schemeClr val="accent3"/>
              </a:buClr>
              <a:defRPr/>
            </a:pPr>
            <a:r>
              <a:rPr lang="en-US" dirty="0" err="1">
                <a:latin typeface="Cabin" panose="020B0604020202020204" charset="0"/>
              </a:rPr>
              <a:t>Jangan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mudah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terprovokasi</a:t>
            </a:r>
            <a:r>
              <a:rPr lang="en-US" dirty="0">
                <a:latin typeface="Cabin" panose="020B0604020202020204" charset="0"/>
              </a:rPr>
              <a:t>, </a:t>
            </a:r>
            <a:r>
              <a:rPr lang="en-US" dirty="0" err="1">
                <a:latin typeface="Cabin" panose="020B0604020202020204" charset="0"/>
              </a:rPr>
              <a:t>komentar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dengan</a:t>
            </a:r>
            <a:r>
              <a:rPr lang="en-US" dirty="0">
                <a:latin typeface="Cabin" panose="020B0604020202020204" charset="0"/>
              </a:rPr>
              <a:t> </a:t>
            </a:r>
            <a:r>
              <a:rPr lang="en-US" dirty="0" err="1">
                <a:latin typeface="Cabin" panose="020B0604020202020204" charset="0"/>
              </a:rPr>
              <a:t>bijak</a:t>
            </a:r>
            <a:endParaRPr lang="en-US" dirty="0">
              <a:latin typeface="Cabin" panose="020B0604020202020204" charset="0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latin typeface="Cabin" panose="020B0604020202020204" charset="0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latin typeface="Cabin" panose="020B0604020202020204" charset="0"/>
            </a:endParaRPr>
          </a:p>
          <a:p>
            <a:pPr>
              <a:buClr>
                <a:schemeClr val="accent3"/>
              </a:buClr>
              <a:defRPr/>
            </a:pPr>
            <a:r>
              <a:rPr lang="en-US" dirty="0">
                <a:latin typeface="Cabin" panose="020B0604020202020204" charset="0"/>
              </a:rPr>
              <a:t>Can you give another example?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21" name="Google Shape;589;p37"/>
          <p:cNvSpPr txBox="1"/>
          <p:nvPr/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04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09295" y="137160"/>
            <a:ext cx="7219315" cy="1425575"/>
          </a:xfrm>
        </p:spPr>
        <p:txBody>
          <a:bodyPr/>
          <a:lstStyle/>
          <a:p>
            <a:r>
              <a:rPr lang="en-US" sz="6000" dirty="0" err="1">
                <a:solidFill>
                  <a:srgbClr val="30318B"/>
                </a:solidFill>
              </a:rPr>
              <a:t>Aturan</a:t>
            </a:r>
            <a:r>
              <a:rPr lang="en-US" sz="6000" dirty="0">
                <a:solidFill>
                  <a:srgbClr val="30318B"/>
                </a:solidFill>
              </a:rPr>
              <a:t> </a:t>
            </a:r>
            <a:r>
              <a:rPr lang="en-US" sz="6000" dirty="0" err="1">
                <a:solidFill>
                  <a:srgbClr val="30318B"/>
                </a:solidFill>
              </a:rPr>
              <a:t>Nettiquete</a:t>
            </a:r>
            <a:endParaRPr lang="en-ID" sz="60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>
            <a:spLocks noGrp="1"/>
          </p:cNvSpPr>
          <p:nvPr>
            <p:ph type="title"/>
          </p:nvPr>
        </p:nvSpPr>
        <p:spPr>
          <a:xfrm flipH="1">
            <a:off x="4209475" y="2986921"/>
            <a:ext cx="42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0318B"/>
                </a:solidFill>
              </a:rPr>
              <a:t>-No one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604" name="Google Shape;604;p39"/>
          <p:cNvSpPr txBox="1">
            <a:spLocks noGrp="1"/>
          </p:cNvSpPr>
          <p:nvPr>
            <p:ph type="subTitle" idx="1"/>
          </p:nvPr>
        </p:nvSpPr>
        <p:spPr>
          <a:xfrm flipH="1">
            <a:off x="4209475" y="1602929"/>
            <a:ext cx="4203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 err="1"/>
              <a:t>Bijaklah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>
            <a:spLocks noGrp="1"/>
          </p:cNvSpPr>
          <p:nvPr>
            <p:ph type="subTitle" idx="1"/>
          </p:nvPr>
        </p:nvSpPr>
        <p:spPr>
          <a:xfrm>
            <a:off x="713224" y="2300423"/>
            <a:ext cx="4432933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50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internet,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viral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611" name="Google Shape;611;p40"/>
          <p:cNvSpPr txBox="1">
            <a:spLocks noGrp="1"/>
          </p:cNvSpPr>
          <p:nvPr>
            <p:ph type="title" idx="2"/>
          </p:nvPr>
        </p:nvSpPr>
        <p:spPr>
          <a:xfrm>
            <a:off x="713225" y="865773"/>
            <a:ext cx="36106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Viral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8102" y="1146150"/>
            <a:ext cx="6789018" cy="1425600"/>
          </a:xfrm>
        </p:spPr>
        <p:txBody>
          <a:bodyPr/>
          <a:lstStyle/>
          <a:p>
            <a:r>
              <a:rPr lang="en-US" sz="6000" dirty="0" err="1">
                <a:solidFill>
                  <a:srgbClr val="30318B"/>
                </a:solidFill>
              </a:rPr>
              <a:t>Pendapatan</a:t>
            </a:r>
            <a:br>
              <a:rPr lang="en-US" sz="6000" dirty="0">
                <a:solidFill>
                  <a:srgbClr val="30318B"/>
                </a:solidFill>
              </a:rPr>
            </a:br>
            <a:r>
              <a:rPr lang="en-US" sz="6000" dirty="0" err="1">
                <a:solidFill>
                  <a:srgbClr val="30318B"/>
                </a:solidFill>
              </a:rPr>
              <a:t>dari</a:t>
            </a:r>
            <a:br>
              <a:rPr lang="en-US" sz="6000" dirty="0">
                <a:solidFill>
                  <a:srgbClr val="30318B"/>
                </a:solidFill>
              </a:rPr>
            </a:br>
            <a:r>
              <a:rPr lang="en-US" sz="6000" dirty="0">
                <a:solidFill>
                  <a:srgbClr val="30318B"/>
                </a:solidFill>
              </a:rPr>
              <a:t>Internet</a:t>
            </a:r>
            <a:endParaRPr lang="en-ID" sz="60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w to Switch to an Instagram Business Account -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5017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STTB\Ngajar JP\PTI T.Informatika\OS\Gojek_0001_mo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9539" y="2779776"/>
            <a:ext cx="2884177" cy="2363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>
            <a:spLocks noGrp="1"/>
          </p:cNvSpPr>
          <p:nvPr>
            <p:ph type="subTitle" idx="1"/>
          </p:nvPr>
        </p:nvSpPr>
        <p:spPr>
          <a:xfrm>
            <a:off x="1418562" y="13510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Berinternet</a:t>
            </a:r>
            <a:endParaRPr dirty="0"/>
          </a:p>
        </p:txBody>
      </p:sp>
      <p:sp>
        <p:nvSpPr>
          <p:cNvPr id="581" name="Google Shape;581;p37"/>
          <p:cNvSpPr txBox="1">
            <a:spLocks noGrp="1"/>
          </p:cNvSpPr>
          <p:nvPr>
            <p:ph type="subTitle" idx="2"/>
          </p:nvPr>
        </p:nvSpPr>
        <p:spPr>
          <a:xfrm>
            <a:off x="4228149" y="1532038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</a:t>
            </a:r>
            <a:r>
              <a:rPr lang="en-ID" dirty="0" err="1"/>
              <a:t>isnis</a:t>
            </a:r>
            <a:r>
              <a:rPr lang="en-ID" dirty="0"/>
              <a:t> Online</a:t>
            </a:r>
            <a:endParaRPr dirty="0"/>
          </a:p>
        </p:txBody>
      </p:sp>
      <p:sp>
        <p:nvSpPr>
          <p:cNvPr id="582" name="Google Shape;582;p37"/>
          <p:cNvSpPr txBox="1">
            <a:spLocks noGrp="1"/>
          </p:cNvSpPr>
          <p:nvPr>
            <p:ph type="subTitle" idx="3"/>
          </p:nvPr>
        </p:nvSpPr>
        <p:spPr>
          <a:xfrm>
            <a:off x="1418562" y="2937463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Diskusi</a:t>
            </a:r>
            <a:endParaRPr dirty="0"/>
          </a:p>
        </p:txBody>
      </p:sp>
      <p:sp>
        <p:nvSpPr>
          <p:cNvPr id="584" name="Google Shape;584;p37"/>
          <p:cNvSpPr txBox="1">
            <a:spLocks noGrp="1"/>
          </p:cNvSpPr>
          <p:nvPr>
            <p:ph type="subTitle" idx="5"/>
          </p:nvPr>
        </p:nvSpPr>
        <p:spPr>
          <a:xfrm>
            <a:off x="1418562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 </a:t>
            </a:r>
            <a:r>
              <a:rPr lang="en-ID" dirty="0" err="1"/>
              <a:t>berinternet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6"/>
          </p:nvPr>
        </p:nvSpPr>
        <p:spPr>
          <a:xfrm>
            <a:off x="4228149" y="1922756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N</a:t>
            </a:r>
            <a:r>
              <a:rPr lang="en-ID" dirty="0" err="1"/>
              <a:t>ew</a:t>
            </a:r>
            <a:r>
              <a:rPr lang="en-ID" dirty="0"/>
              <a:t> Insight for business in digital era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7"/>
          </p:nvPr>
        </p:nvSpPr>
        <p:spPr>
          <a:xfrm>
            <a:off x="1418562" y="3348775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pengajaran</a:t>
            </a:r>
            <a:r>
              <a:rPr lang="en-ID" dirty="0"/>
              <a:t> Bersama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713225" y="411875"/>
            <a:ext cx="58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rgbClr val="30318B"/>
                </a:solidFill>
              </a:rPr>
              <a:t>contents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9"/>
          </p:nvPr>
        </p:nvSpPr>
        <p:spPr>
          <a:xfrm>
            <a:off x="70906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0318B"/>
                </a:solidFill>
              </a:rPr>
              <a:t>01</a:t>
            </a:r>
            <a:endParaRPr dirty="0">
              <a:solidFill>
                <a:srgbClr val="30318B"/>
              </a:solidFill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13"/>
          </p:nvPr>
        </p:nvSpPr>
        <p:spPr>
          <a:xfrm>
            <a:off x="3451112" y="1532050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0318B"/>
                </a:solidFill>
              </a:rPr>
              <a:t>02</a:t>
            </a:r>
            <a:endParaRPr>
              <a:solidFill>
                <a:srgbClr val="30318B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title" idx="14"/>
          </p:nvPr>
        </p:nvSpPr>
        <p:spPr>
          <a:xfrm>
            <a:off x="713237" y="2937475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0318B"/>
                </a:solidFill>
              </a:rPr>
              <a:t>03</a:t>
            </a:r>
            <a:endParaRPr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gital Marketing, Jawab Kelesuan Pelaku UMKM Bandung Barat – dara.co.i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858" y="0"/>
            <a:ext cx="1004971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0;p40"/>
          <p:cNvSpPr txBox="1">
            <a:spLocks noGrp="1"/>
          </p:cNvSpPr>
          <p:nvPr>
            <p:ph type="subTitle" idx="1"/>
          </p:nvPr>
        </p:nvSpPr>
        <p:spPr>
          <a:xfrm>
            <a:off x="3846285" y="1371982"/>
            <a:ext cx="4432933" cy="11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dirty="0" err="1">
                <a:latin typeface="Cabin" panose="020B0604020202020204" charset="0"/>
              </a:rPr>
              <a:t>Tugas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Kelompok</a:t>
            </a:r>
            <a:r>
              <a:rPr lang="en-US" sz="1400" dirty="0">
                <a:latin typeface="Cabin" panose="020B0604020202020204" charset="0"/>
              </a:rPr>
              <a:t>, </a:t>
            </a:r>
            <a:r>
              <a:rPr lang="en-US" sz="1400" dirty="0" err="1">
                <a:latin typeface="Cabin" panose="020B0604020202020204" charset="0"/>
              </a:rPr>
              <a:t>kemudian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Ulas</a:t>
            </a:r>
            <a:r>
              <a:rPr lang="en-US" sz="1400" dirty="0">
                <a:latin typeface="Cabin" panose="020B0604020202020204" charset="0"/>
              </a:rPr>
              <a:t> Salah </a:t>
            </a:r>
            <a:r>
              <a:rPr lang="en-US" sz="1400" dirty="0" err="1">
                <a:latin typeface="Cabin" panose="020B0604020202020204" charset="0"/>
              </a:rPr>
              <a:t>satu</a:t>
            </a:r>
            <a:r>
              <a:rPr lang="en-US" sz="1400" dirty="0">
                <a:latin typeface="Cabin" panose="020B0604020202020204" charset="0"/>
              </a:rPr>
              <a:t> startup </a:t>
            </a:r>
            <a:r>
              <a:rPr lang="en-US" sz="1400" dirty="0" err="1">
                <a:latin typeface="Cabin" panose="020B0604020202020204" charset="0"/>
              </a:rPr>
              <a:t>berikut</a:t>
            </a:r>
            <a:r>
              <a:rPr lang="en-US" sz="1400" dirty="0">
                <a:latin typeface="Cabin" panose="020B0604020202020204" charset="0"/>
              </a:rPr>
              <a:t>. </a:t>
            </a:r>
            <a:r>
              <a:rPr lang="en-US" sz="1400" dirty="0" err="1">
                <a:latin typeface="Cabin" panose="020B0604020202020204" charset="0"/>
              </a:rPr>
              <a:t>Mulai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dari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profil</a:t>
            </a:r>
            <a:r>
              <a:rPr lang="en-US" sz="1400" dirty="0">
                <a:latin typeface="Cabin" panose="020B0604020202020204" charset="0"/>
              </a:rPr>
              <a:t>, </a:t>
            </a:r>
            <a:r>
              <a:rPr lang="en-US" sz="1400" dirty="0" err="1">
                <a:latin typeface="Cabin" panose="020B0604020202020204" charset="0"/>
              </a:rPr>
              <a:t>sejarah</a:t>
            </a:r>
            <a:r>
              <a:rPr lang="en-US" sz="1400" dirty="0">
                <a:latin typeface="Cabin" panose="020B0604020202020204" charset="0"/>
              </a:rPr>
              <a:t>, </a:t>
            </a:r>
            <a:r>
              <a:rPr lang="en-US" sz="1400" dirty="0" err="1">
                <a:latin typeface="Cabin" panose="020B0604020202020204" charset="0"/>
              </a:rPr>
              <a:t>bidang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usaha</a:t>
            </a:r>
            <a:r>
              <a:rPr lang="en-US" sz="1400" dirty="0">
                <a:latin typeface="Cabin" panose="020B0604020202020204" charset="0"/>
              </a:rPr>
              <a:t>, </a:t>
            </a:r>
            <a:r>
              <a:rPr lang="en-US" sz="1400" dirty="0" err="1">
                <a:latin typeface="Cabin" panose="020B0604020202020204" charset="0"/>
              </a:rPr>
              <a:t>dll</a:t>
            </a:r>
            <a:endParaRPr lang="en-ID" sz="1400" dirty="0">
              <a:latin typeface="Cabin" panose="020B0604020202020204" charset="0"/>
            </a:endParaRPr>
          </a:p>
        </p:txBody>
      </p:sp>
      <p:sp>
        <p:nvSpPr>
          <p:cNvPr id="7" name="Google Shape;611;p40"/>
          <p:cNvSpPr txBox="1"/>
          <p:nvPr/>
        </p:nvSpPr>
        <p:spPr>
          <a:xfrm>
            <a:off x="3846285" y="530120"/>
            <a:ext cx="529771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US" sz="3200" b="1" dirty="0">
                <a:solidFill>
                  <a:srgbClr val="30318B"/>
                </a:solidFill>
                <a:latin typeface="Cabin" panose="020B0604020202020204" charset="0"/>
              </a:rPr>
              <a:t>TUGAS 2 (</a:t>
            </a:r>
            <a:r>
              <a:rPr lang="en-US" sz="3200" b="1" dirty="0" err="1">
                <a:solidFill>
                  <a:srgbClr val="30318B"/>
                </a:solidFill>
                <a:latin typeface="Cabin" panose="020B0604020202020204" charset="0"/>
              </a:rPr>
              <a:t>Tugas</a:t>
            </a:r>
            <a:r>
              <a:rPr lang="en-US" sz="3200" b="1" dirty="0">
                <a:solidFill>
                  <a:srgbClr val="30318B"/>
                </a:solidFill>
                <a:latin typeface="Cabin" panose="020B0604020202020204" charset="0"/>
              </a:rPr>
              <a:t> </a:t>
            </a:r>
            <a:r>
              <a:rPr lang="en-US" sz="3200" b="1" dirty="0" err="1">
                <a:solidFill>
                  <a:srgbClr val="30318B"/>
                </a:solidFill>
                <a:latin typeface="Cabin" panose="020B0604020202020204" charset="0"/>
              </a:rPr>
              <a:t>Kelompok</a:t>
            </a:r>
            <a:r>
              <a:rPr lang="en-US" sz="3200" b="1" dirty="0">
                <a:solidFill>
                  <a:srgbClr val="30318B"/>
                </a:solidFill>
                <a:latin typeface="Cabin" panose="020B0604020202020204" charset="0"/>
              </a:rPr>
              <a:t>)</a:t>
            </a:r>
            <a:endParaRPr lang="en-US" sz="32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6285" y="2667164"/>
            <a:ext cx="177918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Lazada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Alibaba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Tiket.com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LinkAja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Cabin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457" y="2667164"/>
            <a:ext cx="177918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Line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err="1">
                <a:latin typeface="Cabin" panose="020B0604020202020204" charset="0"/>
              </a:rPr>
              <a:t>Telegram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Maxim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Tiktok</a:t>
            </a:r>
            <a:endParaRPr lang="en-US" dirty="0">
              <a:latin typeface="Cabin" panose="020B060402020202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Cabin" panose="020B0604020202020204" charset="0"/>
            </a:endParaRPr>
          </a:p>
        </p:txBody>
      </p:sp>
      <p:sp>
        <p:nvSpPr>
          <p:cNvPr id="11" name="Google Shape;610;p40"/>
          <p:cNvSpPr txBox="1"/>
          <p:nvPr/>
        </p:nvSpPr>
        <p:spPr>
          <a:xfrm>
            <a:off x="3846285" y="3797820"/>
            <a:ext cx="5027551" cy="96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algn="l">
              <a:lnSpc>
                <a:spcPct val="150000"/>
              </a:lnSpc>
            </a:pPr>
            <a:r>
              <a:rPr lang="en-US" sz="1400" dirty="0" err="1">
                <a:latin typeface="Cabin" panose="020B0604020202020204" charset="0"/>
              </a:rPr>
              <a:t>Dikumpulkan</a:t>
            </a:r>
            <a:r>
              <a:rPr lang="en-US" sz="1400" dirty="0">
                <a:latin typeface="Cabin" panose="020B0604020202020204" charset="0"/>
              </a:rPr>
              <a:t> paling </a:t>
            </a:r>
            <a:r>
              <a:rPr lang="en-US" sz="1400" dirty="0" err="1">
                <a:latin typeface="Cabin" panose="020B0604020202020204" charset="0"/>
              </a:rPr>
              <a:t>lambat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tanggal</a:t>
            </a:r>
            <a:r>
              <a:rPr lang="en-US" sz="1400" dirty="0">
                <a:latin typeface="Cabin" panose="020B0604020202020204" charset="0"/>
              </a:rPr>
              <a:t> 31 Maret 2023 </a:t>
            </a:r>
            <a:r>
              <a:rPr lang="en-US" sz="1400" dirty="0" err="1">
                <a:latin typeface="Cabin" panose="020B0604020202020204" charset="0"/>
              </a:rPr>
              <a:t>Maksimal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pukul</a:t>
            </a:r>
            <a:r>
              <a:rPr lang="en-US" sz="1400" dirty="0">
                <a:latin typeface="Cabin" panose="020B0604020202020204" charset="0"/>
              </a:rPr>
              <a:t> 19.00, </a:t>
            </a:r>
            <a:r>
              <a:rPr lang="en-US" sz="1400" dirty="0" err="1">
                <a:latin typeface="Cabin" panose="020B0604020202020204" charset="0"/>
              </a:rPr>
              <a:t>dikirimkan</a:t>
            </a:r>
            <a:r>
              <a:rPr lang="en-US" sz="1400" dirty="0">
                <a:latin typeface="Cabin" panose="020B0604020202020204" charset="0"/>
              </a:rPr>
              <a:t> </a:t>
            </a:r>
            <a:r>
              <a:rPr lang="en-US" sz="1400" dirty="0" err="1">
                <a:latin typeface="Cabin" panose="020B0604020202020204" charset="0"/>
              </a:rPr>
              <a:t>ke</a:t>
            </a:r>
            <a:r>
              <a:rPr lang="en-US" sz="1400" dirty="0">
                <a:latin typeface="Cabin" panose="020B0604020202020204" charset="0"/>
              </a:rPr>
              <a:t> email </a:t>
            </a:r>
            <a:r>
              <a:rPr lang="en-US" sz="1400" dirty="0">
                <a:latin typeface="+mj-lt"/>
              </a:rPr>
              <a:t>indra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_</a:t>
            </a:r>
            <a:r>
              <a:rPr lang="en-US" sz="1400" dirty="0">
                <a:latin typeface="+mj-lt"/>
              </a:rPr>
              <a:t>julias@yahoo.co.id</a:t>
            </a:r>
            <a:endParaRPr lang="en-ID" sz="14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080370" y="1587244"/>
            <a:ext cx="3491630" cy="1969012"/>
          </a:xfrm>
        </p:spPr>
        <p:txBody>
          <a:bodyPr/>
          <a:lstStyle/>
          <a:p>
            <a:r>
              <a:rPr lang="en-US" dirty="0"/>
              <a:t>Any</a:t>
            </a:r>
            <a:br>
              <a:rPr lang="en-US" dirty="0"/>
            </a:br>
            <a:r>
              <a:rPr lang="en-US" dirty="0"/>
              <a:t>Question?</a:t>
            </a:r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597535" y="1308735"/>
            <a:ext cx="4423410" cy="141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B0F0"/>
                </a:solidFill>
              </a:rPr>
              <a:t>Thanks!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95" name="Google Shape;995;p67"/>
          <p:cNvSpPr txBox="1"/>
          <p:nvPr/>
        </p:nvSpPr>
        <p:spPr>
          <a:xfrm>
            <a:off x="597425" y="2665968"/>
            <a:ext cx="3000000" cy="84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>
            <a:spLocks noGrp="1"/>
          </p:cNvSpPr>
          <p:nvPr>
            <p:ph type="title"/>
          </p:nvPr>
        </p:nvSpPr>
        <p:spPr>
          <a:xfrm>
            <a:off x="713225" y="-266960"/>
            <a:ext cx="4411668" cy="1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Jenis</a:t>
            </a:r>
            <a:r>
              <a:rPr lang="en-US" sz="4800" dirty="0"/>
              <a:t> Web</a:t>
            </a:r>
            <a:endParaRPr sz="48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/>
          <a:stretch>
            <a:fillRect/>
          </a:stretch>
        </p:blipFill>
        <p:spPr>
          <a:xfrm>
            <a:off x="4816085" y="0"/>
            <a:ext cx="44116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0;p37"/>
          <p:cNvSpPr txBox="1"/>
          <p:nvPr/>
        </p:nvSpPr>
        <p:spPr>
          <a:xfrm>
            <a:off x="1422725" y="16000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  <a:buFont typeface="Cabin"/>
              <a:buNone/>
            </a:pPr>
            <a:r>
              <a:rPr lang="en-US" dirty="0">
                <a:solidFill>
                  <a:srgbClr val="30318B"/>
                </a:solidFill>
              </a:rPr>
              <a:t>SURFACE WEB</a:t>
            </a:r>
            <a:endParaRPr lang="en-US" dirty="0">
              <a:solidFill>
                <a:srgbClr val="30318B"/>
              </a:solidFill>
            </a:endParaRPr>
          </a:p>
        </p:txBody>
      </p:sp>
      <p:sp>
        <p:nvSpPr>
          <p:cNvPr id="8" name="Google Shape;584;p37"/>
          <p:cNvSpPr txBox="1"/>
          <p:nvPr/>
        </p:nvSpPr>
        <p:spPr>
          <a:xfrm>
            <a:off x="1422725" y="199076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dirty="0"/>
              <a:t>Anyone?</a:t>
            </a:r>
            <a:endParaRPr lang="en-ID" dirty="0"/>
          </a:p>
        </p:txBody>
      </p:sp>
      <p:sp>
        <p:nvSpPr>
          <p:cNvPr id="9" name="Google Shape;589;p37"/>
          <p:cNvSpPr txBox="1"/>
          <p:nvPr/>
        </p:nvSpPr>
        <p:spPr>
          <a:xfrm>
            <a:off x="713225" y="1579468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01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0" name="Google Shape;580;p37"/>
          <p:cNvSpPr txBox="1"/>
          <p:nvPr/>
        </p:nvSpPr>
        <p:spPr>
          <a:xfrm>
            <a:off x="1422725" y="281559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  <a:buFont typeface="Cabin"/>
              <a:buNone/>
            </a:pPr>
            <a:r>
              <a:rPr lang="en-US" dirty="0">
                <a:solidFill>
                  <a:srgbClr val="30318B"/>
                </a:solidFill>
              </a:rPr>
              <a:t>DEEP WEB</a:t>
            </a:r>
            <a:endParaRPr lang="en-US" dirty="0">
              <a:solidFill>
                <a:srgbClr val="30318B"/>
              </a:solidFill>
            </a:endParaRPr>
          </a:p>
        </p:txBody>
      </p:sp>
      <p:sp>
        <p:nvSpPr>
          <p:cNvPr id="11" name="Google Shape;584;p37"/>
          <p:cNvSpPr txBox="1"/>
          <p:nvPr/>
        </p:nvSpPr>
        <p:spPr>
          <a:xfrm>
            <a:off x="1422725" y="320630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dirty="0"/>
              <a:t>Anyone?</a:t>
            </a:r>
            <a:endParaRPr lang="en-ID" dirty="0"/>
          </a:p>
        </p:txBody>
      </p:sp>
      <p:sp>
        <p:nvSpPr>
          <p:cNvPr id="12" name="Google Shape;589;p37"/>
          <p:cNvSpPr txBox="1"/>
          <p:nvPr/>
        </p:nvSpPr>
        <p:spPr>
          <a:xfrm>
            <a:off x="713225" y="2795008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02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  <p:sp>
        <p:nvSpPr>
          <p:cNvPr id="13" name="Google Shape;580;p37"/>
          <p:cNvSpPr txBox="1"/>
          <p:nvPr/>
        </p:nvSpPr>
        <p:spPr>
          <a:xfrm>
            <a:off x="1422725" y="403113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  <a:buFont typeface="Cabin"/>
              <a:buNone/>
            </a:pPr>
            <a:r>
              <a:rPr lang="en-US" dirty="0">
                <a:solidFill>
                  <a:srgbClr val="30318B"/>
                </a:solidFill>
              </a:rPr>
              <a:t>DARK WEB</a:t>
            </a:r>
            <a:endParaRPr lang="en-US" dirty="0">
              <a:solidFill>
                <a:srgbClr val="30318B"/>
              </a:solidFill>
            </a:endParaRPr>
          </a:p>
        </p:txBody>
      </p:sp>
      <p:sp>
        <p:nvSpPr>
          <p:cNvPr id="14" name="Google Shape;584;p37"/>
          <p:cNvSpPr txBox="1"/>
          <p:nvPr/>
        </p:nvSpPr>
        <p:spPr>
          <a:xfrm>
            <a:off x="1422725" y="442184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dirty="0"/>
              <a:t>Anyone?</a:t>
            </a:r>
            <a:endParaRPr lang="en-ID" dirty="0"/>
          </a:p>
        </p:txBody>
      </p:sp>
      <p:sp>
        <p:nvSpPr>
          <p:cNvPr id="15" name="Google Shape;589;p37"/>
          <p:cNvSpPr txBox="1"/>
          <p:nvPr/>
        </p:nvSpPr>
        <p:spPr>
          <a:xfrm>
            <a:off x="713225" y="4010548"/>
            <a:ext cx="709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en-GB" sz="3000" b="1" dirty="0">
                <a:solidFill>
                  <a:srgbClr val="30318B"/>
                </a:solidFill>
                <a:latin typeface="Cabin" panose="020B0604020202020204" charset="0"/>
              </a:rPr>
              <a:t>02</a:t>
            </a:r>
            <a:endParaRPr lang="en-GB" sz="3000" b="1" dirty="0">
              <a:solidFill>
                <a:srgbClr val="30318B"/>
              </a:solidFill>
              <a:latin typeface="Cabin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\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" name="Picture 1" descr="Data-Tren-Pengguna-Internet-dan-Media-sosial-di-Indonesia-Tahun-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522605"/>
            <a:ext cx="7287260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\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" name="Picture 1" descr="Website-yang-banyak-dikunjungi-orang-di-Indonesia-pada-Tahun-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564515"/>
            <a:ext cx="7289165" cy="4100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5" y="408650"/>
            <a:ext cx="7714800" cy="43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\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5" y="479025"/>
            <a:ext cx="7661019" cy="430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\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5" y="400050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body" idx="1"/>
          </p:nvPr>
        </p:nvSpPr>
        <p:spPr>
          <a:xfrm>
            <a:off x="713125" y="1213875"/>
            <a:ext cx="77148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\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194" name="Picture 2" descr="Digital 2021: Global Overview Report — DataReportal – Global Digital  Insigh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76" y="408650"/>
            <a:ext cx="7475298" cy="42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 Philosophy Lesson by Slidesgo ">
  <a:themeElements>
    <a:clrScheme name="Simple Light">
      <a:dk1>
        <a:srgbClr val="000000"/>
      </a:dk1>
      <a:lt1>
        <a:srgbClr val="FFFFFF"/>
      </a:lt1>
      <a:dk2>
        <a:srgbClr val="AA8CFF"/>
      </a:dk2>
      <a:lt2>
        <a:srgbClr val="462C91"/>
      </a:lt2>
      <a:accent1>
        <a:srgbClr val="785DC5"/>
      </a:accent1>
      <a:accent2>
        <a:srgbClr val="F4CE2B"/>
      </a:accent2>
      <a:accent3>
        <a:srgbClr val="785DC5"/>
      </a:accent3>
      <a:accent4>
        <a:srgbClr val="462C91"/>
      </a:accent4>
      <a:accent5>
        <a:srgbClr val="AA8CFF"/>
      </a:accent5>
      <a:accent6>
        <a:srgbClr val="F4CE2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Presentation</Application>
  <PresentationFormat>On-screen Show (16:9)</PresentationFormat>
  <Paragraphs>140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Cabin</vt:lpstr>
      <vt:lpstr>Thonburi</vt:lpstr>
      <vt:lpstr>Nunito</vt:lpstr>
      <vt:lpstr>Cabin</vt:lpstr>
      <vt:lpstr>苹方-简</vt:lpstr>
      <vt:lpstr>微软雅黑</vt:lpstr>
      <vt:lpstr>汉仪旗黑</vt:lpstr>
      <vt:lpstr>Arial Unicode MS</vt:lpstr>
      <vt:lpstr>Wingdings</vt:lpstr>
      <vt:lpstr>宋体-简</vt:lpstr>
      <vt:lpstr>Geometric Philosophy Lesson by Slidesgo </vt:lpstr>
      <vt:lpstr>LITERASI  DIGITAL</vt:lpstr>
      <vt:lpstr>03</vt:lpstr>
      <vt:lpstr>Jenis 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UU ITE</vt:lpstr>
      <vt:lpstr>PowerPoint 演示文稿</vt:lpstr>
      <vt:lpstr>PowerPoint 演示文稿</vt:lpstr>
      <vt:lpstr>Aturan Nettiquete</vt:lpstr>
      <vt:lpstr>Aturan Nettiquete</vt:lpstr>
      <vt:lpstr>-No one</vt:lpstr>
      <vt:lpstr>Viral</vt:lpstr>
      <vt:lpstr>Pendapatan dari Internet</vt:lpstr>
      <vt:lpstr>PowerPoint 演示文稿</vt:lpstr>
      <vt:lpstr>PowerPoint 演示文稿</vt:lpstr>
      <vt:lpstr>PowerPoint 演示文稿</vt:lpstr>
      <vt:lpstr>Any Question?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Philosophy Lesson</dc:title>
  <dc:creator>msi</dc:creator>
  <cp:lastModifiedBy>sttbandung</cp:lastModifiedBy>
  <cp:revision>41</cp:revision>
  <dcterms:created xsi:type="dcterms:W3CDTF">2023-03-25T07:01:45Z</dcterms:created>
  <dcterms:modified xsi:type="dcterms:W3CDTF">2023-03-25T07:01:45Z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