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31" r:id="rId6"/>
    <p:sldId id="333" r:id="rId7"/>
    <p:sldId id="334" r:id="rId8"/>
    <p:sldId id="335" r:id="rId9"/>
    <p:sldId id="336" r:id="rId10"/>
    <p:sldId id="328" r:id="rId11"/>
    <p:sldId id="329" r:id="rId12"/>
    <p:sldId id="326" r:id="rId13"/>
    <p:sldId id="337" r:id="rId14"/>
    <p:sldId id="327" r:id="rId15"/>
    <p:sldId id="317" r:id="rId16"/>
    <p:sldId id="288" r:id="rId17"/>
  </p:sldIdLst>
  <p:sldSz cx="9144000" cy="5143500" type="screen16x9"/>
  <p:notesSz cx="6858000" cy="9144000"/>
  <p:embeddedFontLst>
    <p:embeddedFont>
      <p:font typeface="Cabin" charset="0"/>
      <p:regular r:id="rId21"/>
      <p:bold r:id="rId22"/>
      <p:italic r:id="rId23"/>
      <p:boldItalic r:id="rId24"/>
    </p:embeddedFont>
    <p:embeddedFont>
      <p:font typeface="Montserrat Medium" charset="0"/>
      <p:regular r:id="rId25"/>
      <p:italic r:id="rId26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18B"/>
    <a:srgbClr val="3AA651"/>
    <a:srgbClr val="35904A"/>
    <a:srgbClr val="FDC226"/>
    <a:srgbClr val="E6A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07f3e845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07f3e845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07f3e845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07f3e845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07f3e845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07f3e845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a1c677b23b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a1c677b23b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85" y="2573720"/>
            <a:ext cx="1283558" cy="1287708"/>
            <a:chOff x="3799150" y="2868025"/>
            <a:chExt cx="1178225" cy="1177925"/>
          </a:xfrm>
          <a:solidFill>
            <a:srgbClr val="3AA651"/>
          </a:solidFill>
        </p:grpSpPr>
        <p:sp>
          <p:nvSpPr>
            <p:cNvPr id="10" name="Google Shape;10;p2"/>
            <p:cNvSpPr/>
            <p:nvPr/>
          </p:nvSpPr>
          <p:spPr>
            <a:xfrm>
              <a:off x="3799150" y="2868025"/>
              <a:ext cx="1177925" cy="1177925"/>
            </a:xfrm>
            <a:custGeom>
              <a:avLst/>
              <a:gdLst/>
              <a:ahLst/>
              <a:cxnLst/>
              <a:rect l="l" t="t" r="r" b="b"/>
              <a:pathLst>
                <a:path w="47117" h="47117" extrusionOk="0">
                  <a:moveTo>
                    <a:pt x="0" y="0"/>
                  </a:moveTo>
                  <a:lnTo>
                    <a:pt x="0" y="47116"/>
                  </a:lnTo>
                  <a:lnTo>
                    <a:pt x="47116" y="47116"/>
                  </a:lnTo>
                  <a:lnTo>
                    <a:pt x="471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89425" y="2869200"/>
              <a:ext cx="587950" cy="1175850"/>
            </a:xfrm>
            <a:custGeom>
              <a:avLst/>
              <a:gdLst/>
              <a:ahLst/>
              <a:cxnLst/>
              <a:rect l="l" t="t" r="r" b="b"/>
              <a:pathLst>
                <a:path w="23518" h="47034" extrusionOk="0">
                  <a:moveTo>
                    <a:pt x="23517" y="1"/>
                  </a:moveTo>
                  <a:cubicBezTo>
                    <a:pt x="10529" y="1"/>
                    <a:pt x="1" y="10541"/>
                    <a:pt x="1" y="23517"/>
                  </a:cubicBezTo>
                  <a:cubicBezTo>
                    <a:pt x="1" y="36505"/>
                    <a:pt x="10529" y="47033"/>
                    <a:pt x="23517" y="47033"/>
                  </a:cubicBezTo>
                  <a:lnTo>
                    <a:pt x="23517" y="1"/>
                  </a:lnTo>
                  <a:close/>
                </a:path>
              </a:pathLst>
            </a:custGeom>
            <a:solidFill>
              <a:srgbClr val="30318B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7425" y="-1400"/>
            <a:ext cx="3848587" cy="5145739"/>
            <a:chOff x="-7425" y="-1400"/>
            <a:chExt cx="3848587" cy="5145739"/>
          </a:xfrm>
        </p:grpSpPr>
        <p:sp>
          <p:nvSpPr>
            <p:cNvPr id="13" name="Google Shape;13;p2"/>
            <p:cNvSpPr/>
            <p:nvPr/>
          </p:nvSpPr>
          <p:spPr>
            <a:xfrm>
              <a:off x="-7425" y="-1400"/>
              <a:ext cx="1287311" cy="1287311"/>
            </a:xfrm>
            <a:custGeom>
              <a:avLst/>
              <a:gdLst/>
              <a:ahLst/>
              <a:cxnLst/>
              <a:rect l="l" t="t" r="r" b="b"/>
              <a:pathLst>
                <a:path w="22959" h="22959" extrusionOk="0">
                  <a:moveTo>
                    <a:pt x="0" y="0"/>
                  </a:moveTo>
                  <a:lnTo>
                    <a:pt x="0" y="22958"/>
                  </a:lnTo>
                  <a:lnTo>
                    <a:pt x="22958" y="22958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1494" y="3861669"/>
              <a:ext cx="1280435" cy="1280435"/>
              <a:chOff x="3800983" y="1687007"/>
              <a:chExt cx="1150126" cy="1150126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800983" y="1687007"/>
                <a:ext cx="1150126" cy="1150126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1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1"/>
                    </a:lnTo>
                    <a:close/>
                  </a:path>
                </a:pathLst>
              </a:custGeom>
              <a:solidFill>
                <a:srgbClr val="303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062650" y="1953325"/>
                <a:ext cx="651200" cy="651525"/>
              </a:xfrm>
              <a:custGeom>
                <a:avLst/>
                <a:gdLst/>
                <a:ahLst/>
                <a:cxnLst/>
                <a:rect l="l" t="t" r="r" b="b"/>
                <a:pathLst>
                  <a:path w="26048" h="26061" extrusionOk="0">
                    <a:moveTo>
                      <a:pt x="0" y="1"/>
                    </a:moveTo>
                    <a:lnTo>
                      <a:pt x="0" y="26060"/>
                    </a:lnTo>
                    <a:lnTo>
                      <a:pt x="26048" y="26060"/>
                    </a:lnTo>
                    <a:lnTo>
                      <a:pt x="260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1855056" y="1918026"/>
              <a:ext cx="1315632" cy="1308068"/>
            </a:xfrm>
            <a:custGeom>
              <a:avLst/>
              <a:gdLst/>
              <a:ahLst/>
              <a:cxnLst/>
              <a:rect l="l" t="t" r="r" b="b"/>
              <a:pathLst>
                <a:path w="34960" h="34759" extrusionOk="0">
                  <a:moveTo>
                    <a:pt x="17480" y="1141"/>
                  </a:moveTo>
                  <a:cubicBezTo>
                    <a:pt x="26499" y="1141"/>
                    <a:pt x="33831" y="8425"/>
                    <a:pt x="33819" y="17385"/>
                  </a:cubicBezTo>
                  <a:cubicBezTo>
                    <a:pt x="33819" y="26333"/>
                    <a:pt x="26499" y="33617"/>
                    <a:pt x="17480" y="33617"/>
                  </a:cubicBezTo>
                  <a:cubicBezTo>
                    <a:pt x="8485" y="33617"/>
                    <a:pt x="1141" y="26333"/>
                    <a:pt x="1141" y="17385"/>
                  </a:cubicBezTo>
                  <a:cubicBezTo>
                    <a:pt x="1141" y="8425"/>
                    <a:pt x="8461" y="1141"/>
                    <a:pt x="17480" y="1141"/>
                  </a:cubicBezTo>
                  <a:close/>
                  <a:moveTo>
                    <a:pt x="17480" y="0"/>
                  </a:moveTo>
                  <a:cubicBezTo>
                    <a:pt x="7843" y="0"/>
                    <a:pt x="0" y="7796"/>
                    <a:pt x="0" y="17385"/>
                  </a:cubicBezTo>
                  <a:cubicBezTo>
                    <a:pt x="0" y="26963"/>
                    <a:pt x="7843" y="34758"/>
                    <a:pt x="17480" y="34758"/>
                  </a:cubicBezTo>
                  <a:cubicBezTo>
                    <a:pt x="27117" y="34758"/>
                    <a:pt x="34960" y="26963"/>
                    <a:pt x="34960" y="17385"/>
                  </a:cubicBezTo>
                  <a:cubicBezTo>
                    <a:pt x="34960" y="7796"/>
                    <a:pt x="27117" y="0"/>
                    <a:pt x="17480" y="0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73436" y="1285919"/>
              <a:ext cx="1287311" cy="1287311"/>
            </a:xfrm>
            <a:custGeom>
              <a:avLst/>
              <a:gdLst/>
              <a:ahLst/>
              <a:cxnLst/>
              <a:rect l="l" t="t" r="r" b="b"/>
              <a:pathLst>
                <a:path w="22959" h="22959" extrusionOk="0">
                  <a:moveTo>
                    <a:pt x="0" y="0"/>
                  </a:moveTo>
                  <a:lnTo>
                    <a:pt x="0" y="22958"/>
                  </a:lnTo>
                  <a:lnTo>
                    <a:pt x="22958" y="22958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rgbClr val="3AA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73441" y="2573237"/>
              <a:ext cx="1287311" cy="1287541"/>
            </a:xfrm>
            <a:custGeom>
              <a:avLst/>
              <a:gdLst/>
              <a:ahLst/>
              <a:cxnLst/>
              <a:rect l="l" t="t" r="r" b="b"/>
              <a:pathLst>
                <a:path w="22959" h="22959" extrusionOk="0">
                  <a:moveTo>
                    <a:pt x="0" y="0"/>
                  </a:moveTo>
                  <a:lnTo>
                    <a:pt x="0" y="22958"/>
                  </a:lnTo>
                  <a:lnTo>
                    <a:pt x="22958" y="22958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84880" y="2146534"/>
              <a:ext cx="856403" cy="851021"/>
            </a:xfrm>
            <a:custGeom>
              <a:avLst/>
              <a:gdLst/>
              <a:ahLst/>
              <a:cxnLst/>
              <a:rect l="l" t="t" r="r" b="b"/>
              <a:pathLst>
                <a:path w="22757" h="22614" extrusionOk="0">
                  <a:moveTo>
                    <a:pt x="11373" y="1130"/>
                  </a:moveTo>
                  <a:cubicBezTo>
                    <a:pt x="17017" y="1130"/>
                    <a:pt x="21604" y="5693"/>
                    <a:pt x="21604" y="11313"/>
                  </a:cubicBezTo>
                  <a:cubicBezTo>
                    <a:pt x="21604" y="16922"/>
                    <a:pt x="17017" y="21485"/>
                    <a:pt x="11373" y="21485"/>
                  </a:cubicBezTo>
                  <a:cubicBezTo>
                    <a:pt x="5729" y="21485"/>
                    <a:pt x="1142" y="16922"/>
                    <a:pt x="1142" y="11313"/>
                  </a:cubicBezTo>
                  <a:cubicBezTo>
                    <a:pt x="1142" y="5693"/>
                    <a:pt x="5729" y="1130"/>
                    <a:pt x="11373" y="1130"/>
                  </a:cubicBezTo>
                  <a:close/>
                  <a:moveTo>
                    <a:pt x="11373" y="1"/>
                  </a:moveTo>
                  <a:cubicBezTo>
                    <a:pt x="5111" y="1"/>
                    <a:pt x="1" y="5063"/>
                    <a:pt x="1" y="11301"/>
                  </a:cubicBezTo>
                  <a:cubicBezTo>
                    <a:pt x="1" y="17540"/>
                    <a:pt x="5111" y="22614"/>
                    <a:pt x="11373" y="22614"/>
                  </a:cubicBezTo>
                  <a:cubicBezTo>
                    <a:pt x="17659" y="22614"/>
                    <a:pt x="22757" y="17552"/>
                    <a:pt x="22757" y="11301"/>
                  </a:cubicBezTo>
                  <a:cubicBezTo>
                    <a:pt x="22757" y="5063"/>
                    <a:pt x="17647" y="1"/>
                    <a:pt x="11373" y="1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60746" y="3859435"/>
              <a:ext cx="1280416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4900" y="195438"/>
              <a:ext cx="893625" cy="893625"/>
            </a:xfrm>
            <a:custGeom>
              <a:avLst/>
              <a:gdLst/>
              <a:ahLst/>
              <a:cxnLst/>
              <a:rect l="l" t="t" r="r" b="b"/>
              <a:pathLst>
                <a:path w="35745" h="35745" extrusionOk="0">
                  <a:moveTo>
                    <a:pt x="17872" y="0"/>
                  </a:moveTo>
                  <a:cubicBezTo>
                    <a:pt x="8009" y="0"/>
                    <a:pt x="0" y="8009"/>
                    <a:pt x="0" y="17872"/>
                  </a:cubicBezTo>
                  <a:cubicBezTo>
                    <a:pt x="0" y="27747"/>
                    <a:pt x="8009" y="35744"/>
                    <a:pt x="17872" y="35744"/>
                  </a:cubicBezTo>
                  <a:cubicBezTo>
                    <a:pt x="27735" y="35744"/>
                    <a:pt x="35744" y="27747"/>
                    <a:pt x="35744" y="17872"/>
                  </a:cubicBezTo>
                  <a:cubicBezTo>
                    <a:pt x="35744" y="8009"/>
                    <a:pt x="27735" y="0"/>
                    <a:pt x="17872" y="0"/>
                  </a:cubicBezTo>
                  <a:close/>
                </a:path>
              </a:pathLst>
            </a:custGeom>
            <a:solidFill>
              <a:srgbClr val="E6A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3340375" y="1586350"/>
            <a:ext cx="5072100" cy="14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3340375" y="3074650"/>
            <a:ext cx="50721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13125" y="408650"/>
            <a:ext cx="77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13125" y="1213875"/>
            <a:ext cx="7714800" cy="3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0318B"/>
              </a:buClr>
              <a:buSzPts val="1400"/>
              <a:buFont typeface="Arial" panose="020B0604020202090204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90204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90204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90204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90204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90204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90204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90204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Arial" panose="020B0604020202090204"/>
              <a:buAutoNum type="romanLcPeriod"/>
              <a:defRPr/>
            </a:lvl9pPr>
          </a:lstStyle>
          <a:p>
            <a:endParaRPr dirty="0"/>
          </a:p>
        </p:txBody>
      </p:sp>
      <p:sp>
        <p:nvSpPr>
          <p:cNvPr id="46" name="Google Shape;46;p4"/>
          <p:cNvSpPr/>
          <p:nvPr/>
        </p:nvSpPr>
        <p:spPr>
          <a:xfrm>
            <a:off x="0" y="0"/>
            <a:ext cx="1282725" cy="1287221"/>
          </a:xfrm>
          <a:custGeom>
            <a:avLst/>
            <a:gdLst/>
            <a:ahLst/>
            <a:cxnLst/>
            <a:rect l="l" t="t" r="r" b="b"/>
            <a:pathLst>
              <a:path w="23684" h="23767" extrusionOk="0">
                <a:moveTo>
                  <a:pt x="1" y="1"/>
                </a:moveTo>
                <a:lnTo>
                  <a:pt x="1" y="23767"/>
                </a:lnTo>
                <a:lnTo>
                  <a:pt x="23684" y="1"/>
                </a:lnTo>
                <a:close/>
              </a:path>
            </a:pathLst>
          </a:custGeom>
          <a:solidFill>
            <a:srgbClr val="FDC2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4"/>
          <p:cNvSpPr/>
          <p:nvPr/>
        </p:nvSpPr>
        <p:spPr>
          <a:xfrm flipH="1">
            <a:off x="-383184" y="730075"/>
            <a:ext cx="1107435" cy="1100251"/>
          </a:xfrm>
          <a:custGeom>
            <a:avLst/>
            <a:gdLst/>
            <a:ahLst/>
            <a:cxnLst/>
            <a:rect l="l" t="t" r="r" b="b"/>
            <a:pathLst>
              <a:path w="22044" h="21901" extrusionOk="0">
                <a:moveTo>
                  <a:pt x="11016" y="0"/>
                </a:moveTo>
                <a:cubicBezTo>
                  <a:pt x="4932" y="0"/>
                  <a:pt x="0" y="4908"/>
                  <a:pt x="0" y="10956"/>
                </a:cubicBezTo>
                <a:cubicBezTo>
                  <a:pt x="0" y="16993"/>
                  <a:pt x="4932" y="21900"/>
                  <a:pt x="11016" y="21900"/>
                </a:cubicBezTo>
                <a:cubicBezTo>
                  <a:pt x="17100" y="21900"/>
                  <a:pt x="22043" y="16993"/>
                  <a:pt x="22043" y="10956"/>
                </a:cubicBezTo>
                <a:cubicBezTo>
                  <a:pt x="22043" y="4908"/>
                  <a:pt x="17100" y="0"/>
                  <a:pt x="11016" y="0"/>
                </a:cubicBezTo>
                <a:close/>
              </a:path>
            </a:pathLst>
          </a:custGeom>
          <a:solidFill>
            <a:srgbClr val="3AA6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4"/>
          <p:cNvSpPr/>
          <p:nvPr/>
        </p:nvSpPr>
        <p:spPr>
          <a:xfrm>
            <a:off x="7856700" y="3856225"/>
            <a:ext cx="1287311" cy="1287254"/>
          </a:xfrm>
          <a:custGeom>
            <a:avLst/>
            <a:gdLst/>
            <a:ahLst/>
            <a:cxnLst/>
            <a:rect l="l" t="t" r="r" b="b"/>
            <a:pathLst>
              <a:path w="22959" h="22959" extrusionOk="0">
                <a:moveTo>
                  <a:pt x="0" y="0"/>
                </a:moveTo>
                <a:lnTo>
                  <a:pt x="0" y="22958"/>
                </a:lnTo>
                <a:lnTo>
                  <a:pt x="22958" y="22958"/>
                </a:lnTo>
                <a:lnTo>
                  <a:pt x="22958" y="0"/>
                </a:lnTo>
                <a:close/>
              </a:path>
            </a:pathLst>
          </a:custGeom>
          <a:solidFill>
            <a:srgbClr val="FDC2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4"/>
          <p:cNvSpPr/>
          <p:nvPr/>
        </p:nvSpPr>
        <p:spPr>
          <a:xfrm flipH="1">
            <a:off x="8440090" y="3356152"/>
            <a:ext cx="1107435" cy="1100251"/>
          </a:xfrm>
          <a:custGeom>
            <a:avLst/>
            <a:gdLst/>
            <a:ahLst/>
            <a:cxnLst/>
            <a:rect l="l" t="t" r="r" b="b"/>
            <a:pathLst>
              <a:path w="22044" h="21901" extrusionOk="0">
                <a:moveTo>
                  <a:pt x="11016" y="0"/>
                </a:moveTo>
                <a:cubicBezTo>
                  <a:pt x="4932" y="0"/>
                  <a:pt x="0" y="4908"/>
                  <a:pt x="0" y="10956"/>
                </a:cubicBezTo>
                <a:cubicBezTo>
                  <a:pt x="0" y="16993"/>
                  <a:pt x="4932" y="21900"/>
                  <a:pt x="11016" y="21900"/>
                </a:cubicBezTo>
                <a:cubicBezTo>
                  <a:pt x="17100" y="21900"/>
                  <a:pt x="22043" y="16993"/>
                  <a:pt x="22043" y="10956"/>
                </a:cubicBezTo>
                <a:cubicBezTo>
                  <a:pt x="22043" y="4908"/>
                  <a:pt x="17100" y="0"/>
                  <a:pt x="11016" y="0"/>
                </a:cubicBezTo>
                <a:close/>
              </a:path>
            </a:pathLst>
          </a:custGeom>
          <a:solidFill>
            <a:srgbClr val="3031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matchingName="Blank">
  <p:cSld name="1_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6;p10"/>
          <p:cNvSpPr/>
          <p:nvPr userDrawn="1"/>
        </p:nvSpPr>
        <p:spPr>
          <a:xfrm rot="10800000" flipH="1">
            <a:off x="0" y="3808054"/>
            <a:ext cx="1280416" cy="1334161"/>
          </a:xfrm>
          <a:custGeom>
            <a:avLst/>
            <a:gdLst/>
            <a:ahLst/>
            <a:cxnLst/>
            <a:rect l="l" t="t" r="r" b="b"/>
            <a:pathLst>
              <a:path w="23684" h="23767" extrusionOk="0">
                <a:moveTo>
                  <a:pt x="1" y="1"/>
                </a:moveTo>
                <a:lnTo>
                  <a:pt x="1" y="23767"/>
                </a:lnTo>
                <a:lnTo>
                  <a:pt x="23684" y="1"/>
                </a:lnTo>
                <a:close/>
              </a:path>
            </a:pathLst>
          </a:custGeom>
          <a:solidFill>
            <a:srgbClr val="FDC2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5;p3"/>
          <p:cNvSpPr/>
          <p:nvPr userDrawn="1"/>
        </p:nvSpPr>
        <p:spPr>
          <a:xfrm flipH="1" flipV="1">
            <a:off x="2570769" y="3855792"/>
            <a:ext cx="1283231" cy="1287708"/>
          </a:xfrm>
          <a:custGeom>
            <a:avLst/>
            <a:gdLst/>
            <a:ahLst/>
            <a:cxnLst/>
            <a:rect l="l" t="t" r="r" b="b"/>
            <a:pathLst>
              <a:path w="47117" h="47117" extrusionOk="0">
                <a:moveTo>
                  <a:pt x="0" y="0"/>
                </a:moveTo>
                <a:lnTo>
                  <a:pt x="0" y="47116"/>
                </a:lnTo>
                <a:lnTo>
                  <a:pt x="47116" y="47116"/>
                </a:lnTo>
                <a:lnTo>
                  <a:pt x="47116" y="0"/>
                </a:lnTo>
                <a:close/>
              </a:path>
            </a:pathLst>
          </a:custGeom>
          <a:solidFill>
            <a:srgbClr val="3031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36;p3"/>
          <p:cNvSpPr/>
          <p:nvPr userDrawn="1"/>
        </p:nvSpPr>
        <p:spPr>
          <a:xfrm flipH="1" flipV="1">
            <a:off x="2563816" y="3856776"/>
            <a:ext cx="640513" cy="1285440"/>
          </a:xfrm>
          <a:custGeom>
            <a:avLst/>
            <a:gdLst/>
            <a:ahLst/>
            <a:cxnLst/>
            <a:rect l="l" t="t" r="r" b="b"/>
            <a:pathLst>
              <a:path w="23518" h="47034" extrusionOk="0">
                <a:moveTo>
                  <a:pt x="23517" y="1"/>
                </a:moveTo>
                <a:cubicBezTo>
                  <a:pt x="10529" y="1"/>
                  <a:pt x="1" y="10541"/>
                  <a:pt x="1" y="23517"/>
                </a:cubicBezTo>
                <a:cubicBezTo>
                  <a:pt x="1" y="36505"/>
                  <a:pt x="10529" y="47033"/>
                  <a:pt x="23517" y="47033"/>
                </a:cubicBezTo>
                <a:lnTo>
                  <a:pt x="23517" y="1"/>
                </a:lnTo>
                <a:close/>
              </a:path>
            </a:pathLst>
          </a:custGeom>
          <a:solidFill>
            <a:srgbClr val="3590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38;p3"/>
          <p:cNvSpPr/>
          <p:nvPr userDrawn="1"/>
        </p:nvSpPr>
        <p:spPr>
          <a:xfrm flipV="1">
            <a:off x="1287461" y="3855642"/>
            <a:ext cx="1283231" cy="1287708"/>
          </a:xfrm>
          <a:custGeom>
            <a:avLst/>
            <a:gdLst/>
            <a:ahLst/>
            <a:cxnLst/>
            <a:rect l="l" t="t" r="r" b="b"/>
            <a:pathLst>
              <a:path w="47117" h="47117" extrusionOk="0">
                <a:moveTo>
                  <a:pt x="0" y="0"/>
                </a:moveTo>
                <a:lnTo>
                  <a:pt x="0" y="47116"/>
                </a:lnTo>
                <a:lnTo>
                  <a:pt x="47116" y="47116"/>
                </a:lnTo>
                <a:lnTo>
                  <a:pt x="47116" y="0"/>
                </a:lnTo>
                <a:close/>
              </a:path>
            </a:pathLst>
          </a:custGeom>
          <a:solidFill>
            <a:srgbClr val="3AA6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9;p3"/>
          <p:cNvSpPr/>
          <p:nvPr userDrawn="1"/>
        </p:nvSpPr>
        <p:spPr>
          <a:xfrm flipV="1">
            <a:off x="1930102" y="3856776"/>
            <a:ext cx="640513" cy="1285440"/>
          </a:xfrm>
          <a:custGeom>
            <a:avLst/>
            <a:gdLst/>
            <a:ahLst/>
            <a:cxnLst/>
            <a:rect l="l" t="t" r="r" b="b"/>
            <a:pathLst>
              <a:path w="23518" h="47034" extrusionOk="0">
                <a:moveTo>
                  <a:pt x="23517" y="1"/>
                </a:moveTo>
                <a:cubicBezTo>
                  <a:pt x="10529" y="1"/>
                  <a:pt x="1" y="10541"/>
                  <a:pt x="1" y="23517"/>
                </a:cubicBezTo>
                <a:cubicBezTo>
                  <a:pt x="1" y="36505"/>
                  <a:pt x="10529" y="47033"/>
                  <a:pt x="23517" y="47033"/>
                </a:cubicBezTo>
                <a:lnTo>
                  <a:pt x="23517" y="1"/>
                </a:lnTo>
                <a:close/>
              </a:path>
            </a:pathLst>
          </a:custGeom>
          <a:solidFill>
            <a:srgbClr val="3590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4"/>
          <p:cNvGrpSpPr/>
          <p:nvPr/>
        </p:nvGrpSpPr>
        <p:grpSpPr>
          <a:xfrm>
            <a:off x="6525567" y="-12252"/>
            <a:ext cx="2641892" cy="5166511"/>
            <a:chOff x="6525567" y="-12252"/>
            <a:chExt cx="2641892" cy="5166511"/>
          </a:xfrm>
        </p:grpSpPr>
        <p:grpSp>
          <p:nvGrpSpPr>
            <p:cNvPr id="168" name="Google Shape;168;p14"/>
            <p:cNvGrpSpPr/>
            <p:nvPr/>
          </p:nvGrpSpPr>
          <p:grpSpPr>
            <a:xfrm rot="10800000">
              <a:off x="6525567" y="-12252"/>
              <a:ext cx="1320928" cy="1289525"/>
              <a:chOff x="17" y="-17"/>
              <a:chExt cx="840553" cy="834212"/>
            </a:xfrm>
          </p:grpSpPr>
          <p:sp>
            <p:nvSpPr>
              <p:cNvPr id="169" name="Google Shape;169;p14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59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-5400000" flipH="1">
              <a:off x="7848635" y="-12170"/>
              <a:ext cx="1292984" cy="1297131"/>
              <a:chOff x="3799150" y="2868025"/>
              <a:chExt cx="1178225" cy="1177925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4389425" y="2869200"/>
                <a:ext cx="587950" cy="1175850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0318B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-5400000">
              <a:off x="7849478" y="1277006"/>
              <a:ext cx="1295764" cy="1301843"/>
              <a:chOff x="3799150" y="2868025"/>
              <a:chExt cx="1180758" cy="11779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FDC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4391958" y="2868593"/>
                <a:ext cx="587950" cy="1172558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0318B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7" name="Google Shape;177;p14"/>
            <p:cNvGrpSpPr/>
            <p:nvPr/>
          </p:nvGrpSpPr>
          <p:grpSpPr>
            <a:xfrm>
              <a:off x="7846530" y="2570646"/>
              <a:ext cx="1320928" cy="1293362"/>
              <a:chOff x="17" y="-17"/>
              <a:chExt cx="840553" cy="834212"/>
            </a:xfrm>
          </p:grpSpPr>
          <p:sp>
            <p:nvSpPr>
              <p:cNvPr id="178" name="Google Shape;178;p14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80" name="Google Shape;180;p14"/>
            <p:cNvSpPr/>
            <p:nvPr/>
          </p:nvSpPr>
          <p:spPr>
            <a:xfrm rot="10800000" flipH="1">
              <a:off x="7846540" y="3859967"/>
              <a:ext cx="1307534" cy="1294291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1" name="Google Shape;181;p14"/>
          <p:cNvGrpSpPr/>
          <p:nvPr/>
        </p:nvGrpSpPr>
        <p:grpSpPr>
          <a:xfrm flipH="1">
            <a:off x="6525567" y="3860059"/>
            <a:ext cx="1320928" cy="1295698"/>
            <a:chOff x="17" y="-17"/>
            <a:chExt cx="840553" cy="834212"/>
          </a:xfrm>
        </p:grpSpPr>
        <p:sp>
          <p:nvSpPr>
            <p:cNvPr id="182" name="Google Shape;182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713225" y="411875"/>
            <a:ext cx="58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14"/>
          <p:cNvSpPr txBox="1">
            <a:spLocks noGrp="1"/>
          </p:cNvSpPr>
          <p:nvPr>
            <p:ph type="subTitle" idx="1"/>
          </p:nvPr>
        </p:nvSpPr>
        <p:spPr>
          <a:xfrm>
            <a:off x="1418562" y="1532038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4"/>
          <p:cNvSpPr txBox="1">
            <a:spLocks noGrp="1"/>
          </p:cNvSpPr>
          <p:nvPr>
            <p:ph type="subTitle" idx="2"/>
          </p:nvPr>
        </p:nvSpPr>
        <p:spPr>
          <a:xfrm>
            <a:off x="4228149" y="1532038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>
            <a:spLocks noGrp="1"/>
          </p:cNvSpPr>
          <p:nvPr>
            <p:ph type="subTitle" idx="3"/>
          </p:nvPr>
        </p:nvSpPr>
        <p:spPr>
          <a:xfrm>
            <a:off x="1418562" y="2937463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4"/>
          <p:cNvSpPr txBox="1">
            <a:spLocks noGrp="1"/>
          </p:cNvSpPr>
          <p:nvPr>
            <p:ph type="subTitle" idx="4"/>
          </p:nvPr>
        </p:nvSpPr>
        <p:spPr>
          <a:xfrm>
            <a:off x="4228149" y="2937463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>
            <a:spLocks noGrp="1"/>
          </p:cNvSpPr>
          <p:nvPr>
            <p:ph type="subTitle" idx="5"/>
          </p:nvPr>
        </p:nvSpPr>
        <p:spPr>
          <a:xfrm>
            <a:off x="1418562" y="19227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 txBox="1">
            <a:spLocks noGrp="1"/>
          </p:cNvSpPr>
          <p:nvPr>
            <p:ph type="subTitle" idx="6"/>
          </p:nvPr>
        </p:nvSpPr>
        <p:spPr>
          <a:xfrm>
            <a:off x="4228149" y="19227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>
            <a:spLocks noGrp="1"/>
          </p:cNvSpPr>
          <p:nvPr>
            <p:ph type="subTitle" idx="7"/>
          </p:nvPr>
        </p:nvSpPr>
        <p:spPr>
          <a:xfrm>
            <a:off x="1418562" y="33253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>
            <a:spLocks noGrp="1"/>
          </p:cNvSpPr>
          <p:nvPr>
            <p:ph type="subTitle" idx="8"/>
          </p:nvPr>
        </p:nvSpPr>
        <p:spPr>
          <a:xfrm>
            <a:off x="4228149" y="33253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4"/>
          <p:cNvSpPr txBox="1">
            <a:spLocks noGrp="1"/>
          </p:cNvSpPr>
          <p:nvPr>
            <p:ph type="title" idx="9" hasCustomPrompt="1"/>
          </p:nvPr>
        </p:nvSpPr>
        <p:spPr>
          <a:xfrm>
            <a:off x="70906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4" name="Google Shape;194;p14"/>
          <p:cNvSpPr txBox="1">
            <a:spLocks noGrp="1"/>
          </p:cNvSpPr>
          <p:nvPr>
            <p:ph type="title" idx="13" hasCustomPrompt="1"/>
          </p:nvPr>
        </p:nvSpPr>
        <p:spPr>
          <a:xfrm>
            <a:off x="345111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 idx="14" hasCustomPrompt="1"/>
          </p:nvPr>
        </p:nvSpPr>
        <p:spPr>
          <a:xfrm>
            <a:off x="713237" y="2937475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15" hasCustomPrompt="1"/>
          </p:nvPr>
        </p:nvSpPr>
        <p:spPr>
          <a:xfrm>
            <a:off x="3455287" y="2937475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 flipH="1">
            <a:off x="4209475" y="2838065"/>
            <a:ext cx="420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15"/>
          <p:cNvSpPr txBox="1">
            <a:spLocks noGrp="1"/>
          </p:cNvSpPr>
          <p:nvPr>
            <p:ph type="subTitle" idx="1"/>
          </p:nvPr>
        </p:nvSpPr>
        <p:spPr>
          <a:xfrm flipH="1">
            <a:off x="4209475" y="1724977"/>
            <a:ext cx="4203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0" name="Google Shape;200;p15"/>
          <p:cNvGrpSpPr/>
          <p:nvPr/>
        </p:nvGrpSpPr>
        <p:grpSpPr>
          <a:xfrm>
            <a:off x="-53" y="-5"/>
            <a:ext cx="3866536" cy="5133612"/>
            <a:chOff x="-53" y="-5"/>
            <a:chExt cx="3866536" cy="5133612"/>
          </a:xfrm>
        </p:grpSpPr>
        <p:grpSp>
          <p:nvGrpSpPr>
            <p:cNvPr id="201" name="Google Shape;201;p15"/>
            <p:cNvGrpSpPr/>
            <p:nvPr/>
          </p:nvGrpSpPr>
          <p:grpSpPr>
            <a:xfrm flipH="1">
              <a:off x="1267401" y="1287773"/>
              <a:ext cx="1299017" cy="1278013"/>
              <a:chOff x="-3771" y="-17"/>
              <a:chExt cx="844340" cy="834212"/>
            </a:xfrm>
          </p:grpSpPr>
          <p:sp>
            <p:nvSpPr>
              <p:cNvPr id="202" name="Google Shape;202;p15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 rot="5400000">
                <a:off x="-1881" y="-1899"/>
                <a:ext cx="832890" cy="83667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59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04" name="Google Shape;204;p15"/>
            <p:cNvSpPr/>
            <p:nvPr/>
          </p:nvSpPr>
          <p:spPr>
            <a:xfrm>
              <a:off x="-53" y="0"/>
              <a:ext cx="1283558" cy="5133563"/>
            </a:xfrm>
            <a:custGeom>
              <a:avLst/>
              <a:gdLst/>
              <a:ahLst/>
              <a:cxnLst/>
              <a:rect l="l" t="t" r="r" b="b"/>
              <a:pathLst>
                <a:path w="47390" h="47544" extrusionOk="0">
                  <a:moveTo>
                    <a:pt x="0" y="0"/>
                  </a:moveTo>
                  <a:lnTo>
                    <a:pt x="0" y="47544"/>
                  </a:lnTo>
                  <a:lnTo>
                    <a:pt x="47390" y="47544"/>
                  </a:lnTo>
                  <a:lnTo>
                    <a:pt x="47390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5" name="Google Shape;205;p15"/>
            <p:cNvGrpSpPr/>
            <p:nvPr/>
          </p:nvGrpSpPr>
          <p:grpSpPr>
            <a:xfrm flipH="1">
              <a:off x="1283540" y="-5"/>
              <a:ext cx="1283558" cy="1287708"/>
              <a:chOff x="3799150" y="2868025"/>
              <a:chExt cx="1178225" cy="1177925"/>
            </a:xfrm>
          </p:grpSpPr>
          <p:sp>
            <p:nvSpPr>
              <p:cNvPr id="206" name="Google Shape;206;p15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4389425" y="2869200"/>
                <a:ext cx="587950" cy="1175850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0318B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5"/>
            <p:cNvGrpSpPr/>
            <p:nvPr/>
          </p:nvGrpSpPr>
          <p:grpSpPr>
            <a:xfrm>
              <a:off x="-10" y="-5"/>
              <a:ext cx="1283558" cy="1287708"/>
              <a:chOff x="3799150" y="2868025"/>
              <a:chExt cx="1178225" cy="1177925"/>
            </a:xfrm>
          </p:grpSpPr>
          <p:sp>
            <p:nvSpPr>
              <p:cNvPr id="209" name="Google Shape;209;p15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FDC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4389425" y="2869200"/>
                <a:ext cx="587950" cy="1175850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0318B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1" name="Google Shape;211;p15"/>
            <p:cNvGrpSpPr/>
            <p:nvPr/>
          </p:nvGrpSpPr>
          <p:grpSpPr>
            <a:xfrm flipH="1">
              <a:off x="1273127" y="2566980"/>
              <a:ext cx="1293778" cy="1278013"/>
              <a:chOff x="17" y="-17"/>
              <a:chExt cx="840553" cy="834212"/>
            </a:xfrm>
          </p:grpSpPr>
          <p:sp>
            <p:nvSpPr>
              <p:cNvPr id="212" name="Google Shape;212;p15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59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5"/>
            <p:cNvGrpSpPr/>
            <p:nvPr/>
          </p:nvGrpSpPr>
          <p:grpSpPr>
            <a:xfrm>
              <a:off x="1805028" y="1817531"/>
              <a:ext cx="1517264" cy="1508454"/>
              <a:chOff x="4659706" y="1568197"/>
              <a:chExt cx="874000" cy="868975"/>
            </a:xfrm>
          </p:grpSpPr>
          <p:sp>
            <p:nvSpPr>
              <p:cNvPr id="215" name="Google Shape;215;p15"/>
              <p:cNvSpPr/>
              <p:nvPr/>
            </p:nvSpPr>
            <p:spPr>
              <a:xfrm>
                <a:off x="4659706" y="1568197"/>
                <a:ext cx="874000" cy="868975"/>
              </a:xfrm>
              <a:custGeom>
                <a:avLst/>
                <a:gdLst/>
                <a:ahLst/>
                <a:cxnLst/>
                <a:rect l="l" t="t" r="r" b="b"/>
                <a:pathLst>
                  <a:path w="34960" h="34759" extrusionOk="0">
                    <a:moveTo>
                      <a:pt x="17480" y="1141"/>
                    </a:moveTo>
                    <a:cubicBezTo>
                      <a:pt x="26499" y="1141"/>
                      <a:pt x="33831" y="8425"/>
                      <a:pt x="33819" y="17385"/>
                    </a:cubicBezTo>
                    <a:cubicBezTo>
                      <a:pt x="33819" y="26333"/>
                      <a:pt x="26499" y="33617"/>
                      <a:pt x="17480" y="33617"/>
                    </a:cubicBezTo>
                    <a:cubicBezTo>
                      <a:pt x="8485" y="33617"/>
                      <a:pt x="1141" y="26333"/>
                      <a:pt x="1141" y="17385"/>
                    </a:cubicBezTo>
                    <a:cubicBezTo>
                      <a:pt x="1141" y="8425"/>
                      <a:pt x="8461" y="1141"/>
                      <a:pt x="17480" y="1141"/>
                    </a:cubicBezTo>
                    <a:close/>
                    <a:moveTo>
                      <a:pt x="17480" y="0"/>
                    </a:moveTo>
                    <a:cubicBezTo>
                      <a:pt x="7843" y="0"/>
                      <a:pt x="0" y="7796"/>
                      <a:pt x="0" y="17385"/>
                    </a:cubicBezTo>
                    <a:cubicBezTo>
                      <a:pt x="0" y="26963"/>
                      <a:pt x="7843" y="34758"/>
                      <a:pt x="17480" y="34758"/>
                    </a:cubicBezTo>
                    <a:cubicBezTo>
                      <a:pt x="27117" y="34758"/>
                      <a:pt x="34960" y="26963"/>
                      <a:pt x="34960" y="17385"/>
                    </a:cubicBezTo>
                    <a:cubicBezTo>
                      <a:pt x="34960" y="7796"/>
                      <a:pt x="27117" y="0"/>
                      <a:pt x="17480" y="0"/>
                    </a:cubicBezTo>
                    <a:close/>
                  </a:path>
                </a:pathLst>
              </a:custGeom>
              <a:solidFill>
                <a:srgbClr val="FDC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4812381" y="1719997"/>
                <a:ext cx="568925" cy="565350"/>
              </a:xfrm>
              <a:custGeom>
                <a:avLst/>
                <a:gdLst/>
                <a:ahLst/>
                <a:cxnLst/>
                <a:rect l="l" t="t" r="r" b="b"/>
                <a:pathLst>
                  <a:path w="22757" h="22614" extrusionOk="0">
                    <a:moveTo>
                      <a:pt x="11373" y="1130"/>
                    </a:moveTo>
                    <a:cubicBezTo>
                      <a:pt x="17017" y="1130"/>
                      <a:pt x="21604" y="5693"/>
                      <a:pt x="21604" y="11313"/>
                    </a:cubicBezTo>
                    <a:cubicBezTo>
                      <a:pt x="21604" y="16922"/>
                      <a:pt x="17017" y="21485"/>
                      <a:pt x="11373" y="21485"/>
                    </a:cubicBezTo>
                    <a:cubicBezTo>
                      <a:pt x="5729" y="21485"/>
                      <a:pt x="1142" y="16922"/>
                      <a:pt x="1142" y="11313"/>
                    </a:cubicBezTo>
                    <a:cubicBezTo>
                      <a:pt x="1142" y="5693"/>
                      <a:pt x="5729" y="1130"/>
                      <a:pt x="11373" y="1130"/>
                    </a:cubicBezTo>
                    <a:close/>
                    <a:moveTo>
                      <a:pt x="11373" y="1"/>
                    </a:moveTo>
                    <a:cubicBezTo>
                      <a:pt x="5111" y="1"/>
                      <a:pt x="1" y="5063"/>
                      <a:pt x="1" y="11301"/>
                    </a:cubicBezTo>
                    <a:cubicBezTo>
                      <a:pt x="1" y="17540"/>
                      <a:pt x="5111" y="22614"/>
                      <a:pt x="11373" y="22614"/>
                    </a:cubicBezTo>
                    <a:cubicBezTo>
                      <a:pt x="17659" y="22614"/>
                      <a:pt x="22757" y="17552"/>
                      <a:pt x="22757" y="11301"/>
                    </a:cubicBezTo>
                    <a:cubicBezTo>
                      <a:pt x="22757" y="5063"/>
                      <a:pt x="17647" y="1"/>
                      <a:pt x="113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7" name="Google Shape;217;p15"/>
            <p:cNvSpPr/>
            <p:nvPr/>
          </p:nvSpPr>
          <p:spPr>
            <a:xfrm flipH="1">
              <a:off x="1283869" y="3845900"/>
              <a:ext cx="1283231" cy="1287708"/>
            </a:xfrm>
            <a:custGeom>
              <a:avLst/>
              <a:gdLst/>
              <a:ahLst/>
              <a:cxnLst/>
              <a:rect l="l" t="t" r="r" b="b"/>
              <a:pathLst>
                <a:path w="47117" h="47117" extrusionOk="0">
                  <a:moveTo>
                    <a:pt x="0" y="0"/>
                  </a:moveTo>
                  <a:lnTo>
                    <a:pt x="0" y="47116"/>
                  </a:lnTo>
                  <a:lnTo>
                    <a:pt x="47116" y="47116"/>
                  </a:lnTo>
                  <a:lnTo>
                    <a:pt x="47116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562833" y="4127085"/>
              <a:ext cx="724981" cy="725343"/>
            </a:xfrm>
            <a:custGeom>
              <a:avLst/>
              <a:gdLst/>
              <a:ahLst/>
              <a:cxnLst/>
              <a:rect l="l" t="t" r="r" b="b"/>
              <a:pathLst>
                <a:path w="26048" h="26061" extrusionOk="0">
                  <a:moveTo>
                    <a:pt x="0" y="1"/>
                  </a:moveTo>
                  <a:lnTo>
                    <a:pt x="0" y="26060"/>
                  </a:lnTo>
                  <a:lnTo>
                    <a:pt x="26048" y="26060"/>
                  </a:lnTo>
                  <a:lnTo>
                    <a:pt x="26048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9" name="Google Shape;219;p15"/>
            <p:cNvGrpSpPr/>
            <p:nvPr/>
          </p:nvGrpSpPr>
          <p:grpSpPr>
            <a:xfrm>
              <a:off x="26663" y="2417780"/>
              <a:ext cx="1230221" cy="1576053"/>
              <a:chOff x="1559800" y="477475"/>
              <a:chExt cx="944725" cy="1210300"/>
            </a:xfrm>
          </p:grpSpPr>
          <p:sp>
            <p:nvSpPr>
              <p:cNvPr id="220" name="Google Shape;220;p15"/>
              <p:cNvSpPr/>
              <p:nvPr/>
            </p:nvSpPr>
            <p:spPr>
              <a:xfrm>
                <a:off x="1559800" y="477475"/>
                <a:ext cx="944725" cy="475350"/>
              </a:xfrm>
              <a:custGeom>
                <a:avLst/>
                <a:gdLst/>
                <a:ahLst/>
                <a:cxnLst/>
                <a:rect l="l" t="t" r="r" b="b"/>
                <a:pathLst>
                  <a:path w="37789" h="19014" extrusionOk="0">
                    <a:moveTo>
                      <a:pt x="0" y="0"/>
                    </a:moveTo>
                    <a:lnTo>
                      <a:pt x="19001" y="19013"/>
                    </a:lnTo>
                    <a:lnTo>
                      <a:pt x="37788" y="226"/>
                    </a:lnTo>
                    <a:lnTo>
                      <a:pt x="37776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559800" y="847325"/>
                <a:ext cx="944725" cy="475350"/>
              </a:xfrm>
              <a:custGeom>
                <a:avLst/>
                <a:gdLst/>
                <a:ahLst/>
                <a:cxnLst/>
                <a:rect l="l" t="t" r="r" b="b"/>
                <a:pathLst>
                  <a:path w="37789" h="19014" extrusionOk="0">
                    <a:moveTo>
                      <a:pt x="12" y="1"/>
                    </a:moveTo>
                    <a:lnTo>
                      <a:pt x="0" y="24"/>
                    </a:lnTo>
                    <a:lnTo>
                      <a:pt x="19001" y="19013"/>
                    </a:lnTo>
                    <a:lnTo>
                      <a:pt x="37788" y="238"/>
                    </a:lnTo>
                    <a:lnTo>
                      <a:pt x="37776" y="22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563075" y="1215700"/>
                <a:ext cx="938175" cy="472075"/>
              </a:xfrm>
              <a:custGeom>
                <a:avLst/>
                <a:gdLst/>
                <a:ahLst/>
                <a:cxnLst/>
                <a:rect l="l" t="t" r="r" b="b"/>
                <a:pathLst>
                  <a:path w="37527" h="18883" extrusionOk="0">
                    <a:moveTo>
                      <a:pt x="12" y="1"/>
                    </a:moveTo>
                    <a:lnTo>
                      <a:pt x="0" y="24"/>
                    </a:lnTo>
                    <a:lnTo>
                      <a:pt x="18870" y="18882"/>
                    </a:lnTo>
                    <a:lnTo>
                      <a:pt x="37527" y="238"/>
                    </a:lnTo>
                    <a:lnTo>
                      <a:pt x="37503" y="22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3" name="Google Shape;223;p15"/>
            <p:cNvSpPr/>
            <p:nvPr/>
          </p:nvSpPr>
          <p:spPr>
            <a:xfrm>
              <a:off x="2567475" y="3845000"/>
              <a:ext cx="1299008" cy="1287696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9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2"/>
          <p:cNvSpPr txBox="1">
            <a:spLocks noGrp="1"/>
          </p:cNvSpPr>
          <p:nvPr>
            <p:ph type="title"/>
          </p:nvPr>
        </p:nvSpPr>
        <p:spPr>
          <a:xfrm>
            <a:off x="597425" y="252500"/>
            <a:ext cx="4098300" cy="14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8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542" name="Google Shape;542;p32"/>
          <p:cNvGrpSpPr/>
          <p:nvPr/>
        </p:nvGrpSpPr>
        <p:grpSpPr>
          <a:xfrm>
            <a:off x="5251286" y="0"/>
            <a:ext cx="3892714" cy="5150809"/>
            <a:chOff x="5282096" y="-2850"/>
            <a:chExt cx="3892714" cy="5150809"/>
          </a:xfrm>
        </p:grpSpPr>
        <p:grpSp>
          <p:nvGrpSpPr>
            <p:cNvPr id="543" name="Google Shape;543;p32"/>
            <p:cNvGrpSpPr/>
            <p:nvPr/>
          </p:nvGrpSpPr>
          <p:grpSpPr>
            <a:xfrm flipH="1">
              <a:off x="6551975" y="3861239"/>
              <a:ext cx="1311346" cy="1284436"/>
              <a:chOff x="17" y="-17"/>
              <a:chExt cx="840553" cy="834212"/>
            </a:xfrm>
          </p:grpSpPr>
          <p:sp>
            <p:nvSpPr>
              <p:cNvPr id="544" name="Google Shape;544;p32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46" name="Google Shape;546;p32"/>
            <p:cNvSpPr/>
            <p:nvPr/>
          </p:nvSpPr>
          <p:spPr>
            <a:xfrm flipH="1">
              <a:off x="6582971" y="10"/>
              <a:ext cx="1280416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856700" y="-2850"/>
              <a:ext cx="1318110" cy="5145201"/>
            </a:xfrm>
            <a:custGeom>
              <a:avLst/>
              <a:gdLst/>
              <a:ahLst/>
              <a:cxnLst/>
              <a:rect l="l" t="t" r="r" b="b"/>
              <a:pathLst>
                <a:path w="47866" h="47545" extrusionOk="0">
                  <a:moveTo>
                    <a:pt x="1" y="0"/>
                  </a:moveTo>
                  <a:lnTo>
                    <a:pt x="1" y="47544"/>
                  </a:lnTo>
                  <a:lnTo>
                    <a:pt x="47865" y="47544"/>
                  </a:lnTo>
                  <a:lnTo>
                    <a:pt x="47865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8" name="Google Shape;548;p32"/>
            <p:cNvGrpSpPr/>
            <p:nvPr/>
          </p:nvGrpSpPr>
          <p:grpSpPr>
            <a:xfrm>
              <a:off x="6346078" y="-7"/>
              <a:ext cx="1517264" cy="1508454"/>
              <a:chOff x="4659706" y="1568197"/>
              <a:chExt cx="874000" cy="868975"/>
            </a:xfrm>
          </p:grpSpPr>
          <p:sp>
            <p:nvSpPr>
              <p:cNvPr id="549" name="Google Shape;549;p32"/>
              <p:cNvSpPr/>
              <p:nvPr/>
            </p:nvSpPr>
            <p:spPr>
              <a:xfrm>
                <a:off x="4659706" y="1568197"/>
                <a:ext cx="874000" cy="868975"/>
              </a:xfrm>
              <a:custGeom>
                <a:avLst/>
                <a:gdLst/>
                <a:ahLst/>
                <a:cxnLst/>
                <a:rect l="l" t="t" r="r" b="b"/>
                <a:pathLst>
                  <a:path w="34960" h="34759" extrusionOk="0">
                    <a:moveTo>
                      <a:pt x="17480" y="1141"/>
                    </a:moveTo>
                    <a:cubicBezTo>
                      <a:pt x="26499" y="1141"/>
                      <a:pt x="33831" y="8425"/>
                      <a:pt x="33819" y="17385"/>
                    </a:cubicBezTo>
                    <a:cubicBezTo>
                      <a:pt x="33819" y="26333"/>
                      <a:pt x="26499" y="33617"/>
                      <a:pt x="17480" y="33617"/>
                    </a:cubicBezTo>
                    <a:cubicBezTo>
                      <a:pt x="8485" y="33617"/>
                      <a:pt x="1141" y="26333"/>
                      <a:pt x="1141" y="17385"/>
                    </a:cubicBezTo>
                    <a:cubicBezTo>
                      <a:pt x="1141" y="8425"/>
                      <a:pt x="8461" y="1141"/>
                      <a:pt x="17480" y="1141"/>
                    </a:cubicBezTo>
                    <a:close/>
                    <a:moveTo>
                      <a:pt x="17480" y="0"/>
                    </a:moveTo>
                    <a:cubicBezTo>
                      <a:pt x="7843" y="0"/>
                      <a:pt x="0" y="7796"/>
                      <a:pt x="0" y="17385"/>
                    </a:cubicBezTo>
                    <a:cubicBezTo>
                      <a:pt x="0" y="26963"/>
                      <a:pt x="7843" y="34758"/>
                      <a:pt x="17480" y="34758"/>
                    </a:cubicBezTo>
                    <a:cubicBezTo>
                      <a:pt x="27117" y="34758"/>
                      <a:pt x="34960" y="26963"/>
                      <a:pt x="34960" y="17385"/>
                    </a:cubicBezTo>
                    <a:cubicBezTo>
                      <a:pt x="34960" y="7796"/>
                      <a:pt x="27117" y="0"/>
                      <a:pt x="17480" y="0"/>
                    </a:cubicBezTo>
                    <a:close/>
                  </a:path>
                </a:pathLst>
              </a:custGeom>
              <a:solidFill>
                <a:srgbClr val="303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4812381" y="1719997"/>
                <a:ext cx="568925" cy="565350"/>
              </a:xfrm>
              <a:custGeom>
                <a:avLst/>
                <a:gdLst/>
                <a:ahLst/>
                <a:cxnLst/>
                <a:rect l="l" t="t" r="r" b="b"/>
                <a:pathLst>
                  <a:path w="22757" h="22614" extrusionOk="0">
                    <a:moveTo>
                      <a:pt x="11373" y="1130"/>
                    </a:moveTo>
                    <a:cubicBezTo>
                      <a:pt x="17017" y="1130"/>
                      <a:pt x="21604" y="5693"/>
                      <a:pt x="21604" y="11313"/>
                    </a:cubicBezTo>
                    <a:cubicBezTo>
                      <a:pt x="21604" y="16922"/>
                      <a:pt x="17017" y="21485"/>
                      <a:pt x="11373" y="21485"/>
                    </a:cubicBezTo>
                    <a:cubicBezTo>
                      <a:pt x="5729" y="21485"/>
                      <a:pt x="1142" y="16922"/>
                      <a:pt x="1142" y="11313"/>
                    </a:cubicBezTo>
                    <a:cubicBezTo>
                      <a:pt x="1142" y="5693"/>
                      <a:pt x="5729" y="1130"/>
                      <a:pt x="11373" y="1130"/>
                    </a:cubicBezTo>
                    <a:close/>
                    <a:moveTo>
                      <a:pt x="11373" y="1"/>
                    </a:moveTo>
                    <a:cubicBezTo>
                      <a:pt x="5111" y="1"/>
                      <a:pt x="1" y="5063"/>
                      <a:pt x="1" y="11301"/>
                    </a:cubicBezTo>
                    <a:cubicBezTo>
                      <a:pt x="1" y="17540"/>
                      <a:pt x="5111" y="22614"/>
                      <a:pt x="11373" y="22614"/>
                    </a:cubicBezTo>
                    <a:cubicBezTo>
                      <a:pt x="17659" y="22614"/>
                      <a:pt x="22757" y="17552"/>
                      <a:pt x="22757" y="11301"/>
                    </a:cubicBezTo>
                    <a:cubicBezTo>
                      <a:pt x="22757" y="5063"/>
                      <a:pt x="17647" y="1"/>
                      <a:pt x="11373" y="1"/>
                    </a:cubicBezTo>
                    <a:close/>
                  </a:path>
                </a:pathLst>
              </a:custGeom>
              <a:solidFill>
                <a:srgbClr val="303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51" name="Google Shape;551;p32"/>
            <p:cNvGrpSpPr/>
            <p:nvPr/>
          </p:nvGrpSpPr>
          <p:grpSpPr>
            <a:xfrm flipH="1">
              <a:off x="7863375" y="3865492"/>
              <a:ext cx="1311352" cy="1282468"/>
              <a:chOff x="17" y="-17"/>
              <a:chExt cx="840556" cy="837120"/>
            </a:xfrm>
          </p:grpSpPr>
          <p:sp>
            <p:nvSpPr>
              <p:cNvPr id="552" name="Google Shape;552;p32"/>
              <p:cNvSpPr/>
              <p:nvPr/>
            </p:nvSpPr>
            <p:spPr>
              <a:xfrm rot="5400000">
                <a:off x="5141" y="1671"/>
                <a:ext cx="837115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FDC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54" name="Google Shape;554;p32"/>
            <p:cNvSpPr/>
            <p:nvPr/>
          </p:nvSpPr>
          <p:spPr>
            <a:xfrm>
              <a:off x="7215425" y="2575275"/>
              <a:ext cx="641274" cy="1282433"/>
            </a:xfrm>
            <a:custGeom>
              <a:avLst/>
              <a:gdLst/>
              <a:ahLst/>
              <a:cxnLst/>
              <a:rect l="l" t="t" r="r" b="b"/>
              <a:pathLst>
                <a:path w="23707" h="47568" extrusionOk="0">
                  <a:moveTo>
                    <a:pt x="23707" y="1"/>
                  </a:moveTo>
                  <a:cubicBezTo>
                    <a:pt x="10612" y="1"/>
                    <a:pt x="0" y="10553"/>
                    <a:pt x="0" y="23564"/>
                  </a:cubicBezTo>
                  <a:lnTo>
                    <a:pt x="0" y="24028"/>
                  </a:lnTo>
                  <a:cubicBezTo>
                    <a:pt x="0" y="37040"/>
                    <a:pt x="10612" y="47568"/>
                    <a:pt x="23707" y="47568"/>
                  </a:cubicBezTo>
                  <a:lnTo>
                    <a:pt x="23707" y="1"/>
                  </a:lnTo>
                  <a:close/>
                </a:path>
              </a:pathLst>
            </a:custGeom>
            <a:solidFill>
              <a:srgbClr val="35904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7564648" y="2931041"/>
              <a:ext cx="617177" cy="613173"/>
            </a:xfrm>
            <a:custGeom>
              <a:avLst/>
              <a:gdLst/>
              <a:ahLst/>
              <a:cxnLst/>
              <a:rect l="l" t="t" r="r" b="b"/>
              <a:pathLst>
                <a:path w="22044" h="21901" extrusionOk="0">
                  <a:moveTo>
                    <a:pt x="11016" y="0"/>
                  </a:moveTo>
                  <a:cubicBezTo>
                    <a:pt x="4932" y="0"/>
                    <a:pt x="0" y="4908"/>
                    <a:pt x="0" y="10956"/>
                  </a:cubicBezTo>
                  <a:cubicBezTo>
                    <a:pt x="0" y="16993"/>
                    <a:pt x="4932" y="21900"/>
                    <a:pt x="11016" y="21900"/>
                  </a:cubicBezTo>
                  <a:cubicBezTo>
                    <a:pt x="17100" y="21900"/>
                    <a:pt x="22043" y="16993"/>
                    <a:pt x="22043" y="10956"/>
                  </a:cubicBezTo>
                  <a:cubicBezTo>
                    <a:pt x="22043" y="4908"/>
                    <a:pt x="17100" y="0"/>
                    <a:pt x="11016" y="0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8156558" y="1407885"/>
              <a:ext cx="724981" cy="725343"/>
            </a:xfrm>
            <a:custGeom>
              <a:avLst/>
              <a:gdLst/>
              <a:ahLst/>
              <a:cxnLst/>
              <a:rect l="l" t="t" r="r" b="b"/>
              <a:pathLst>
                <a:path w="26048" h="26061" extrusionOk="0">
                  <a:moveTo>
                    <a:pt x="0" y="1"/>
                  </a:moveTo>
                  <a:lnTo>
                    <a:pt x="0" y="26060"/>
                  </a:lnTo>
                  <a:lnTo>
                    <a:pt x="26048" y="26060"/>
                  </a:lnTo>
                  <a:lnTo>
                    <a:pt x="26048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6569400" y="2133225"/>
              <a:ext cx="1289007" cy="438508"/>
            </a:xfrm>
            <a:custGeom>
              <a:avLst/>
              <a:gdLst/>
              <a:ahLst/>
              <a:cxnLst/>
              <a:rect l="l" t="t" r="r" b="b"/>
              <a:pathLst>
                <a:path w="47688" h="17041" extrusionOk="0">
                  <a:moveTo>
                    <a:pt x="1" y="0"/>
                  </a:moveTo>
                  <a:lnTo>
                    <a:pt x="1" y="17040"/>
                  </a:lnTo>
                  <a:lnTo>
                    <a:pt x="47687" y="17040"/>
                  </a:lnTo>
                  <a:lnTo>
                    <a:pt x="47687" y="0"/>
                  </a:lnTo>
                  <a:close/>
                </a:path>
              </a:pathLst>
            </a:custGeom>
            <a:solidFill>
              <a:srgbClr val="3AA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5282096" y="2574035"/>
              <a:ext cx="1280416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/>
          <a:lstStyle/>
          <a:p>
            <a:fld id="{963D4A37-6663-4184-AE97-7C69E96400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/>
          <a:lstStyle/>
          <a:p>
            <a:fld id="{9856929E-13F7-46B5-8812-6D3F4CBE28B5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://id.wikipedia.org/wiki/Bahasa_Inggri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5"/>
          <p:cNvSpPr txBox="1">
            <a:spLocks noGrp="1"/>
          </p:cNvSpPr>
          <p:nvPr>
            <p:ph type="ctrTitle"/>
          </p:nvPr>
        </p:nvSpPr>
        <p:spPr>
          <a:xfrm>
            <a:off x="3340375" y="1586350"/>
            <a:ext cx="5072100" cy="14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LITERASI </a:t>
            </a:r>
            <a:br>
              <a:rPr lang="en-ID" dirty="0"/>
            </a:br>
            <a:r>
              <a:rPr lang="en-ID" dirty="0"/>
              <a:t>DIGITAL</a:t>
            </a:r>
            <a:endParaRPr dirty="0"/>
          </a:p>
        </p:txBody>
      </p:sp>
      <p:sp>
        <p:nvSpPr>
          <p:cNvPr id="568" name="Google Shape;568;p35"/>
          <p:cNvSpPr txBox="1">
            <a:spLocks noGrp="1"/>
          </p:cNvSpPr>
          <p:nvPr>
            <p:ph type="subTitle" idx="1"/>
          </p:nvPr>
        </p:nvSpPr>
        <p:spPr>
          <a:xfrm>
            <a:off x="3340375" y="3074650"/>
            <a:ext cx="50721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Pertemuan</a:t>
            </a:r>
            <a:r>
              <a:rPr lang="en-US" dirty="0"/>
              <a:t> 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1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/>
          <p:cNvSpPr/>
          <p:nvPr/>
        </p:nvSpPr>
        <p:spPr>
          <a:xfrm>
            <a:off x="3283805" y="1515906"/>
            <a:ext cx="2507666" cy="1439324"/>
          </a:xfrm>
          <a:prstGeom prst="roundRect">
            <a:avLst/>
          </a:prstGeom>
          <a:solidFill>
            <a:srgbClr val="000000">
              <a:alpha val="1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Rectangle: Rounded Corners 21"/>
          <p:cNvSpPr/>
          <p:nvPr/>
        </p:nvSpPr>
        <p:spPr>
          <a:xfrm>
            <a:off x="6128191" y="1515908"/>
            <a:ext cx="2507666" cy="1439322"/>
          </a:xfrm>
          <a:prstGeom prst="roundRect">
            <a:avLst/>
          </a:prstGeom>
          <a:solidFill>
            <a:srgbClr val="000000">
              <a:alpha val="1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Rectangle: Rounded Corners 22"/>
          <p:cNvSpPr/>
          <p:nvPr/>
        </p:nvSpPr>
        <p:spPr>
          <a:xfrm>
            <a:off x="436882" y="3600984"/>
            <a:ext cx="2507666" cy="1439323"/>
          </a:xfrm>
          <a:prstGeom prst="roundRect">
            <a:avLst/>
          </a:prstGeom>
          <a:solidFill>
            <a:schemeClr val="tx1"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Rectangle: Rounded Corners 23"/>
          <p:cNvSpPr/>
          <p:nvPr/>
        </p:nvSpPr>
        <p:spPr>
          <a:xfrm>
            <a:off x="439419" y="1515906"/>
            <a:ext cx="2507666" cy="1439324"/>
          </a:xfrm>
          <a:prstGeom prst="roundRect">
            <a:avLst/>
          </a:prstGeom>
          <a:solidFill>
            <a:srgbClr val="000000">
              <a:alpha val="16863"/>
            </a:srgb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" name="TextBox 24"/>
          <p:cNvSpPr txBox="1"/>
          <p:nvPr/>
        </p:nvSpPr>
        <p:spPr>
          <a:xfrm>
            <a:off x="586712" y="1845089"/>
            <a:ext cx="2172017" cy="103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M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enciptakan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T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atanan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M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asyarakat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dengan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P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ola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pikir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&amp; P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andangan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yang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K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ritis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-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K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reatif</a:t>
            </a:r>
            <a:endParaRPr lang="en-US" sz="1050" dirty="0">
              <a:solidFill>
                <a:schemeClr val="bg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1245899" y="1000469"/>
            <a:ext cx="834081" cy="83408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Flowchart: Connector 26"/>
          <p:cNvSpPr/>
          <p:nvPr/>
        </p:nvSpPr>
        <p:spPr>
          <a:xfrm>
            <a:off x="4137110" y="996500"/>
            <a:ext cx="834081" cy="83408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Flowchart: Connector 31"/>
          <p:cNvSpPr/>
          <p:nvPr/>
        </p:nvSpPr>
        <p:spPr>
          <a:xfrm>
            <a:off x="7028321" y="1007675"/>
            <a:ext cx="834081" cy="83408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8" name="Flowchart: Connector 37"/>
          <p:cNvSpPr/>
          <p:nvPr/>
        </p:nvSpPr>
        <p:spPr>
          <a:xfrm>
            <a:off x="1245156" y="3087511"/>
            <a:ext cx="834081" cy="83408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9" name="Title 1"/>
          <p:cNvSpPr txBox="1"/>
          <p:nvPr/>
        </p:nvSpPr>
        <p:spPr>
          <a:xfrm>
            <a:off x="265176" y="313247"/>
            <a:ext cx="8613648" cy="4585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bg1"/>
                </a:solidFill>
                <a:latin typeface="Montserrat SemiBold" panose="00000700000000000000" pitchFamily="50" charset="0"/>
              </a:rPr>
              <a:t>LITERASI DIGITAL MENGHASILKAN</a:t>
            </a:r>
            <a:endParaRPr lang="en-US" sz="3000" dirty="0">
              <a:solidFill>
                <a:schemeClr val="bg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3283805" y="3597015"/>
            <a:ext cx="2507666" cy="1439323"/>
          </a:xfrm>
          <a:prstGeom prst="roundRect">
            <a:avLst/>
          </a:prstGeom>
          <a:solidFill>
            <a:schemeClr val="tx1"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Rectangle: Rounded Corners 40"/>
          <p:cNvSpPr/>
          <p:nvPr/>
        </p:nvSpPr>
        <p:spPr>
          <a:xfrm>
            <a:off x="6128191" y="3597014"/>
            <a:ext cx="2507666" cy="1439323"/>
          </a:xfrm>
          <a:prstGeom prst="roundRect">
            <a:avLst/>
          </a:prstGeom>
          <a:solidFill>
            <a:schemeClr val="tx1"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Rectangle 41"/>
          <p:cNvSpPr/>
          <p:nvPr/>
        </p:nvSpPr>
        <p:spPr>
          <a:xfrm>
            <a:off x="3406555" y="1898650"/>
            <a:ext cx="2330891" cy="792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T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idak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akan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M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udah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T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ermakan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i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su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P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rovokatif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,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M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enjadi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korban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H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oa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x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atau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K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orban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P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enipuan</a:t>
            </a:r>
            <a:endParaRPr lang="en-US" sz="1050" dirty="0">
              <a:solidFill>
                <a:schemeClr val="bg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46341" y="1845089"/>
            <a:ext cx="2310948" cy="103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007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Mampu M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emproses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B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erbagai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I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nformasi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,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M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emahami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P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esan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&amp; B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erkomunikasi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E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fektif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dalam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berbagai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bentuk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. </a:t>
            </a:r>
            <a:endParaRPr lang="en-US" sz="1050" dirty="0">
              <a:solidFill>
                <a:schemeClr val="bg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753" y="3930167"/>
            <a:ext cx="2390950" cy="103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007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Membangun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B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udaya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L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iterasi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D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igital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perlu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M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elibatkan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P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eran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A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ktif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Seluruh Elemen M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asyarakat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secara Bersama.</a:t>
            </a:r>
            <a:endParaRPr lang="en-US" sz="1050" dirty="0">
              <a:solidFill>
                <a:schemeClr val="bg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61585" y="4062831"/>
            <a:ext cx="2349569" cy="792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S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alah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S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atu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I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ndikator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pencapaian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di B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idang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P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endidikan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dan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K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ebudayaan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endParaRPr lang="en-US" sz="1050" dirty="0">
              <a:solidFill>
                <a:schemeClr val="bg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4137110" y="3087511"/>
            <a:ext cx="834081" cy="83408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7" name="Rectangle 46"/>
          <p:cNvSpPr/>
          <p:nvPr/>
        </p:nvSpPr>
        <p:spPr>
          <a:xfrm>
            <a:off x="6060031" y="3921592"/>
            <a:ext cx="2650524" cy="103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G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enerasi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M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uda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yang Lemah dalam K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ompetensi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D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igital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,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akan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T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ersisih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d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alam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P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ersaingan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P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ekerjaan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,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D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emokrasi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,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&amp;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I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nteraksi</a:t>
            </a:r>
            <a:r>
              <a:rPr lang="en-US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Montserrat Medium" panose="00000600000000000000" pitchFamily="50" charset="0"/>
              </a:rPr>
              <a:t>S</a:t>
            </a:r>
            <a:r>
              <a:rPr lang="en-US" sz="105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osial</a:t>
            </a:r>
            <a:endParaRPr lang="en-US" sz="1050" dirty="0">
              <a:solidFill>
                <a:schemeClr val="bg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7010401" y="3083540"/>
            <a:ext cx="834081" cy="83408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76" y="1158966"/>
            <a:ext cx="547430" cy="5474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51" y="1165724"/>
            <a:ext cx="485373" cy="48537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85" y="1191218"/>
            <a:ext cx="474854" cy="47485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48" y="3256624"/>
            <a:ext cx="488030" cy="4880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65" y="3281666"/>
            <a:ext cx="500727" cy="5007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304" y="3251955"/>
            <a:ext cx="511902" cy="511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2531" name="Picture 3" descr="D:\STTB\Ngajar JP\Literasi Digital\Literasi Digital 2021\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82353" y="1061540"/>
            <a:ext cx="4661647" cy="2732690"/>
          </a:xfrm>
          <a:prstGeom prst="rect">
            <a:avLst/>
          </a:prstGeom>
          <a:noFill/>
        </p:spPr>
      </p:pic>
      <p:pic>
        <p:nvPicPr>
          <p:cNvPr id="22532" name="Picture 4" descr="D:\STTB\Ngajar JP\Literasi Digital\Literasi Digital 2021\1.jpg"/>
          <p:cNvPicPr>
            <a:picLocks noChangeAspect="1" noChangeArrowheads="1"/>
          </p:cNvPicPr>
          <p:nvPr/>
        </p:nvPicPr>
        <p:blipFill>
          <a:blip r:embed="rId2"/>
          <a:srcRect r="5309"/>
          <a:stretch>
            <a:fillRect/>
          </a:stretch>
        </p:blipFill>
        <p:spPr bwMode="auto">
          <a:xfrm>
            <a:off x="0" y="1048402"/>
            <a:ext cx="4414345" cy="27458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969256" y="1263587"/>
          <a:ext cx="4674616" cy="420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orelDRAW" r:id="rId1" imgW="1242695" imgH="1120775" progId="">
                  <p:embed/>
                </p:oleObj>
              </mc:Choice>
              <mc:Fallback>
                <p:oleObj name="CorelDRAW" r:id="rId1" imgW="1242695" imgH="1120775" progId="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69256" y="1263587"/>
                        <a:ext cx="4674616" cy="42056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Google Shape;597;p38"/>
          <p:cNvSpPr txBox="1"/>
          <p:nvPr/>
        </p:nvSpPr>
        <p:spPr>
          <a:xfrm>
            <a:off x="689610" y="166370"/>
            <a:ext cx="7547610" cy="89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 sz="3600" dirty="0" err="1">
                <a:solidFill>
                  <a:srgbClr val="30318B"/>
                </a:solidFill>
              </a:rPr>
              <a:t>Percepatan</a:t>
            </a:r>
            <a:r>
              <a:rPr lang="en-US" sz="3600" dirty="0">
                <a:solidFill>
                  <a:srgbClr val="30318B"/>
                </a:solidFill>
              </a:rPr>
              <a:t> </a:t>
            </a:r>
            <a:r>
              <a:rPr lang="en-US" sz="3600" dirty="0" err="1">
                <a:solidFill>
                  <a:srgbClr val="30318B"/>
                </a:solidFill>
              </a:rPr>
              <a:t>Transformasi</a:t>
            </a:r>
            <a:r>
              <a:rPr lang="en-US" sz="3600" dirty="0">
                <a:solidFill>
                  <a:srgbClr val="30318B"/>
                </a:solidFill>
              </a:rPr>
              <a:t> Digital</a:t>
            </a:r>
            <a:endParaRPr lang="en-US" sz="3600" dirty="0">
              <a:solidFill>
                <a:srgbClr val="30318B"/>
              </a:solidFill>
            </a:endParaRPr>
          </a:p>
        </p:txBody>
      </p:sp>
      <p:sp>
        <p:nvSpPr>
          <p:cNvPr id="4" name="Google Shape;580;p37"/>
          <p:cNvSpPr txBox="1"/>
          <p:nvPr/>
        </p:nvSpPr>
        <p:spPr>
          <a:xfrm>
            <a:off x="1089377" y="1471078"/>
            <a:ext cx="2295745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 err="1">
                <a:latin typeface="Cabin" panose="020B0604020202020204" charset="0"/>
              </a:rPr>
              <a:t>Perluasan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akses</a:t>
            </a:r>
            <a:r>
              <a:rPr lang="en-US" dirty="0">
                <a:latin typeface="Cabin" panose="020B0604020202020204" charset="0"/>
              </a:rPr>
              <a:t> dan </a:t>
            </a:r>
            <a:r>
              <a:rPr lang="en-US" dirty="0" err="1">
                <a:latin typeface="Cabin" panose="020B0604020202020204" charset="0"/>
              </a:rPr>
              <a:t>peningkatan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infrastruktur</a:t>
            </a:r>
            <a:r>
              <a:rPr lang="en-US" dirty="0">
                <a:latin typeface="Cabin" panose="020B0604020202020204" charset="0"/>
              </a:rPr>
              <a:t> digital</a:t>
            </a:r>
            <a:endParaRPr lang="en-US" dirty="0">
              <a:latin typeface="Cabin" panose="020B0604020202020204" charset="0"/>
            </a:endParaRPr>
          </a:p>
        </p:txBody>
      </p:sp>
      <p:sp>
        <p:nvSpPr>
          <p:cNvPr id="5" name="Google Shape;581;p37"/>
          <p:cNvSpPr txBox="1"/>
          <p:nvPr/>
        </p:nvSpPr>
        <p:spPr>
          <a:xfrm>
            <a:off x="4373885" y="1471078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latin typeface="Cabin" panose="020B0604020202020204" charset="0"/>
              </a:rPr>
              <a:t>Roadmap </a:t>
            </a:r>
            <a:r>
              <a:rPr lang="en-US" dirty="0" err="1">
                <a:latin typeface="Cabin" panose="020B0604020202020204" charset="0"/>
              </a:rPr>
              <a:t>transformasi</a:t>
            </a:r>
            <a:r>
              <a:rPr lang="en-US">
                <a:latin typeface="Cabin" panose="020B0604020202020204" charset="0"/>
              </a:rPr>
              <a:t> digita</a:t>
            </a:r>
            <a:r>
              <a:rPr lang="en-US" dirty="0">
                <a:latin typeface="Cabin" panose="020B0604020202020204" charset="0"/>
              </a:rPr>
              <a:t>l</a:t>
            </a:r>
            <a:r>
              <a:rPr lang="en-US">
                <a:latin typeface="Cabin" panose="020B0604020202020204" charset="0"/>
              </a:rPr>
              <a:t> </a:t>
            </a:r>
            <a:r>
              <a:rPr lang="en-US" dirty="0">
                <a:latin typeface="Cabin" panose="020B0604020202020204" charset="0"/>
              </a:rPr>
              <a:t>di sector-sector </a:t>
            </a:r>
            <a:r>
              <a:rPr lang="en-US" dirty="0" err="1">
                <a:latin typeface="Cabin" panose="020B0604020202020204" charset="0"/>
              </a:rPr>
              <a:t>strategis</a:t>
            </a:r>
            <a:endParaRPr lang="en-US" dirty="0">
              <a:latin typeface="Cabin" panose="020B0604020202020204" charset="0"/>
            </a:endParaRPr>
          </a:p>
        </p:txBody>
      </p:sp>
      <p:sp>
        <p:nvSpPr>
          <p:cNvPr id="6" name="Google Shape;582;p37"/>
          <p:cNvSpPr txBox="1"/>
          <p:nvPr/>
        </p:nvSpPr>
        <p:spPr>
          <a:xfrm>
            <a:off x="1089378" y="2377942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>
              <a:spcAft>
                <a:spcPts val="1600"/>
              </a:spcAft>
            </a:pPr>
            <a:r>
              <a:rPr lang="en-ID" dirty="0" err="1">
                <a:latin typeface="Cabin" panose="020B0604020202020204" charset="0"/>
              </a:rPr>
              <a:t>Percepatan</a:t>
            </a:r>
            <a:r>
              <a:rPr lang="en-ID" dirty="0">
                <a:latin typeface="Cabin" panose="020B0604020202020204" charset="0"/>
              </a:rPr>
              <a:t> integrase Pusat Data </a:t>
            </a:r>
            <a:r>
              <a:rPr lang="en-ID" dirty="0" err="1">
                <a:latin typeface="Cabin" panose="020B0604020202020204" charset="0"/>
              </a:rPr>
              <a:t>Nasional</a:t>
            </a:r>
            <a:endParaRPr lang="en-ID" dirty="0">
              <a:latin typeface="Cabin" panose="020B0604020202020204" charset="0"/>
            </a:endParaRPr>
          </a:p>
        </p:txBody>
      </p:sp>
      <p:sp>
        <p:nvSpPr>
          <p:cNvPr id="10" name="Google Shape;589;p37"/>
          <p:cNvSpPr txBox="1"/>
          <p:nvPr/>
        </p:nvSpPr>
        <p:spPr>
          <a:xfrm>
            <a:off x="379878" y="147109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en-GB" b="1" dirty="0">
                <a:solidFill>
                  <a:srgbClr val="30318B"/>
                </a:solidFill>
                <a:latin typeface="Cabin" panose="020B0604020202020204" charset="0"/>
              </a:rPr>
              <a:t>01</a:t>
            </a:r>
            <a:endParaRPr lang="en-GB" b="1" dirty="0">
              <a:solidFill>
                <a:srgbClr val="30318B"/>
              </a:solidFill>
              <a:latin typeface="Cabin" panose="020B0604020202020204" charset="0"/>
            </a:endParaRPr>
          </a:p>
        </p:txBody>
      </p:sp>
      <p:sp>
        <p:nvSpPr>
          <p:cNvPr id="11" name="Google Shape;590;p37"/>
          <p:cNvSpPr txBox="1"/>
          <p:nvPr/>
        </p:nvSpPr>
        <p:spPr>
          <a:xfrm>
            <a:off x="3596848" y="147109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en-GB" b="1">
                <a:solidFill>
                  <a:srgbClr val="30318B"/>
                </a:solidFill>
                <a:latin typeface="Cabin" panose="020B0604020202020204" charset="0"/>
              </a:rPr>
              <a:t>02</a:t>
            </a:r>
            <a:endParaRPr lang="en-GB" b="1" dirty="0">
              <a:solidFill>
                <a:srgbClr val="30318B"/>
              </a:solidFill>
              <a:latin typeface="Cabin" panose="020B0604020202020204" charset="0"/>
            </a:endParaRPr>
          </a:p>
        </p:txBody>
      </p:sp>
      <p:sp>
        <p:nvSpPr>
          <p:cNvPr id="12" name="Google Shape;591;p37"/>
          <p:cNvSpPr txBox="1"/>
          <p:nvPr/>
        </p:nvSpPr>
        <p:spPr>
          <a:xfrm>
            <a:off x="384053" y="2377954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en-GB" b="1" dirty="0">
                <a:solidFill>
                  <a:srgbClr val="30318B"/>
                </a:solidFill>
                <a:latin typeface="Cabin" panose="020B0604020202020204" charset="0"/>
              </a:rPr>
              <a:t>03</a:t>
            </a:r>
            <a:endParaRPr lang="en-GB" b="1" dirty="0">
              <a:solidFill>
                <a:srgbClr val="30318B"/>
              </a:solidFill>
              <a:latin typeface="Cabin" panose="020B0604020202020204" charset="0"/>
            </a:endParaRPr>
          </a:p>
        </p:txBody>
      </p:sp>
      <p:sp>
        <p:nvSpPr>
          <p:cNvPr id="13" name="Google Shape;581;p37"/>
          <p:cNvSpPr txBox="1"/>
          <p:nvPr/>
        </p:nvSpPr>
        <p:spPr>
          <a:xfrm>
            <a:off x="4365949" y="2334754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 err="1">
                <a:latin typeface="Cabin" panose="020B0604020202020204" charset="0"/>
              </a:rPr>
              <a:t>Persiapan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Kebutuhan</a:t>
            </a:r>
            <a:r>
              <a:rPr lang="en-US" dirty="0">
                <a:latin typeface="Cabin" panose="020B0604020202020204" charset="0"/>
              </a:rPr>
              <a:t> SDM </a:t>
            </a:r>
            <a:r>
              <a:rPr lang="en-US" dirty="0" err="1">
                <a:latin typeface="Cabin" panose="020B0604020202020204" charset="0"/>
              </a:rPr>
              <a:t>Talenta</a:t>
            </a:r>
            <a:r>
              <a:rPr lang="en-US" dirty="0">
                <a:latin typeface="Cabin" panose="020B0604020202020204" charset="0"/>
              </a:rPr>
              <a:t> Digital</a:t>
            </a:r>
            <a:endParaRPr lang="en-US" dirty="0">
              <a:latin typeface="Cabin" panose="020B0604020202020204" charset="0"/>
            </a:endParaRPr>
          </a:p>
        </p:txBody>
      </p:sp>
      <p:sp>
        <p:nvSpPr>
          <p:cNvPr id="14" name="Google Shape;590;p37"/>
          <p:cNvSpPr txBox="1"/>
          <p:nvPr/>
        </p:nvSpPr>
        <p:spPr>
          <a:xfrm>
            <a:off x="3588912" y="2334766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en-GB" b="1" dirty="0">
                <a:solidFill>
                  <a:srgbClr val="30318B"/>
                </a:solidFill>
                <a:latin typeface="Cabin" panose="020B0604020202020204" charset="0"/>
              </a:rPr>
              <a:t>04</a:t>
            </a:r>
            <a:endParaRPr lang="en-GB" b="1" dirty="0">
              <a:solidFill>
                <a:srgbClr val="30318B"/>
              </a:solidFill>
              <a:latin typeface="Cabin" panose="020B0604020202020204" charset="0"/>
            </a:endParaRPr>
          </a:p>
        </p:txBody>
      </p:sp>
      <p:sp>
        <p:nvSpPr>
          <p:cNvPr id="15" name="Google Shape;581;p37"/>
          <p:cNvSpPr txBox="1"/>
          <p:nvPr/>
        </p:nvSpPr>
        <p:spPr>
          <a:xfrm>
            <a:off x="4373885" y="316281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 err="1">
                <a:latin typeface="Cabin" panose="020B0604020202020204" charset="0"/>
              </a:rPr>
              <a:t>Regulasi</a:t>
            </a:r>
            <a:r>
              <a:rPr lang="en-US" dirty="0">
                <a:latin typeface="Cabin" panose="020B0604020202020204" charset="0"/>
              </a:rPr>
              <a:t>, </a:t>
            </a:r>
            <a:r>
              <a:rPr lang="en-US" dirty="0" err="1">
                <a:latin typeface="Cabin" panose="020B0604020202020204" charset="0"/>
              </a:rPr>
              <a:t>skema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pendanaan</a:t>
            </a:r>
            <a:r>
              <a:rPr lang="en-US" dirty="0">
                <a:latin typeface="Cabin" panose="020B0604020202020204" charset="0"/>
              </a:rPr>
              <a:t> dan </a:t>
            </a:r>
            <a:r>
              <a:rPr lang="en-US" dirty="0" err="1">
                <a:latin typeface="Cabin" panose="020B0604020202020204" charset="0"/>
              </a:rPr>
              <a:t>pembiayaan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transformasi</a:t>
            </a:r>
            <a:r>
              <a:rPr lang="en-US" dirty="0">
                <a:latin typeface="Cabin" panose="020B0604020202020204" charset="0"/>
              </a:rPr>
              <a:t> digital</a:t>
            </a:r>
            <a:endParaRPr lang="en-US" dirty="0">
              <a:latin typeface="Cabin" panose="020B0604020202020204" charset="0"/>
            </a:endParaRPr>
          </a:p>
        </p:txBody>
      </p:sp>
      <p:sp>
        <p:nvSpPr>
          <p:cNvPr id="16" name="Google Shape;590;p37"/>
          <p:cNvSpPr txBox="1"/>
          <p:nvPr/>
        </p:nvSpPr>
        <p:spPr>
          <a:xfrm>
            <a:off x="3596848" y="3162822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en-GB" b="1" dirty="0">
                <a:solidFill>
                  <a:srgbClr val="30318B"/>
                </a:solidFill>
                <a:latin typeface="Cabin" panose="020B0604020202020204" charset="0"/>
              </a:rPr>
              <a:t>05</a:t>
            </a:r>
            <a:endParaRPr lang="en-GB" b="1" dirty="0">
              <a:solidFill>
                <a:srgbClr val="30318B"/>
              </a:solidFill>
              <a:latin typeface="Cabi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700" y="981349"/>
            <a:ext cx="6880603" cy="3037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7"/>
          <p:cNvSpPr txBox="1">
            <a:spLocks noGrp="1"/>
          </p:cNvSpPr>
          <p:nvPr>
            <p:ph type="title"/>
          </p:nvPr>
        </p:nvSpPr>
        <p:spPr>
          <a:xfrm>
            <a:off x="597535" y="1308735"/>
            <a:ext cx="4958715" cy="1419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Thanks!</a:t>
            </a:r>
            <a:endParaRPr dirty="0"/>
          </a:p>
        </p:txBody>
      </p:sp>
      <p:sp>
        <p:nvSpPr>
          <p:cNvPr id="995" name="Google Shape;995;p67"/>
          <p:cNvSpPr txBox="1"/>
          <p:nvPr/>
        </p:nvSpPr>
        <p:spPr>
          <a:xfrm>
            <a:off x="597425" y="2665968"/>
            <a:ext cx="3000000" cy="84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 you have any questions</a:t>
            </a:r>
            <a:r>
              <a:rPr lang="en-GB" sz="180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"/>
          <p:cNvSpPr txBox="1">
            <a:spLocks noGrp="1"/>
          </p:cNvSpPr>
          <p:nvPr>
            <p:ph type="subTitle" idx="1"/>
          </p:nvPr>
        </p:nvSpPr>
        <p:spPr>
          <a:xfrm>
            <a:off x="1418561" y="1532038"/>
            <a:ext cx="2295745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 smtClean="0"/>
              <a:t>Internet</a:t>
            </a:r>
            <a:endParaRPr lang="en-US" dirty="0"/>
          </a:p>
        </p:txBody>
      </p:sp>
      <p:sp>
        <p:nvSpPr>
          <p:cNvPr id="581" name="Google Shape;581;p37"/>
          <p:cNvSpPr txBox="1">
            <a:spLocks noGrp="1"/>
          </p:cNvSpPr>
          <p:nvPr>
            <p:ph type="subTitle" idx="2"/>
          </p:nvPr>
        </p:nvSpPr>
        <p:spPr>
          <a:xfrm>
            <a:off x="4703069" y="1532038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Literasi</a:t>
            </a:r>
            <a:r>
              <a:rPr lang="en-US" dirty="0" smtClean="0"/>
              <a:t> Digital</a:t>
            </a:r>
            <a:endParaRPr dirty="0"/>
          </a:p>
        </p:txBody>
      </p:sp>
      <p:sp>
        <p:nvSpPr>
          <p:cNvPr id="582" name="Google Shape;582;p37"/>
          <p:cNvSpPr txBox="1">
            <a:spLocks noGrp="1"/>
          </p:cNvSpPr>
          <p:nvPr>
            <p:ph type="subTitle" idx="3"/>
          </p:nvPr>
        </p:nvSpPr>
        <p:spPr>
          <a:xfrm>
            <a:off x="1418562" y="3454914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Diskusi</a:t>
            </a:r>
            <a:endParaRPr dirty="0"/>
          </a:p>
        </p:txBody>
      </p:sp>
      <p:sp>
        <p:nvSpPr>
          <p:cNvPr id="584" name="Google Shape;584;p37"/>
          <p:cNvSpPr txBox="1">
            <a:spLocks noGrp="1"/>
          </p:cNvSpPr>
          <p:nvPr>
            <p:ph type="subTitle" idx="5"/>
          </p:nvPr>
        </p:nvSpPr>
        <p:spPr>
          <a:xfrm>
            <a:off x="1418562" y="2310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id-ID" dirty="0" smtClean="0"/>
              <a:t>Pengertian Internet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subTitle" idx="6"/>
          </p:nvPr>
        </p:nvSpPr>
        <p:spPr>
          <a:xfrm>
            <a:off x="4703069" y="2310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literasi</a:t>
            </a:r>
            <a:r>
              <a:rPr lang="en-US" dirty="0"/>
              <a:t> digital</a:t>
            </a:r>
            <a:endParaRPr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7"/>
          </p:nvPr>
        </p:nvSpPr>
        <p:spPr>
          <a:xfrm>
            <a:off x="1418562" y="386622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ID" dirty="0" err="1"/>
              <a:t>Diskusi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pengajaran</a:t>
            </a:r>
            <a:r>
              <a:rPr lang="en-ID" dirty="0"/>
              <a:t> Bersama </a:t>
            </a:r>
            <a:r>
              <a:rPr lang="en-ID" dirty="0" err="1"/>
              <a:t>Mahasiswa</a:t>
            </a:r>
            <a:endParaRPr lang="en-ID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title"/>
          </p:nvPr>
        </p:nvSpPr>
        <p:spPr>
          <a:xfrm>
            <a:off x="713225" y="411875"/>
            <a:ext cx="58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GB" dirty="0">
                <a:solidFill>
                  <a:srgbClr val="30318B"/>
                </a:solidFill>
              </a:rPr>
              <a:t>contents</a:t>
            </a:r>
            <a:endParaRPr dirty="0">
              <a:solidFill>
                <a:srgbClr val="30318B"/>
              </a:solidFill>
            </a:endParaRPr>
          </a:p>
        </p:txBody>
      </p:sp>
      <p:sp>
        <p:nvSpPr>
          <p:cNvPr id="589" name="Google Shape;589;p37"/>
          <p:cNvSpPr txBox="1">
            <a:spLocks noGrp="1"/>
          </p:cNvSpPr>
          <p:nvPr>
            <p:ph type="title" idx="9"/>
          </p:nvPr>
        </p:nvSpPr>
        <p:spPr>
          <a:xfrm>
            <a:off x="70906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0318B"/>
                </a:solidFill>
              </a:rPr>
              <a:t>01</a:t>
            </a:r>
            <a:endParaRPr dirty="0">
              <a:solidFill>
                <a:srgbClr val="30318B"/>
              </a:solidFill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title" idx="13"/>
          </p:nvPr>
        </p:nvSpPr>
        <p:spPr>
          <a:xfrm>
            <a:off x="392603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0318B"/>
                </a:solidFill>
              </a:rPr>
              <a:t>02</a:t>
            </a:r>
            <a:endParaRPr dirty="0">
              <a:solidFill>
                <a:srgbClr val="30318B"/>
              </a:solidFill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title" idx="14"/>
          </p:nvPr>
        </p:nvSpPr>
        <p:spPr>
          <a:xfrm>
            <a:off x="713237" y="3454926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0318B"/>
                </a:solidFill>
              </a:rPr>
              <a:t>03</a:t>
            </a:r>
            <a:endParaRPr>
              <a:solidFill>
                <a:srgbClr val="3031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ctrTitle" idx="4294967295"/>
          </p:nvPr>
        </p:nvSpPr>
        <p:spPr>
          <a:xfrm>
            <a:off x="483477" y="294290"/>
            <a:ext cx="2953407" cy="756745"/>
          </a:xfrm>
        </p:spPr>
        <p:txBody>
          <a:bodyPr/>
          <a:lstStyle/>
          <a:p>
            <a:r>
              <a:rPr lang="en-US" dirty="0"/>
              <a:t>Internet</a:t>
            </a:r>
            <a:endParaRPr lang="en-US" dirty="0"/>
          </a:p>
        </p:txBody>
      </p:sp>
      <p:sp>
        <p:nvSpPr>
          <p:cNvPr id="74755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072056"/>
            <a:ext cx="9144000" cy="3321268"/>
          </a:xfrm>
        </p:spPr>
        <p:txBody>
          <a:bodyPr>
            <a:normAutofit/>
          </a:bodyPr>
          <a:lstStyle/>
          <a:p>
            <a:r>
              <a:rPr lang="en-US" sz="1800" dirty="0"/>
              <a:t>Internet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singkatan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i="1" dirty="0"/>
              <a:t>interconnection networking </a:t>
            </a:r>
            <a:endParaRPr lang="en-US" sz="1800" i="1" dirty="0"/>
          </a:p>
          <a:p>
            <a:endParaRPr lang="en-US" sz="1800" b="1" i="1" dirty="0"/>
          </a:p>
          <a:p>
            <a:r>
              <a:rPr lang="en-US" sz="1800" b="1" dirty="0" err="1"/>
              <a:t>Harjono</a:t>
            </a:r>
            <a:r>
              <a:rPr lang="en-US" sz="1800" b="1" dirty="0"/>
              <a:t> (2009)</a:t>
            </a:r>
            <a:endParaRPr lang="en-US" sz="1800" dirty="0"/>
          </a:p>
          <a:p>
            <a:pPr algn="just">
              <a:buNone/>
            </a:pPr>
            <a:r>
              <a:rPr lang="en-US" sz="1800" dirty="0"/>
              <a:t>	Internet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diartikan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kumpulan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, yang </a:t>
            </a:r>
            <a:r>
              <a:rPr lang="en-US" sz="1800" dirty="0" err="1"/>
              <a:t>bahkan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jutaan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dunia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berhubungan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terkoneksi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. </a:t>
            </a:r>
            <a:endParaRPr lang="en-US" sz="1800" dirty="0"/>
          </a:p>
          <a:p>
            <a:pPr algn="just">
              <a:buNone/>
            </a:pPr>
            <a:r>
              <a:rPr lang="en-US" sz="1800" dirty="0"/>
              <a:t>	Agar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terkoneksi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lain,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diperlukan</a:t>
            </a:r>
            <a:r>
              <a:rPr lang="en-US" sz="1800" dirty="0"/>
              <a:t> media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menghubungkan</a:t>
            </a:r>
            <a:r>
              <a:rPr lang="en-US" sz="1800" dirty="0"/>
              <a:t> </a:t>
            </a:r>
            <a:r>
              <a:rPr lang="en-US" sz="1800" dirty="0" err="1"/>
              <a:t>antar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. Media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/</a:t>
            </a:r>
            <a:r>
              <a:rPr lang="en-US" sz="1800" dirty="0" err="1"/>
              <a:t>serat</a:t>
            </a:r>
            <a:r>
              <a:rPr lang="en-US" sz="1800" dirty="0"/>
              <a:t> optic, </a:t>
            </a:r>
            <a:r>
              <a:rPr lang="en-US" sz="1800" dirty="0" err="1"/>
              <a:t>satelit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sambungan</a:t>
            </a:r>
            <a:r>
              <a:rPr lang="en-US" sz="1800" dirty="0"/>
              <a:t> </a:t>
            </a:r>
            <a:r>
              <a:rPr lang="en-US" sz="1800" dirty="0" err="1"/>
              <a:t>telepon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655" y="178675"/>
            <a:ext cx="7699375" cy="573088"/>
          </a:xfrm>
        </p:spPr>
        <p:txBody>
          <a:bodyPr/>
          <a:lstStyle/>
          <a:p>
            <a:r>
              <a:rPr lang="en-US" dirty="0" err="1"/>
              <a:t>Sejarah</a:t>
            </a:r>
            <a:r>
              <a:rPr lang="en-US" dirty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914400"/>
            <a:ext cx="9144000" cy="382905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Internet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dibentuk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oleh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Departemen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Pertahanan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Amerika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Serikat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tahun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1969,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melalui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proyek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ARPA yang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disebut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ARPANET 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Advanced Research Project Agency Network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mereka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mendemonstrasikan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bagaimana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hardware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komputer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berbasis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Unix,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bisa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melakukan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komunikasi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jarak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tidak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terhingga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melalui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saluran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telepon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Proyek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ARPANET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merancang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bentuk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jaringan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kehandalan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seberapa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besar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dapat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dipindahkan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akhirnya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standar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mereka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tentukan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menjadi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cikal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bakal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pembangunan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protokol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baru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sekarang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dikenal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sebagai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TCP/IP (Transmission Control Protocol / Internet Protocol).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mulanya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ARPANET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hanya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menghubungkan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4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situs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saja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yaitu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Stanford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Research Institute, University of California,  Santa Barbara, University Of Utah,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mereka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membentuk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satu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jaringan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terpadu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secara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umum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ARPANET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diperkenalkan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bulan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Oktober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1972.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Tidak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lama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kemudian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proyek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berkembang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pesat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seluruh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daerah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universitas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negara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tersebut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ingin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bergabung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sehingga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membuat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ARPANET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kesulitan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mengaturnya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ARPANET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manjadi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“MILNET”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militer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“ARPANET”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non-</a:t>
            </a:r>
            <a:r>
              <a:rPr lang="en-US" dirty="0" err="1"/>
              <a:t>militer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, </a:t>
            </a:r>
            <a:r>
              <a:rPr lang="en-US" dirty="0" err="1"/>
              <a:t>universitas-universitas</a:t>
            </a:r>
            <a:r>
              <a:rPr lang="en-US" dirty="0"/>
              <a:t>.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DARPA Internet,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Internet.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Tokoh-tokoh Internet Dunia</a:t>
            </a:r>
            <a:endParaRPr lang="en-US"/>
          </a:p>
        </p:txBody>
      </p:sp>
      <p:sp>
        <p:nvSpPr>
          <p:cNvPr id="75779" name="Content Placeholder 2"/>
          <p:cNvSpPr>
            <a:spLocks noGrp="1"/>
          </p:cNvSpPr>
          <p:nvPr>
            <p:ph type="body" idx="1"/>
          </p:nvPr>
        </p:nvSpPr>
        <p:spPr>
          <a:xfrm>
            <a:off x="357353" y="1508165"/>
            <a:ext cx="8786647" cy="3450600"/>
          </a:xfrm>
        </p:spPr>
        <p:txBody>
          <a:bodyPr/>
          <a:lstStyle/>
          <a:p>
            <a:pPr>
              <a:buNone/>
            </a:pPr>
            <a:r>
              <a:rPr lang="en-US" sz="1400" dirty="0"/>
              <a:t>Timothy </a:t>
            </a:r>
            <a:r>
              <a:rPr lang="en-US" sz="1400" dirty="0" err="1"/>
              <a:t>Barners</a:t>
            </a:r>
            <a:r>
              <a:rPr lang="en-US" sz="1400" dirty="0"/>
              <a:t> Lee </a:t>
            </a:r>
            <a:r>
              <a:rPr lang="en-US" sz="1400" dirty="0" err="1"/>
              <a:t>pencipta</a:t>
            </a:r>
            <a:r>
              <a:rPr lang="en-US" sz="1400" dirty="0"/>
              <a:t> WWW (World Wide </a:t>
            </a:r>
            <a:r>
              <a:rPr lang="en-US" sz="1400" dirty="0" smtClean="0"/>
              <a:t>Web)</a:t>
            </a:r>
            <a:r>
              <a:rPr lang="id-ID" sz="1400" dirty="0" smtClean="0"/>
              <a:t>           </a:t>
            </a:r>
            <a:r>
              <a:rPr lang="en-US" sz="1400" dirty="0" smtClean="0"/>
              <a:t>Roy </a:t>
            </a:r>
            <a:r>
              <a:rPr lang="en-US" sz="1400" dirty="0"/>
              <a:t>Tomlinson </a:t>
            </a:r>
            <a:r>
              <a:rPr lang="en-US" sz="1400" dirty="0" err="1"/>
              <a:t>pencipta</a:t>
            </a:r>
            <a:r>
              <a:rPr lang="en-US" sz="1400" dirty="0"/>
              <a:t> @ (at)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alamat</a:t>
            </a:r>
            <a:r>
              <a:rPr lang="en-US" sz="1400" dirty="0"/>
              <a:t> e-mail</a:t>
            </a:r>
            <a:endParaRPr lang="en-US" sz="1400" dirty="0"/>
          </a:p>
        </p:txBody>
      </p:sp>
      <p:pic>
        <p:nvPicPr>
          <p:cNvPr id="31746" name="Picture 2" descr="http://i.telegraph.co.uk/multimedia/archive/00682/bernerslee-404_682192c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6538" y="2017986"/>
            <a:ext cx="4239218" cy="2745171"/>
          </a:xfrm>
          <a:prstGeom prst="rect">
            <a:avLst/>
          </a:prstGeom>
          <a:noFill/>
        </p:spPr>
      </p:pic>
      <p:pic>
        <p:nvPicPr>
          <p:cNvPr id="31748" name="Picture 4" descr="http://4.bp.blogspot.com/-H2TmNnEEWFY/UhA4ezA1eRI/AAAAAAAAADU/CILvAIdXvHo/s1600/Ray+Tomlins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0352" y="2048771"/>
            <a:ext cx="3591910" cy="27248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Bandwith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3875"/>
            <a:ext cx="8123125" cy="34506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id-ID" sz="2400" i="1" dirty="0" smtClean="0"/>
              <a:t>	</a:t>
            </a:r>
            <a:r>
              <a:rPr lang="en-US" sz="2400" i="1" dirty="0" err="1" smtClean="0"/>
              <a:t>Bandwith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transmisi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 smtClean="0"/>
              <a:t>sistem</a:t>
            </a:r>
            <a:r>
              <a:rPr lang="id-ID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</a:t>
            </a:r>
            <a:r>
              <a:rPr lang="en-US" sz="2400" dirty="0"/>
              <a:t>data,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satuan</a:t>
            </a:r>
            <a:r>
              <a:rPr lang="en-US" sz="2400" dirty="0"/>
              <a:t> bit / </a:t>
            </a:r>
            <a:r>
              <a:rPr lang="en-US" sz="2400" dirty="0" err="1"/>
              <a:t>detik</a:t>
            </a:r>
            <a:r>
              <a:rPr lang="en-US" sz="2400" dirty="0"/>
              <a:t> (bps - bit per second)</a:t>
            </a:r>
            <a:endParaRPr lang="en-US" sz="2400" dirty="0"/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	</a:t>
            </a:r>
            <a:endParaRPr lang="en-US" sz="2400" dirty="0"/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sz="5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4767263"/>
            <a:ext cx="1981200" cy="27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/>
            </a:pPr>
            <a:fld id="{E8FC5F1D-3F13-4CAB-826A-BF21792105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753" y="337457"/>
            <a:ext cx="7714800" cy="572700"/>
          </a:xfrm>
        </p:spPr>
        <p:txBody>
          <a:bodyPr/>
          <a:lstStyle/>
          <a:p>
            <a:r>
              <a:rPr lang="en-US" dirty="0"/>
              <a:t>GPRS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87448" y="1236023"/>
            <a:ext cx="7714800" cy="3450600"/>
          </a:xfrm>
        </p:spPr>
        <p:txBody>
          <a:bodyPr>
            <a:normAutofit/>
          </a:bodyPr>
          <a:lstStyle/>
          <a:p>
            <a:r>
              <a:rPr lang="en-US" sz="1600" b="1" dirty="0"/>
              <a:t>GPRS</a:t>
            </a:r>
            <a:r>
              <a:rPr lang="en-US" sz="1600" dirty="0"/>
              <a:t> (</a:t>
            </a:r>
            <a:r>
              <a:rPr lang="en-US" sz="1600" dirty="0" err="1"/>
              <a:t>singkatan</a:t>
            </a:r>
            <a:r>
              <a:rPr lang="en-US" sz="1600" dirty="0"/>
              <a:t> </a:t>
            </a:r>
            <a:r>
              <a:rPr lang="en-US" sz="1600" dirty="0" err="1">
                <a:hlinkClick r:id="rId1" tooltip="Bahasa Inggris"/>
              </a:rPr>
              <a:t>bahasa</a:t>
            </a:r>
            <a:r>
              <a:rPr lang="en-US" sz="1600" dirty="0">
                <a:hlinkClick r:id="rId1" tooltip="Bahasa Inggris"/>
              </a:rPr>
              <a:t> </a:t>
            </a:r>
            <a:r>
              <a:rPr lang="en-US" sz="1600" dirty="0" err="1">
                <a:hlinkClick r:id="rId1" tooltip="Bahasa Inggris"/>
              </a:rPr>
              <a:t>Inggris</a:t>
            </a:r>
            <a:r>
              <a:rPr lang="en-US" sz="1600" dirty="0"/>
              <a:t>: </a:t>
            </a:r>
            <a:r>
              <a:rPr lang="en-US" sz="1600" b="1" i="1" dirty="0"/>
              <a:t>General Packet Radio Service</a:t>
            </a:r>
            <a:r>
              <a:rPr lang="en-US" sz="1600" dirty="0"/>
              <a:t>, </a:t>
            </a:r>
            <a:r>
              <a:rPr lang="en-US" sz="1600" b="1" dirty="0"/>
              <a:t>GPRS</a:t>
            </a:r>
            <a:r>
              <a:rPr lang="en-US" sz="1600" dirty="0"/>
              <a:t>)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pengiriman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penerimaan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data.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1G - Original analog cellular for voice (AMPS, NMT, TACS) 14.4 kbps</a:t>
            </a:r>
            <a:endParaRPr lang="en-US" sz="1600" dirty="0"/>
          </a:p>
          <a:p>
            <a:r>
              <a:rPr lang="en-US" sz="1600" dirty="0"/>
              <a:t>2G - Digital narrowband circuit data (TDMA, CDMA) 14.4-20 kbps</a:t>
            </a:r>
            <a:endParaRPr lang="en-US" sz="1600" dirty="0"/>
          </a:p>
          <a:p>
            <a:r>
              <a:rPr lang="en-US" sz="1600" dirty="0"/>
              <a:t>2.5G - Packet data onto a 2G network (GPRS, EDGE) 20-150 </a:t>
            </a:r>
            <a:r>
              <a:rPr lang="en-US" sz="1600" dirty="0" err="1"/>
              <a:t>kpbs</a:t>
            </a:r>
            <a:endParaRPr lang="en-US" sz="1600" dirty="0"/>
          </a:p>
          <a:p>
            <a:r>
              <a:rPr lang="en-US" sz="1600" dirty="0"/>
              <a:t>3G - Digital broadband packet data (CDMA, EV-DO, UMTS, EDGE) 500Kbps-2Mbps</a:t>
            </a:r>
            <a:endParaRPr lang="en-US" sz="1600" dirty="0"/>
          </a:p>
          <a:p>
            <a:r>
              <a:rPr lang="en-US" sz="1600" dirty="0"/>
              <a:t>3.5G - Replacement for EDGE is HSPA 1-3 mbps and HSDPA up to 7.2Mbps</a:t>
            </a:r>
            <a:endParaRPr lang="en-US" sz="1600" dirty="0"/>
          </a:p>
          <a:p>
            <a:r>
              <a:rPr lang="en-US" sz="1600" dirty="0"/>
              <a:t>4G - Digital broadband packet data all IP (WIMAX, LTE) 25-900Mbps</a:t>
            </a:r>
            <a:endParaRPr lang="en-US" sz="1600" dirty="0"/>
          </a:p>
          <a:p>
            <a:r>
              <a:rPr lang="en-US" sz="1600" dirty="0"/>
              <a:t>5G - Gigabit per second in a few years (?) +1 </a:t>
            </a:r>
            <a:r>
              <a:rPr lang="en-US" sz="1600" dirty="0" err="1"/>
              <a:t>Gbps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026" name="Picture 2" descr="F:\Workshop Digital Marketing\1g-2g-3g-4g-5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61458"/>
            <a:ext cx="9154160" cy="3028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3565451" y="1649505"/>
            <a:ext cx="5002968" cy="1107300"/>
          </a:xfrm>
        </p:spPr>
        <p:txBody>
          <a:bodyPr/>
          <a:lstStyle/>
          <a:p>
            <a:r>
              <a:rPr lang="en-US" sz="5400" b="1" dirty="0" err="1">
                <a:solidFill>
                  <a:srgbClr val="30318B"/>
                </a:solidFill>
              </a:rPr>
              <a:t>Prinsip</a:t>
            </a:r>
            <a:r>
              <a:rPr lang="en-US" sz="5400" b="1" dirty="0">
                <a:solidFill>
                  <a:srgbClr val="30318B"/>
                </a:solidFill>
              </a:rPr>
              <a:t> Dasar </a:t>
            </a:r>
            <a:r>
              <a:rPr lang="en-US" sz="5400" b="1" dirty="0" err="1">
                <a:solidFill>
                  <a:srgbClr val="30318B"/>
                </a:solidFill>
              </a:rPr>
              <a:t>Literasi</a:t>
            </a:r>
            <a:r>
              <a:rPr lang="en-US" sz="5400" b="1" dirty="0">
                <a:solidFill>
                  <a:srgbClr val="30318B"/>
                </a:solidFill>
              </a:rPr>
              <a:t> Digital</a:t>
            </a:r>
            <a:endParaRPr lang="en-ID" sz="5400" b="1" dirty="0">
              <a:solidFill>
                <a:srgbClr val="3031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"/>
          <p:cNvSpPr txBox="1">
            <a:spLocks noGrp="1"/>
          </p:cNvSpPr>
          <p:nvPr>
            <p:ph type="subTitle" idx="1"/>
          </p:nvPr>
        </p:nvSpPr>
        <p:spPr>
          <a:xfrm>
            <a:off x="970021" y="525490"/>
            <a:ext cx="2295745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err="1"/>
              <a:t>Pemahaman</a:t>
            </a:r>
            <a:endParaRPr lang="en-US" sz="1200" dirty="0"/>
          </a:p>
        </p:txBody>
      </p:sp>
      <p:sp>
        <p:nvSpPr>
          <p:cNvPr id="584" name="Google Shape;584;p37"/>
          <p:cNvSpPr txBox="1">
            <a:spLocks noGrp="1"/>
          </p:cNvSpPr>
          <p:nvPr>
            <p:ph type="subTitle" idx="5"/>
          </p:nvPr>
        </p:nvSpPr>
        <p:spPr>
          <a:xfrm>
            <a:off x="969061" y="83357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ID" sz="1000" dirty="0" err="1"/>
              <a:t>Prinsip</a:t>
            </a:r>
            <a:r>
              <a:rPr lang="en-ID" sz="1000" dirty="0"/>
              <a:t> </a:t>
            </a:r>
            <a:r>
              <a:rPr lang="en-ID" sz="1000" dirty="0" err="1"/>
              <a:t>pertama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digital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pemahaman</a:t>
            </a:r>
            <a:r>
              <a:rPr lang="en-ID" sz="1000" dirty="0"/>
              <a:t> </a:t>
            </a:r>
            <a:r>
              <a:rPr lang="en-ID" sz="1000" dirty="0" err="1"/>
              <a:t>sederhana</a:t>
            </a:r>
            <a:r>
              <a:rPr lang="en-ID" sz="1000" dirty="0"/>
              <a:t> yang </a:t>
            </a:r>
            <a:r>
              <a:rPr lang="en-ID" sz="1000" dirty="0" err="1"/>
              <a:t>meliputi</a:t>
            </a:r>
            <a:r>
              <a:rPr lang="en-ID" sz="1000" dirty="0"/>
              <a:t> </a:t>
            </a:r>
            <a:r>
              <a:rPr lang="en-ID" sz="1000" dirty="0" err="1"/>
              <a:t>kemampuan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mengekstrak</a:t>
            </a:r>
            <a:r>
              <a:rPr lang="en-ID" sz="1000" dirty="0"/>
              <a:t> ide </a:t>
            </a:r>
            <a:r>
              <a:rPr lang="en-ID" sz="1000" dirty="0" err="1"/>
              <a:t>secara</a:t>
            </a:r>
            <a:r>
              <a:rPr lang="en-ID" sz="1000" dirty="0"/>
              <a:t> </a:t>
            </a:r>
            <a:r>
              <a:rPr lang="en-ID" sz="1000" dirty="0" err="1"/>
              <a:t>implisit</a:t>
            </a:r>
            <a:r>
              <a:rPr lang="en-ID" sz="1000" dirty="0"/>
              <a:t> dan </a:t>
            </a:r>
            <a:r>
              <a:rPr lang="en-ID" sz="1000" dirty="0" err="1"/>
              <a:t>ekspilisit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media</a:t>
            </a:r>
            <a:endParaRPr sz="1000" dirty="0"/>
          </a:p>
        </p:txBody>
      </p:sp>
      <p:sp>
        <p:nvSpPr>
          <p:cNvPr id="589" name="Google Shape;589;p37"/>
          <p:cNvSpPr txBox="1">
            <a:spLocks noGrp="1"/>
          </p:cNvSpPr>
          <p:nvPr>
            <p:ph type="title" idx="9"/>
          </p:nvPr>
        </p:nvSpPr>
        <p:spPr>
          <a:xfrm>
            <a:off x="453880" y="525502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0318B"/>
                </a:solidFill>
              </a:rPr>
              <a:t>01</a:t>
            </a:r>
            <a:endParaRPr sz="1800" dirty="0">
              <a:solidFill>
                <a:srgbClr val="30318B"/>
              </a:solidFill>
            </a:endParaRPr>
          </a:p>
        </p:txBody>
      </p:sp>
      <p:sp>
        <p:nvSpPr>
          <p:cNvPr id="26" name="Google Shape;580;p37"/>
          <p:cNvSpPr txBox="1"/>
          <p:nvPr/>
        </p:nvSpPr>
        <p:spPr>
          <a:xfrm>
            <a:off x="4113714" y="525490"/>
            <a:ext cx="229574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200" dirty="0" err="1"/>
              <a:t>Saling</a:t>
            </a:r>
            <a:r>
              <a:rPr lang="en-US" sz="1200" dirty="0"/>
              <a:t> </a:t>
            </a:r>
            <a:r>
              <a:rPr lang="en-US" sz="1200" dirty="0" err="1"/>
              <a:t>Ketergantungan</a:t>
            </a:r>
            <a:endParaRPr lang="en-US" sz="1200" dirty="0"/>
          </a:p>
        </p:txBody>
      </p:sp>
      <p:sp>
        <p:nvSpPr>
          <p:cNvPr id="27" name="Google Shape;584;p37"/>
          <p:cNvSpPr txBox="1"/>
          <p:nvPr/>
        </p:nvSpPr>
        <p:spPr>
          <a:xfrm>
            <a:off x="4112754" y="83357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 err="1"/>
              <a:t>saling</a:t>
            </a:r>
            <a:r>
              <a:rPr lang="en-ID" sz="1000" dirty="0"/>
              <a:t> </a:t>
            </a:r>
            <a:r>
              <a:rPr lang="en-ID" sz="1000" dirty="0" err="1"/>
              <a:t>ketergantungan</a:t>
            </a:r>
            <a:r>
              <a:rPr lang="en-ID" sz="1000" dirty="0"/>
              <a:t> yang </a:t>
            </a:r>
            <a:r>
              <a:rPr lang="en-ID" sz="1000" dirty="0" err="1"/>
              <a:t>dimaknai</a:t>
            </a:r>
            <a:r>
              <a:rPr lang="en-ID" sz="1000" dirty="0"/>
              <a:t> </a:t>
            </a:r>
            <a:r>
              <a:rPr lang="en-ID" sz="1000" dirty="0" err="1"/>
              <a:t>bagaimana</a:t>
            </a:r>
            <a:r>
              <a:rPr lang="en-ID" sz="1000" dirty="0"/>
              <a:t> </a:t>
            </a:r>
            <a:r>
              <a:rPr lang="en-ID" sz="1000" dirty="0" err="1"/>
              <a:t>suatu</a:t>
            </a:r>
            <a:r>
              <a:rPr lang="en-ID" sz="1000" dirty="0"/>
              <a:t> </a:t>
            </a:r>
            <a:r>
              <a:rPr lang="en-ID" sz="1000" dirty="0" err="1"/>
              <a:t>bentuk</a:t>
            </a:r>
            <a:r>
              <a:rPr lang="en-ID" sz="1000" dirty="0"/>
              <a:t> media </a:t>
            </a:r>
            <a:r>
              <a:rPr lang="en-ID" sz="1000" dirty="0" err="1"/>
              <a:t>berhubungan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yang lain </a:t>
            </a:r>
            <a:r>
              <a:rPr lang="en-ID" sz="1000" dirty="0" err="1"/>
              <a:t>secara</a:t>
            </a:r>
            <a:r>
              <a:rPr lang="en-ID" sz="1000" dirty="0"/>
              <a:t> </a:t>
            </a:r>
            <a:r>
              <a:rPr lang="en-ID" sz="1000" dirty="0" err="1"/>
              <a:t>potensi</a:t>
            </a:r>
            <a:r>
              <a:rPr lang="en-ID" sz="1000" dirty="0"/>
              <a:t>, </a:t>
            </a:r>
            <a:r>
              <a:rPr lang="en-ID" sz="1000" dirty="0" err="1"/>
              <a:t>metaforis</a:t>
            </a:r>
            <a:r>
              <a:rPr lang="en-ID" sz="1000" dirty="0"/>
              <a:t>, ideal, dan </a:t>
            </a:r>
            <a:r>
              <a:rPr lang="en-ID" sz="1000" dirty="0" err="1"/>
              <a:t>harfiah</a:t>
            </a:r>
            <a:r>
              <a:rPr lang="en-ID" sz="1000" dirty="0"/>
              <a:t>.</a:t>
            </a:r>
            <a:endParaRPr lang="en-ID" sz="1000" dirty="0"/>
          </a:p>
        </p:txBody>
      </p:sp>
      <p:sp>
        <p:nvSpPr>
          <p:cNvPr id="28" name="Google Shape;589;p37"/>
          <p:cNvSpPr txBox="1"/>
          <p:nvPr/>
        </p:nvSpPr>
        <p:spPr>
          <a:xfrm>
            <a:off x="3597573" y="525502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02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29" name="Google Shape;580;p37"/>
          <p:cNvSpPr txBox="1"/>
          <p:nvPr/>
        </p:nvSpPr>
        <p:spPr>
          <a:xfrm>
            <a:off x="970021" y="2224420"/>
            <a:ext cx="229574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200" dirty="0" err="1"/>
              <a:t>Faktor</a:t>
            </a:r>
            <a:r>
              <a:rPr lang="en-US" sz="1200" dirty="0"/>
              <a:t> </a:t>
            </a:r>
            <a:r>
              <a:rPr lang="en-US" sz="1200" dirty="0" err="1"/>
              <a:t>Sosial</a:t>
            </a:r>
            <a:endParaRPr lang="en-US" sz="1200" dirty="0"/>
          </a:p>
        </p:txBody>
      </p:sp>
      <p:sp>
        <p:nvSpPr>
          <p:cNvPr id="30" name="Google Shape;584;p37"/>
          <p:cNvSpPr txBox="1"/>
          <p:nvPr/>
        </p:nvSpPr>
        <p:spPr>
          <a:xfrm>
            <a:off x="969061" y="25325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 err="1"/>
              <a:t>Berbagi</a:t>
            </a:r>
            <a:r>
              <a:rPr lang="en-ID" sz="1000" dirty="0"/>
              <a:t> </a:t>
            </a:r>
            <a:r>
              <a:rPr lang="en-ID" sz="1000" dirty="0" err="1"/>
              <a:t>tidak</a:t>
            </a:r>
            <a:r>
              <a:rPr lang="en-ID" sz="1000" dirty="0"/>
              <a:t> </a:t>
            </a:r>
            <a:r>
              <a:rPr lang="en-ID" sz="1000" dirty="0" err="1"/>
              <a:t>hanya</a:t>
            </a:r>
            <a:r>
              <a:rPr lang="en-ID" sz="1000" dirty="0"/>
              <a:t> </a:t>
            </a:r>
            <a:r>
              <a:rPr lang="en-ID" sz="1000" dirty="0" err="1"/>
              <a:t>sekadar</a:t>
            </a:r>
            <a:r>
              <a:rPr lang="en-ID" sz="1000" dirty="0"/>
              <a:t> </a:t>
            </a:r>
            <a:r>
              <a:rPr lang="en-ID" sz="1000" dirty="0" err="1"/>
              <a:t>sarana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menunjukkan</a:t>
            </a:r>
            <a:r>
              <a:rPr lang="en-ID" sz="1000" dirty="0"/>
              <a:t> </a:t>
            </a:r>
            <a:r>
              <a:rPr lang="en-ID" sz="1000" dirty="0" err="1"/>
              <a:t>identitas</a:t>
            </a:r>
            <a:r>
              <a:rPr lang="en-ID" sz="1000" dirty="0"/>
              <a:t> </a:t>
            </a:r>
            <a:r>
              <a:rPr lang="en-ID" sz="1000" dirty="0" err="1"/>
              <a:t>pribadi</a:t>
            </a:r>
            <a:r>
              <a:rPr lang="en-ID" sz="1000" dirty="0"/>
              <a:t> </a:t>
            </a:r>
            <a:r>
              <a:rPr lang="en-ID" sz="1000" dirty="0" err="1"/>
              <a:t>atau</a:t>
            </a:r>
            <a:r>
              <a:rPr lang="en-ID" sz="1000" dirty="0"/>
              <a:t> </a:t>
            </a:r>
            <a:r>
              <a:rPr lang="en-ID" sz="1000" dirty="0" err="1"/>
              <a:t>distribusi</a:t>
            </a:r>
            <a:r>
              <a:rPr lang="en-ID" sz="1000" dirty="0"/>
              <a:t> </a:t>
            </a:r>
            <a:r>
              <a:rPr lang="en-ID" sz="1000" dirty="0" err="1"/>
              <a:t>informasi</a:t>
            </a:r>
            <a:r>
              <a:rPr lang="en-ID" sz="1000" dirty="0"/>
              <a:t>, </a:t>
            </a:r>
            <a:r>
              <a:rPr lang="en-ID" sz="1000" dirty="0" err="1"/>
              <a:t>tetapi</a:t>
            </a:r>
            <a:r>
              <a:rPr lang="en-ID" sz="1000" dirty="0"/>
              <a:t> juga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membuat</a:t>
            </a:r>
            <a:r>
              <a:rPr lang="en-ID" sz="1000" dirty="0"/>
              <a:t> </a:t>
            </a:r>
            <a:r>
              <a:rPr lang="en-ID" sz="1000" dirty="0" err="1"/>
              <a:t>pesan</a:t>
            </a:r>
            <a:r>
              <a:rPr lang="en-ID" sz="1000" dirty="0"/>
              <a:t> </a:t>
            </a:r>
            <a:r>
              <a:rPr lang="en-ID" sz="1000" dirty="0" err="1"/>
              <a:t>tersendiri</a:t>
            </a:r>
            <a:r>
              <a:rPr lang="en-ID" sz="1000" dirty="0"/>
              <a:t>.</a:t>
            </a:r>
            <a:endParaRPr lang="en-ID" sz="1000" dirty="0"/>
          </a:p>
        </p:txBody>
      </p:sp>
      <p:sp>
        <p:nvSpPr>
          <p:cNvPr id="31" name="Google Shape;589;p37"/>
          <p:cNvSpPr txBox="1"/>
          <p:nvPr/>
        </p:nvSpPr>
        <p:spPr>
          <a:xfrm>
            <a:off x="453880" y="2224432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03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32" name="Google Shape;580;p37"/>
          <p:cNvSpPr txBox="1"/>
          <p:nvPr/>
        </p:nvSpPr>
        <p:spPr>
          <a:xfrm>
            <a:off x="4113714" y="2224420"/>
            <a:ext cx="229574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200" dirty="0" err="1"/>
              <a:t>Kurasi</a:t>
            </a:r>
            <a:endParaRPr lang="en-US" sz="1200" dirty="0"/>
          </a:p>
        </p:txBody>
      </p:sp>
      <p:sp>
        <p:nvSpPr>
          <p:cNvPr id="33" name="Google Shape;584;p37"/>
          <p:cNvSpPr txBox="1"/>
          <p:nvPr/>
        </p:nvSpPr>
        <p:spPr>
          <a:xfrm>
            <a:off x="4112754" y="25325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 err="1"/>
              <a:t>Berbicara</a:t>
            </a:r>
            <a:r>
              <a:rPr lang="en-ID" sz="1000" dirty="0"/>
              <a:t> </a:t>
            </a:r>
            <a:r>
              <a:rPr lang="en-ID" sz="1000" dirty="0" err="1"/>
              <a:t>tentang</a:t>
            </a:r>
            <a:r>
              <a:rPr lang="en-ID" sz="1000" dirty="0"/>
              <a:t> </a:t>
            </a:r>
            <a:r>
              <a:rPr lang="en-ID" sz="1000" dirty="0" err="1"/>
              <a:t>penyimpanan</a:t>
            </a:r>
            <a:r>
              <a:rPr lang="en-ID" sz="1000" dirty="0"/>
              <a:t> </a:t>
            </a:r>
            <a:r>
              <a:rPr lang="en-ID" sz="1000" dirty="0" err="1"/>
              <a:t>informasi</a:t>
            </a:r>
            <a:r>
              <a:rPr lang="en-ID" sz="1000" dirty="0"/>
              <a:t>, </a:t>
            </a:r>
            <a:r>
              <a:rPr lang="en-ID" sz="1000" dirty="0" err="1"/>
              <a:t>seperti</a:t>
            </a:r>
            <a:r>
              <a:rPr lang="en-ID" sz="1000" dirty="0"/>
              <a:t> </a:t>
            </a:r>
            <a:r>
              <a:rPr lang="en-ID" sz="1000" dirty="0" err="1"/>
              <a:t>penyimpanan</a:t>
            </a:r>
            <a:r>
              <a:rPr lang="en-ID" sz="1000" dirty="0"/>
              <a:t> </a:t>
            </a:r>
            <a:r>
              <a:rPr lang="en-ID" sz="1000" dirty="0" err="1"/>
              <a:t>konten</a:t>
            </a:r>
            <a:r>
              <a:rPr lang="en-ID" sz="1000" dirty="0"/>
              <a:t> pada media </a:t>
            </a:r>
            <a:r>
              <a:rPr lang="en-ID" sz="1000" dirty="0" err="1"/>
              <a:t>sosial</a:t>
            </a:r>
            <a:r>
              <a:rPr lang="en-ID" sz="1000" dirty="0"/>
              <a:t> </a:t>
            </a:r>
            <a:r>
              <a:rPr lang="en-ID" sz="1000" dirty="0" err="1"/>
              <a:t>melalui</a:t>
            </a:r>
            <a:r>
              <a:rPr lang="en-ID" sz="1000" dirty="0"/>
              <a:t> </a:t>
            </a:r>
            <a:r>
              <a:rPr lang="en-ID" sz="1000" dirty="0" err="1"/>
              <a:t>metode</a:t>
            </a:r>
            <a:r>
              <a:rPr lang="en-ID" sz="1000" dirty="0"/>
              <a:t> “save to read later” </a:t>
            </a:r>
            <a:r>
              <a:rPr lang="en-ID" sz="1000" dirty="0" err="1"/>
              <a:t>merupakan</a:t>
            </a:r>
            <a:r>
              <a:rPr lang="en-ID" sz="1000" dirty="0"/>
              <a:t> salah </a:t>
            </a:r>
            <a:r>
              <a:rPr lang="en-ID" sz="1000" dirty="0" err="1"/>
              <a:t>satu</a:t>
            </a:r>
            <a:r>
              <a:rPr lang="en-ID" sz="1000" dirty="0"/>
              <a:t> </a:t>
            </a:r>
            <a:r>
              <a:rPr lang="en-ID" sz="1000" dirty="0" err="1"/>
              <a:t>jenis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yang </a:t>
            </a:r>
            <a:r>
              <a:rPr lang="en-ID" sz="1000" dirty="0" err="1"/>
              <a:t>dihubungkan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kemampuan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memahami</a:t>
            </a:r>
            <a:r>
              <a:rPr lang="en-ID" sz="1000" dirty="0"/>
              <a:t> </a:t>
            </a:r>
            <a:r>
              <a:rPr lang="en-ID" sz="1000" dirty="0" err="1"/>
              <a:t>nilai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sebuah</a:t>
            </a:r>
            <a:r>
              <a:rPr lang="en-ID" sz="1000" dirty="0"/>
              <a:t> </a:t>
            </a:r>
            <a:r>
              <a:rPr lang="en-ID" sz="1000" dirty="0" err="1"/>
              <a:t>informasi</a:t>
            </a:r>
            <a:r>
              <a:rPr lang="en-ID" sz="1000" dirty="0"/>
              <a:t> dan </a:t>
            </a:r>
            <a:r>
              <a:rPr lang="en-ID" sz="1000" dirty="0" err="1"/>
              <a:t>menyimpannya</a:t>
            </a:r>
            <a:r>
              <a:rPr lang="en-ID" sz="1000" dirty="0"/>
              <a:t> agar </a:t>
            </a:r>
            <a:r>
              <a:rPr lang="en-ID" sz="1000" dirty="0" err="1"/>
              <a:t>lebih</a:t>
            </a:r>
            <a:r>
              <a:rPr lang="en-ID" sz="1000" dirty="0"/>
              <a:t> </a:t>
            </a:r>
            <a:r>
              <a:rPr lang="en-ID" sz="1000" dirty="0" err="1"/>
              <a:t>mudah</a:t>
            </a:r>
            <a:r>
              <a:rPr lang="en-ID" sz="1000" dirty="0"/>
              <a:t> </a:t>
            </a:r>
            <a:r>
              <a:rPr lang="en-ID" sz="1000" dirty="0" err="1"/>
              <a:t>diakses</a:t>
            </a:r>
            <a:r>
              <a:rPr lang="en-ID" sz="1000" dirty="0"/>
              <a:t> dan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bermanfaat</a:t>
            </a:r>
            <a:r>
              <a:rPr lang="en-ID" sz="1000" dirty="0"/>
              <a:t> </a:t>
            </a:r>
            <a:r>
              <a:rPr lang="en-ID" sz="1000" dirty="0" err="1"/>
              <a:t>jangka</a:t>
            </a:r>
            <a:r>
              <a:rPr lang="en-ID" sz="1000" dirty="0"/>
              <a:t> </a:t>
            </a:r>
            <a:r>
              <a:rPr lang="en-ID" sz="1000" dirty="0" err="1"/>
              <a:t>panjang</a:t>
            </a:r>
            <a:r>
              <a:rPr lang="en-ID" sz="1000" dirty="0"/>
              <a:t>. </a:t>
            </a:r>
            <a:endParaRPr lang="en-ID" sz="1000" dirty="0"/>
          </a:p>
        </p:txBody>
      </p:sp>
      <p:sp>
        <p:nvSpPr>
          <p:cNvPr id="34" name="Google Shape;589;p37"/>
          <p:cNvSpPr txBox="1"/>
          <p:nvPr/>
        </p:nvSpPr>
        <p:spPr>
          <a:xfrm>
            <a:off x="3597573" y="2224432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04</a:t>
            </a:r>
            <a:endParaRPr lang="en-GB" sz="1800" dirty="0">
              <a:solidFill>
                <a:srgbClr val="3031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 Philosophy Lesson by Slidesgo ">
  <a:themeElements>
    <a:clrScheme name="Simple Light">
      <a:dk1>
        <a:srgbClr val="000000"/>
      </a:dk1>
      <a:lt1>
        <a:srgbClr val="FFFFFF"/>
      </a:lt1>
      <a:dk2>
        <a:srgbClr val="AA8CFF"/>
      </a:dk2>
      <a:lt2>
        <a:srgbClr val="462C91"/>
      </a:lt2>
      <a:accent1>
        <a:srgbClr val="785DC5"/>
      </a:accent1>
      <a:accent2>
        <a:srgbClr val="F4CE2B"/>
      </a:accent2>
      <a:accent3>
        <a:srgbClr val="785DC5"/>
      </a:accent3>
      <a:accent4>
        <a:srgbClr val="462C91"/>
      </a:accent4>
      <a:accent5>
        <a:srgbClr val="AA8CFF"/>
      </a:accent5>
      <a:accent6>
        <a:srgbClr val="F4CE2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4685</Words>
  <Application>WPS Presentation</Application>
  <PresentationFormat>On-screen Show (16:9)</PresentationFormat>
  <Paragraphs>131</Paragraphs>
  <Slides>14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SimSun</vt:lpstr>
      <vt:lpstr>Wingdings</vt:lpstr>
      <vt:lpstr>Arial</vt:lpstr>
      <vt:lpstr>Cabin</vt:lpstr>
      <vt:lpstr>Thonburi</vt:lpstr>
      <vt:lpstr>Montserrat Medium</vt:lpstr>
      <vt:lpstr>苹方-简</vt:lpstr>
      <vt:lpstr>Montserrat SemiBold</vt:lpstr>
      <vt:lpstr>Cabin</vt:lpstr>
      <vt:lpstr>微软雅黑</vt:lpstr>
      <vt:lpstr>汉仪旗黑</vt:lpstr>
      <vt:lpstr>Arial Unicode MS</vt:lpstr>
      <vt:lpstr>Wingdings</vt:lpstr>
      <vt:lpstr>宋体-简</vt:lpstr>
      <vt:lpstr>Geometric Philosophy Lesson by Slidesgo </vt:lpstr>
      <vt:lpstr>LITERASI  DIGITAL</vt:lpstr>
      <vt:lpstr>03</vt:lpstr>
      <vt:lpstr>Internet</vt:lpstr>
      <vt:lpstr>Sejarah Internet</vt:lpstr>
      <vt:lpstr>Tokoh-tokoh Internet Dunia</vt:lpstr>
      <vt:lpstr>Bandwith</vt:lpstr>
      <vt:lpstr>GPRS</vt:lpstr>
      <vt:lpstr>PowerPoint 演示文稿</vt:lpstr>
      <vt:lpstr>01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Philosophy Lesson</dc:title>
  <dc:creator>msi</dc:creator>
  <cp:lastModifiedBy>sttbandung</cp:lastModifiedBy>
  <cp:revision>52</cp:revision>
  <dcterms:created xsi:type="dcterms:W3CDTF">2022-04-10T03:53:11Z</dcterms:created>
  <dcterms:modified xsi:type="dcterms:W3CDTF">2022-04-10T03:53:11Z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1033-3.2.0.6442</vt:lpwstr>
  </property>
</Properties>
</file>