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328" r:id="rId6"/>
    <p:sldId id="310" r:id="rId7"/>
    <p:sldId id="329" r:id="rId8"/>
    <p:sldId id="331" r:id="rId9"/>
    <p:sldId id="332" r:id="rId10"/>
    <p:sldId id="334" r:id="rId11"/>
    <p:sldId id="335" r:id="rId12"/>
    <p:sldId id="337" r:id="rId13"/>
    <p:sldId id="336" r:id="rId14"/>
    <p:sldId id="338" r:id="rId15"/>
    <p:sldId id="315" r:id="rId16"/>
    <p:sldId id="288" r:id="rId17"/>
  </p:sldIdLst>
  <p:sldSz cx="9144000" cy="5143500" type="screen16x9"/>
  <p:notesSz cx="6858000" cy="9144000"/>
  <p:embeddedFontLst>
    <p:embeddedFont>
      <p:font typeface="Cabin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18B"/>
    <a:srgbClr val="3AA651"/>
    <a:srgbClr val="35904A"/>
    <a:srgbClr val="FDC226"/>
    <a:srgbClr val="E6A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07f3e845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07f3e845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a07f3e845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a07f3e845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a07f3e845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a07f3e845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a07f3e845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a07f3e845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a07f3e845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a07f3e845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a07f3e845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a07f3e845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a07f3e845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a07f3e845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a07f3e845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a07f3e845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a1c677b23b_0_1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a1c677b23b_0_1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85" y="2573720"/>
            <a:ext cx="1283558" cy="1287708"/>
            <a:chOff x="3799150" y="2868025"/>
            <a:chExt cx="1178225" cy="1177925"/>
          </a:xfrm>
          <a:solidFill>
            <a:srgbClr val="3AA651"/>
          </a:solidFill>
        </p:grpSpPr>
        <p:sp>
          <p:nvSpPr>
            <p:cNvPr id="10" name="Google Shape;10;p2"/>
            <p:cNvSpPr/>
            <p:nvPr/>
          </p:nvSpPr>
          <p:spPr>
            <a:xfrm>
              <a:off x="3799150" y="2868025"/>
              <a:ext cx="1177925" cy="1177925"/>
            </a:xfrm>
            <a:custGeom>
              <a:avLst/>
              <a:gdLst/>
              <a:ahLst/>
              <a:cxnLst/>
              <a:rect l="l" t="t" r="r" b="b"/>
              <a:pathLst>
                <a:path w="47117" h="47117" extrusionOk="0">
                  <a:moveTo>
                    <a:pt x="0" y="0"/>
                  </a:moveTo>
                  <a:lnTo>
                    <a:pt x="0" y="47116"/>
                  </a:lnTo>
                  <a:lnTo>
                    <a:pt x="47116" y="47116"/>
                  </a:lnTo>
                  <a:lnTo>
                    <a:pt x="471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389425" y="2869200"/>
              <a:ext cx="587950" cy="1175850"/>
            </a:xfrm>
            <a:custGeom>
              <a:avLst/>
              <a:gdLst/>
              <a:ahLst/>
              <a:cxnLst/>
              <a:rect l="l" t="t" r="r" b="b"/>
              <a:pathLst>
                <a:path w="23518" h="47034" extrusionOk="0">
                  <a:moveTo>
                    <a:pt x="23517" y="1"/>
                  </a:moveTo>
                  <a:cubicBezTo>
                    <a:pt x="10529" y="1"/>
                    <a:pt x="1" y="10541"/>
                    <a:pt x="1" y="23517"/>
                  </a:cubicBezTo>
                  <a:cubicBezTo>
                    <a:pt x="1" y="36505"/>
                    <a:pt x="10529" y="47033"/>
                    <a:pt x="23517" y="47033"/>
                  </a:cubicBezTo>
                  <a:lnTo>
                    <a:pt x="23517" y="1"/>
                  </a:lnTo>
                  <a:close/>
                </a:path>
              </a:pathLst>
            </a:custGeom>
            <a:solidFill>
              <a:srgbClr val="30318B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7425" y="-1400"/>
            <a:ext cx="3848587" cy="5145739"/>
            <a:chOff x="-7425" y="-1400"/>
            <a:chExt cx="3848587" cy="5145739"/>
          </a:xfrm>
        </p:grpSpPr>
        <p:sp>
          <p:nvSpPr>
            <p:cNvPr id="13" name="Google Shape;13;p2"/>
            <p:cNvSpPr/>
            <p:nvPr/>
          </p:nvSpPr>
          <p:spPr>
            <a:xfrm>
              <a:off x="-7425" y="-1400"/>
              <a:ext cx="1287311" cy="1287311"/>
            </a:xfrm>
            <a:custGeom>
              <a:avLst/>
              <a:gdLst/>
              <a:ahLst/>
              <a:cxnLst/>
              <a:rect l="l" t="t" r="r" b="b"/>
              <a:pathLst>
                <a:path w="22959" h="22959" extrusionOk="0">
                  <a:moveTo>
                    <a:pt x="0" y="0"/>
                  </a:moveTo>
                  <a:lnTo>
                    <a:pt x="0" y="22958"/>
                  </a:lnTo>
                  <a:lnTo>
                    <a:pt x="22958" y="22958"/>
                  </a:lnTo>
                  <a:lnTo>
                    <a:pt x="22958" y="0"/>
                  </a:ln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1494" y="3861669"/>
              <a:ext cx="1280435" cy="1280435"/>
              <a:chOff x="3800983" y="1687007"/>
              <a:chExt cx="1150126" cy="1150126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3800983" y="1687007"/>
                <a:ext cx="1150126" cy="1150126"/>
              </a:xfrm>
              <a:custGeom>
                <a:avLst/>
                <a:gdLst/>
                <a:ahLst/>
                <a:cxnLst/>
                <a:rect l="l" t="t" r="r" b="b"/>
                <a:pathLst>
                  <a:path w="47117" h="47117" extrusionOk="0">
                    <a:moveTo>
                      <a:pt x="0" y="1"/>
                    </a:moveTo>
                    <a:lnTo>
                      <a:pt x="0" y="47116"/>
                    </a:lnTo>
                    <a:lnTo>
                      <a:pt x="47116" y="47116"/>
                    </a:lnTo>
                    <a:lnTo>
                      <a:pt x="47116" y="1"/>
                    </a:lnTo>
                    <a:close/>
                  </a:path>
                </a:pathLst>
              </a:custGeom>
              <a:solidFill>
                <a:srgbClr val="3031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062650" y="1953325"/>
                <a:ext cx="651200" cy="651525"/>
              </a:xfrm>
              <a:custGeom>
                <a:avLst/>
                <a:gdLst/>
                <a:ahLst/>
                <a:cxnLst/>
                <a:rect l="l" t="t" r="r" b="b"/>
                <a:pathLst>
                  <a:path w="26048" h="26061" extrusionOk="0">
                    <a:moveTo>
                      <a:pt x="0" y="1"/>
                    </a:moveTo>
                    <a:lnTo>
                      <a:pt x="0" y="26060"/>
                    </a:lnTo>
                    <a:lnTo>
                      <a:pt x="26048" y="26060"/>
                    </a:lnTo>
                    <a:lnTo>
                      <a:pt x="260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1855056" y="1918026"/>
              <a:ext cx="1315632" cy="1308068"/>
            </a:xfrm>
            <a:custGeom>
              <a:avLst/>
              <a:gdLst/>
              <a:ahLst/>
              <a:cxnLst/>
              <a:rect l="l" t="t" r="r" b="b"/>
              <a:pathLst>
                <a:path w="34960" h="34759" extrusionOk="0">
                  <a:moveTo>
                    <a:pt x="17480" y="1141"/>
                  </a:moveTo>
                  <a:cubicBezTo>
                    <a:pt x="26499" y="1141"/>
                    <a:pt x="33831" y="8425"/>
                    <a:pt x="33819" y="17385"/>
                  </a:cubicBezTo>
                  <a:cubicBezTo>
                    <a:pt x="33819" y="26333"/>
                    <a:pt x="26499" y="33617"/>
                    <a:pt x="17480" y="33617"/>
                  </a:cubicBezTo>
                  <a:cubicBezTo>
                    <a:pt x="8485" y="33617"/>
                    <a:pt x="1141" y="26333"/>
                    <a:pt x="1141" y="17385"/>
                  </a:cubicBezTo>
                  <a:cubicBezTo>
                    <a:pt x="1141" y="8425"/>
                    <a:pt x="8461" y="1141"/>
                    <a:pt x="17480" y="1141"/>
                  </a:cubicBezTo>
                  <a:close/>
                  <a:moveTo>
                    <a:pt x="17480" y="0"/>
                  </a:moveTo>
                  <a:cubicBezTo>
                    <a:pt x="7843" y="0"/>
                    <a:pt x="0" y="7796"/>
                    <a:pt x="0" y="17385"/>
                  </a:cubicBezTo>
                  <a:cubicBezTo>
                    <a:pt x="0" y="26963"/>
                    <a:pt x="7843" y="34758"/>
                    <a:pt x="17480" y="34758"/>
                  </a:cubicBezTo>
                  <a:cubicBezTo>
                    <a:pt x="27117" y="34758"/>
                    <a:pt x="34960" y="26963"/>
                    <a:pt x="34960" y="17385"/>
                  </a:cubicBezTo>
                  <a:cubicBezTo>
                    <a:pt x="34960" y="7796"/>
                    <a:pt x="27117" y="0"/>
                    <a:pt x="17480" y="0"/>
                  </a:cubicBez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73436" y="1285919"/>
              <a:ext cx="1287311" cy="1287311"/>
            </a:xfrm>
            <a:custGeom>
              <a:avLst/>
              <a:gdLst/>
              <a:ahLst/>
              <a:cxnLst/>
              <a:rect l="l" t="t" r="r" b="b"/>
              <a:pathLst>
                <a:path w="22959" h="22959" extrusionOk="0">
                  <a:moveTo>
                    <a:pt x="0" y="0"/>
                  </a:moveTo>
                  <a:lnTo>
                    <a:pt x="0" y="22958"/>
                  </a:lnTo>
                  <a:lnTo>
                    <a:pt x="22958" y="22958"/>
                  </a:lnTo>
                  <a:lnTo>
                    <a:pt x="22958" y="0"/>
                  </a:lnTo>
                  <a:close/>
                </a:path>
              </a:pathLst>
            </a:custGeom>
            <a:solidFill>
              <a:srgbClr val="3AA6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73441" y="2573237"/>
              <a:ext cx="1287311" cy="1287541"/>
            </a:xfrm>
            <a:custGeom>
              <a:avLst/>
              <a:gdLst/>
              <a:ahLst/>
              <a:cxnLst/>
              <a:rect l="l" t="t" r="r" b="b"/>
              <a:pathLst>
                <a:path w="22959" h="22959" extrusionOk="0">
                  <a:moveTo>
                    <a:pt x="0" y="0"/>
                  </a:moveTo>
                  <a:lnTo>
                    <a:pt x="0" y="22958"/>
                  </a:lnTo>
                  <a:lnTo>
                    <a:pt x="22958" y="22958"/>
                  </a:lnTo>
                  <a:lnTo>
                    <a:pt x="22958" y="0"/>
                  </a:lnTo>
                  <a:close/>
                </a:path>
              </a:pathLst>
            </a:custGeom>
            <a:solidFill>
              <a:srgbClr val="3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84880" y="2146534"/>
              <a:ext cx="856403" cy="851021"/>
            </a:xfrm>
            <a:custGeom>
              <a:avLst/>
              <a:gdLst/>
              <a:ahLst/>
              <a:cxnLst/>
              <a:rect l="l" t="t" r="r" b="b"/>
              <a:pathLst>
                <a:path w="22757" h="22614" extrusionOk="0">
                  <a:moveTo>
                    <a:pt x="11373" y="1130"/>
                  </a:moveTo>
                  <a:cubicBezTo>
                    <a:pt x="17017" y="1130"/>
                    <a:pt x="21604" y="5693"/>
                    <a:pt x="21604" y="11313"/>
                  </a:cubicBezTo>
                  <a:cubicBezTo>
                    <a:pt x="21604" y="16922"/>
                    <a:pt x="17017" y="21485"/>
                    <a:pt x="11373" y="21485"/>
                  </a:cubicBezTo>
                  <a:cubicBezTo>
                    <a:pt x="5729" y="21485"/>
                    <a:pt x="1142" y="16922"/>
                    <a:pt x="1142" y="11313"/>
                  </a:cubicBezTo>
                  <a:cubicBezTo>
                    <a:pt x="1142" y="5693"/>
                    <a:pt x="5729" y="1130"/>
                    <a:pt x="11373" y="1130"/>
                  </a:cubicBezTo>
                  <a:close/>
                  <a:moveTo>
                    <a:pt x="11373" y="1"/>
                  </a:moveTo>
                  <a:cubicBezTo>
                    <a:pt x="5111" y="1"/>
                    <a:pt x="1" y="5063"/>
                    <a:pt x="1" y="11301"/>
                  </a:cubicBezTo>
                  <a:cubicBezTo>
                    <a:pt x="1" y="17540"/>
                    <a:pt x="5111" y="22614"/>
                    <a:pt x="11373" y="22614"/>
                  </a:cubicBezTo>
                  <a:cubicBezTo>
                    <a:pt x="17659" y="22614"/>
                    <a:pt x="22757" y="17552"/>
                    <a:pt x="22757" y="11301"/>
                  </a:cubicBezTo>
                  <a:cubicBezTo>
                    <a:pt x="22757" y="5063"/>
                    <a:pt x="17647" y="1"/>
                    <a:pt x="11373" y="1"/>
                  </a:cubicBez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60746" y="3859435"/>
              <a:ext cx="1280416" cy="1284903"/>
            </a:xfrm>
            <a:custGeom>
              <a:avLst/>
              <a:gdLst/>
              <a:ahLst/>
              <a:cxnLst/>
              <a:rect l="l" t="t" r="r" b="b"/>
              <a:pathLst>
                <a:path w="23684" h="23767" extrusionOk="0">
                  <a:moveTo>
                    <a:pt x="1" y="1"/>
                  </a:moveTo>
                  <a:lnTo>
                    <a:pt x="1" y="23767"/>
                  </a:lnTo>
                  <a:lnTo>
                    <a:pt x="23684" y="1"/>
                  </a:ln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4900" y="195438"/>
              <a:ext cx="893625" cy="893625"/>
            </a:xfrm>
            <a:custGeom>
              <a:avLst/>
              <a:gdLst/>
              <a:ahLst/>
              <a:cxnLst/>
              <a:rect l="l" t="t" r="r" b="b"/>
              <a:pathLst>
                <a:path w="35745" h="35745" extrusionOk="0">
                  <a:moveTo>
                    <a:pt x="17872" y="0"/>
                  </a:moveTo>
                  <a:cubicBezTo>
                    <a:pt x="8009" y="0"/>
                    <a:pt x="0" y="8009"/>
                    <a:pt x="0" y="17872"/>
                  </a:cubicBezTo>
                  <a:cubicBezTo>
                    <a:pt x="0" y="27747"/>
                    <a:pt x="8009" y="35744"/>
                    <a:pt x="17872" y="35744"/>
                  </a:cubicBezTo>
                  <a:cubicBezTo>
                    <a:pt x="27735" y="35744"/>
                    <a:pt x="35744" y="27747"/>
                    <a:pt x="35744" y="17872"/>
                  </a:cubicBezTo>
                  <a:cubicBezTo>
                    <a:pt x="35744" y="8009"/>
                    <a:pt x="27735" y="0"/>
                    <a:pt x="17872" y="0"/>
                  </a:cubicBezTo>
                  <a:close/>
                </a:path>
              </a:pathLst>
            </a:custGeom>
            <a:solidFill>
              <a:srgbClr val="E6A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3340375" y="1586350"/>
            <a:ext cx="5072100" cy="148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3340375" y="3074650"/>
            <a:ext cx="50721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matchingName="Blank">
  <p:cSld name="1_Blank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6;p10"/>
          <p:cNvSpPr/>
          <p:nvPr userDrawn="1"/>
        </p:nvSpPr>
        <p:spPr>
          <a:xfrm rot="10800000" flipH="1">
            <a:off x="0" y="3808054"/>
            <a:ext cx="1280416" cy="1334161"/>
          </a:xfrm>
          <a:custGeom>
            <a:avLst/>
            <a:gdLst/>
            <a:ahLst/>
            <a:cxnLst/>
            <a:rect l="l" t="t" r="r" b="b"/>
            <a:pathLst>
              <a:path w="23684" h="23767" extrusionOk="0">
                <a:moveTo>
                  <a:pt x="1" y="1"/>
                </a:moveTo>
                <a:lnTo>
                  <a:pt x="1" y="23767"/>
                </a:lnTo>
                <a:lnTo>
                  <a:pt x="23684" y="1"/>
                </a:lnTo>
                <a:close/>
              </a:path>
            </a:pathLst>
          </a:custGeom>
          <a:solidFill>
            <a:srgbClr val="FDC2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35;p3"/>
          <p:cNvSpPr/>
          <p:nvPr userDrawn="1"/>
        </p:nvSpPr>
        <p:spPr>
          <a:xfrm flipH="1" flipV="1">
            <a:off x="2570769" y="3855792"/>
            <a:ext cx="1283231" cy="1287708"/>
          </a:xfrm>
          <a:custGeom>
            <a:avLst/>
            <a:gdLst/>
            <a:ahLst/>
            <a:cxnLst/>
            <a:rect l="l" t="t" r="r" b="b"/>
            <a:pathLst>
              <a:path w="47117" h="47117" extrusionOk="0">
                <a:moveTo>
                  <a:pt x="0" y="0"/>
                </a:moveTo>
                <a:lnTo>
                  <a:pt x="0" y="47116"/>
                </a:lnTo>
                <a:lnTo>
                  <a:pt x="47116" y="47116"/>
                </a:lnTo>
                <a:lnTo>
                  <a:pt x="47116" y="0"/>
                </a:lnTo>
                <a:close/>
              </a:path>
            </a:pathLst>
          </a:custGeom>
          <a:solidFill>
            <a:srgbClr val="3031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36;p3"/>
          <p:cNvSpPr/>
          <p:nvPr userDrawn="1"/>
        </p:nvSpPr>
        <p:spPr>
          <a:xfrm flipH="1" flipV="1">
            <a:off x="2563816" y="3856776"/>
            <a:ext cx="640513" cy="1285440"/>
          </a:xfrm>
          <a:custGeom>
            <a:avLst/>
            <a:gdLst/>
            <a:ahLst/>
            <a:cxnLst/>
            <a:rect l="l" t="t" r="r" b="b"/>
            <a:pathLst>
              <a:path w="23518" h="47034" extrusionOk="0">
                <a:moveTo>
                  <a:pt x="23517" y="1"/>
                </a:moveTo>
                <a:cubicBezTo>
                  <a:pt x="10529" y="1"/>
                  <a:pt x="1" y="10541"/>
                  <a:pt x="1" y="23517"/>
                </a:cubicBezTo>
                <a:cubicBezTo>
                  <a:pt x="1" y="36505"/>
                  <a:pt x="10529" y="47033"/>
                  <a:pt x="23517" y="47033"/>
                </a:cubicBezTo>
                <a:lnTo>
                  <a:pt x="23517" y="1"/>
                </a:lnTo>
                <a:close/>
              </a:path>
            </a:pathLst>
          </a:custGeom>
          <a:solidFill>
            <a:srgbClr val="35904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38;p3"/>
          <p:cNvSpPr/>
          <p:nvPr userDrawn="1"/>
        </p:nvSpPr>
        <p:spPr>
          <a:xfrm flipV="1">
            <a:off x="1287461" y="3855642"/>
            <a:ext cx="1283231" cy="1287708"/>
          </a:xfrm>
          <a:custGeom>
            <a:avLst/>
            <a:gdLst/>
            <a:ahLst/>
            <a:cxnLst/>
            <a:rect l="l" t="t" r="r" b="b"/>
            <a:pathLst>
              <a:path w="47117" h="47117" extrusionOk="0">
                <a:moveTo>
                  <a:pt x="0" y="0"/>
                </a:moveTo>
                <a:lnTo>
                  <a:pt x="0" y="47116"/>
                </a:lnTo>
                <a:lnTo>
                  <a:pt x="47116" y="47116"/>
                </a:lnTo>
                <a:lnTo>
                  <a:pt x="47116" y="0"/>
                </a:lnTo>
                <a:close/>
              </a:path>
            </a:pathLst>
          </a:custGeom>
          <a:solidFill>
            <a:srgbClr val="3AA6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39;p3"/>
          <p:cNvSpPr/>
          <p:nvPr userDrawn="1"/>
        </p:nvSpPr>
        <p:spPr>
          <a:xfrm flipV="1">
            <a:off x="1930102" y="3856776"/>
            <a:ext cx="640513" cy="1285440"/>
          </a:xfrm>
          <a:custGeom>
            <a:avLst/>
            <a:gdLst/>
            <a:ahLst/>
            <a:cxnLst/>
            <a:rect l="l" t="t" r="r" b="b"/>
            <a:pathLst>
              <a:path w="23518" h="47034" extrusionOk="0">
                <a:moveTo>
                  <a:pt x="23517" y="1"/>
                </a:moveTo>
                <a:cubicBezTo>
                  <a:pt x="10529" y="1"/>
                  <a:pt x="1" y="10541"/>
                  <a:pt x="1" y="23517"/>
                </a:cubicBezTo>
                <a:cubicBezTo>
                  <a:pt x="1" y="36505"/>
                  <a:pt x="10529" y="47033"/>
                  <a:pt x="23517" y="47033"/>
                </a:cubicBezTo>
                <a:lnTo>
                  <a:pt x="23517" y="1"/>
                </a:lnTo>
                <a:close/>
              </a:path>
            </a:pathLst>
          </a:custGeom>
          <a:solidFill>
            <a:srgbClr val="35904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4"/>
          <p:cNvGrpSpPr/>
          <p:nvPr/>
        </p:nvGrpSpPr>
        <p:grpSpPr>
          <a:xfrm>
            <a:off x="6525567" y="-12252"/>
            <a:ext cx="2641892" cy="5166511"/>
            <a:chOff x="6525567" y="-12252"/>
            <a:chExt cx="2641892" cy="5166511"/>
          </a:xfrm>
        </p:grpSpPr>
        <p:grpSp>
          <p:nvGrpSpPr>
            <p:cNvPr id="168" name="Google Shape;168;p14"/>
            <p:cNvGrpSpPr/>
            <p:nvPr/>
          </p:nvGrpSpPr>
          <p:grpSpPr>
            <a:xfrm rot="10800000">
              <a:off x="6525567" y="-12252"/>
              <a:ext cx="1320928" cy="1289525"/>
              <a:chOff x="17" y="-17"/>
              <a:chExt cx="840553" cy="834212"/>
            </a:xfrm>
          </p:grpSpPr>
          <p:sp>
            <p:nvSpPr>
              <p:cNvPr id="169" name="Google Shape;169;p14"/>
              <p:cNvSpPr/>
              <p:nvPr/>
            </p:nvSpPr>
            <p:spPr>
              <a:xfrm rot="5400000">
                <a:off x="6588" y="215"/>
                <a:ext cx="834212" cy="833749"/>
              </a:xfrm>
              <a:custGeom>
                <a:avLst/>
                <a:gdLst/>
                <a:ahLst/>
                <a:cxnLst/>
                <a:rect l="l" t="t" r="r" b="b"/>
                <a:pathLst>
                  <a:path w="25239" h="25225" extrusionOk="0">
                    <a:moveTo>
                      <a:pt x="0" y="0"/>
                    </a:moveTo>
                    <a:lnTo>
                      <a:pt x="0" y="25224"/>
                    </a:lnTo>
                    <a:lnTo>
                      <a:pt x="25238" y="25224"/>
                    </a:lnTo>
                    <a:lnTo>
                      <a:pt x="25238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 rot="5400000">
                <a:off x="17" y="-17"/>
                <a:ext cx="832890" cy="832890"/>
              </a:xfrm>
              <a:custGeom>
                <a:avLst/>
                <a:gdLst/>
                <a:ahLst/>
                <a:cxnLst/>
                <a:rect l="l" t="t" r="r" b="b"/>
                <a:pathLst>
                  <a:path w="25199" h="25199" extrusionOk="0">
                    <a:moveTo>
                      <a:pt x="0" y="1"/>
                    </a:moveTo>
                    <a:lnTo>
                      <a:pt x="0" y="25199"/>
                    </a:lnTo>
                    <a:lnTo>
                      <a:pt x="25198" y="25199"/>
                    </a:lnTo>
                    <a:cubicBezTo>
                      <a:pt x="25198" y="11279"/>
                      <a:pt x="13920" y="1"/>
                      <a:pt x="0" y="1"/>
                    </a:cubicBezTo>
                    <a:close/>
                  </a:path>
                </a:pathLst>
              </a:custGeom>
              <a:solidFill>
                <a:srgbClr val="3590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 rot="-5400000" flipH="1">
              <a:off x="7848635" y="-12170"/>
              <a:ext cx="1292984" cy="1297131"/>
              <a:chOff x="3799150" y="2868025"/>
              <a:chExt cx="1178225" cy="1177925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3799150" y="2868025"/>
                <a:ext cx="1177925" cy="1177925"/>
              </a:xfrm>
              <a:custGeom>
                <a:avLst/>
                <a:gdLst/>
                <a:ahLst/>
                <a:cxnLst/>
                <a:rect l="l" t="t" r="r" b="b"/>
                <a:pathLst>
                  <a:path w="47117" h="47117" extrusionOk="0">
                    <a:moveTo>
                      <a:pt x="0" y="0"/>
                    </a:moveTo>
                    <a:lnTo>
                      <a:pt x="0" y="47116"/>
                    </a:lnTo>
                    <a:lnTo>
                      <a:pt x="47116" y="47116"/>
                    </a:lnTo>
                    <a:lnTo>
                      <a:pt x="47116" y="0"/>
                    </a:lnTo>
                    <a:close/>
                  </a:path>
                </a:pathLst>
              </a:custGeom>
              <a:solidFill>
                <a:srgbClr val="3AA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4389425" y="2869200"/>
                <a:ext cx="587950" cy="1175850"/>
              </a:xfrm>
              <a:custGeom>
                <a:avLst/>
                <a:gdLst/>
                <a:ahLst/>
                <a:cxnLst/>
                <a:rect l="l" t="t" r="r" b="b"/>
                <a:pathLst>
                  <a:path w="23518" h="47034" extrusionOk="0">
                    <a:moveTo>
                      <a:pt x="23517" y="1"/>
                    </a:moveTo>
                    <a:cubicBezTo>
                      <a:pt x="10529" y="1"/>
                      <a:pt x="1" y="10541"/>
                      <a:pt x="1" y="23517"/>
                    </a:cubicBezTo>
                    <a:cubicBezTo>
                      <a:pt x="1" y="36505"/>
                      <a:pt x="10529" y="47033"/>
                      <a:pt x="23517" y="47033"/>
                    </a:cubicBezTo>
                    <a:lnTo>
                      <a:pt x="23517" y="1"/>
                    </a:lnTo>
                    <a:close/>
                  </a:path>
                </a:pathLst>
              </a:custGeom>
              <a:solidFill>
                <a:srgbClr val="30318B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4" name="Google Shape;174;p14"/>
            <p:cNvGrpSpPr/>
            <p:nvPr/>
          </p:nvGrpSpPr>
          <p:grpSpPr>
            <a:xfrm rot="-5400000">
              <a:off x="7849478" y="1277006"/>
              <a:ext cx="1295764" cy="1301843"/>
              <a:chOff x="3799150" y="2868025"/>
              <a:chExt cx="1180758" cy="1177925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3799150" y="2868025"/>
                <a:ext cx="1177925" cy="1177925"/>
              </a:xfrm>
              <a:custGeom>
                <a:avLst/>
                <a:gdLst/>
                <a:ahLst/>
                <a:cxnLst/>
                <a:rect l="l" t="t" r="r" b="b"/>
                <a:pathLst>
                  <a:path w="47117" h="47117" extrusionOk="0">
                    <a:moveTo>
                      <a:pt x="0" y="0"/>
                    </a:moveTo>
                    <a:lnTo>
                      <a:pt x="0" y="47116"/>
                    </a:lnTo>
                    <a:lnTo>
                      <a:pt x="47116" y="47116"/>
                    </a:lnTo>
                    <a:lnTo>
                      <a:pt x="47116" y="0"/>
                    </a:lnTo>
                    <a:close/>
                  </a:path>
                </a:pathLst>
              </a:custGeom>
              <a:solidFill>
                <a:srgbClr val="FDC2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4"/>
              <p:cNvSpPr/>
              <p:nvPr/>
            </p:nvSpPr>
            <p:spPr>
              <a:xfrm>
                <a:off x="4391958" y="2868593"/>
                <a:ext cx="587950" cy="1172558"/>
              </a:xfrm>
              <a:custGeom>
                <a:avLst/>
                <a:gdLst/>
                <a:ahLst/>
                <a:cxnLst/>
                <a:rect l="l" t="t" r="r" b="b"/>
                <a:pathLst>
                  <a:path w="23518" h="47034" extrusionOk="0">
                    <a:moveTo>
                      <a:pt x="23517" y="1"/>
                    </a:moveTo>
                    <a:cubicBezTo>
                      <a:pt x="10529" y="1"/>
                      <a:pt x="1" y="10541"/>
                      <a:pt x="1" y="23517"/>
                    </a:cubicBezTo>
                    <a:cubicBezTo>
                      <a:pt x="1" y="36505"/>
                      <a:pt x="10529" y="47033"/>
                      <a:pt x="23517" y="47033"/>
                    </a:cubicBezTo>
                    <a:lnTo>
                      <a:pt x="23517" y="1"/>
                    </a:lnTo>
                    <a:close/>
                  </a:path>
                </a:pathLst>
              </a:custGeom>
              <a:solidFill>
                <a:srgbClr val="30318B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7" name="Google Shape;177;p14"/>
            <p:cNvGrpSpPr/>
            <p:nvPr/>
          </p:nvGrpSpPr>
          <p:grpSpPr>
            <a:xfrm>
              <a:off x="7846530" y="2570646"/>
              <a:ext cx="1320928" cy="1293362"/>
              <a:chOff x="17" y="-17"/>
              <a:chExt cx="840553" cy="834212"/>
            </a:xfrm>
          </p:grpSpPr>
          <p:sp>
            <p:nvSpPr>
              <p:cNvPr id="178" name="Google Shape;178;p14"/>
              <p:cNvSpPr/>
              <p:nvPr/>
            </p:nvSpPr>
            <p:spPr>
              <a:xfrm rot="5400000">
                <a:off x="6588" y="215"/>
                <a:ext cx="834212" cy="833749"/>
              </a:xfrm>
              <a:custGeom>
                <a:avLst/>
                <a:gdLst/>
                <a:ahLst/>
                <a:cxnLst/>
                <a:rect l="l" t="t" r="r" b="b"/>
                <a:pathLst>
                  <a:path w="25239" h="25225" extrusionOk="0">
                    <a:moveTo>
                      <a:pt x="0" y="0"/>
                    </a:moveTo>
                    <a:lnTo>
                      <a:pt x="0" y="25224"/>
                    </a:lnTo>
                    <a:lnTo>
                      <a:pt x="25238" y="25224"/>
                    </a:lnTo>
                    <a:lnTo>
                      <a:pt x="25238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" name="Google Shape;179;p14"/>
              <p:cNvSpPr/>
              <p:nvPr/>
            </p:nvSpPr>
            <p:spPr>
              <a:xfrm rot="5400000">
                <a:off x="17" y="-17"/>
                <a:ext cx="832890" cy="832890"/>
              </a:xfrm>
              <a:custGeom>
                <a:avLst/>
                <a:gdLst/>
                <a:ahLst/>
                <a:cxnLst/>
                <a:rect l="l" t="t" r="r" b="b"/>
                <a:pathLst>
                  <a:path w="25199" h="25199" extrusionOk="0">
                    <a:moveTo>
                      <a:pt x="0" y="1"/>
                    </a:moveTo>
                    <a:lnTo>
                      <a:pt x="0" y="25199"/>
                    </a:lnTo>
                    <a:lnTo>
                      <a:pt x="25198" y="25199"/>
                    </a:lnTo>
                    <a:cubicBezTo>
                      <a:pt x="25198" y="11279"/>
                      <a:pt x="13920" y="1"/>
                      <a:pt x="0" y="1"/>
                    </a:cubicBezTo>
                    <a:close/>
                  </a:path>
                </a:pathLst>
              </a:custGeom>
              <a:solidFill>
                <a:srgbClr val="3AA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80" name="Google Shape;180;p14"/>
            <p:cNvSpPr/>
            <p:nvPr/>
          </p:nvSpPr>
          <p:spPr>
            <a:xfrm rot="10800000" flipH="1">
              <a:off x="7846540" y="3859967"/>
              <a:ext cx="1307534" cy="1294291"/>
            </a:xfrm>
            <a:custGeom>
              <a:avLst/>
              <a:gdLst/>
              <a:ahLst/>
              <a:cxnLst/>
              <a:rect l="l" t="t" r="r" b="b"/>
              <a:pathLst>
                <a:path w="23684" h="23767" extrusionOk="0">
                  <a:moveTo>
                    <a:pt x="1" y="1"/>
                  </a:moveTo>
                  <a:lnTo>
                    <a:pt x="1" y="23767"/>
                  </a:lnTo>
                  <a:lnTo>
                    <a:pt x="23684" y="1"/>
                  </a:lnTo>
                  <a:close/>
                </a:path>
              </a:pathLst>
            </a:custGeom>
            <a:solidFill>
              <a:srgbClr val="3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1" name="Google Shape;181;p14"/>
          <p:cNvGrpSpPr/>
          <p:nvPr/>
        </p:nvGrpSpPr>
        <p:grpSpPr>
          <a:xfrm flipH="1">
            <a:off x="6525567" y="3860059"/>
            <a:ext cx="1320928" cy="1295698"/>
            <a:chOff x="17" y="-17"/>
            <a:chExt cx="840553" cy="834212"/>
          </a:xfrm>
        </p:grpSpPr>
        <p:sp>
          <p:nvSpPr>
            <p:cNvPr id="182" name="Google Shape;182;p14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1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4" name="Google Shape;184;p14"/>
          <p:cNvSpPr txBox="1">
            <a:spLocks noGrp="1"/>
          </p:cNvSpPr>
          <p:nvPr>
            <p:ph type="title"/>
          </p:nvPr>
        </p:nvSpPr>
        <p:spPr>
          <a:xfrm>
            <a:off x="713225" y="411875"/>
            <a:ext cx="585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14"/>
          <p:cNvSpPr txBox="1">
            <a:spLocks noGrp="1"/>
          </p:cNvSpPr>
          <p:nvPr>
            <p:ph type="subTitle" idx="1"/>
          </p:nvPr>
        </p:nvSpPr>
        <p:spPr>
          <a:xfrm>
            <a:off x="1418562" y="1532038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4"/>
          <p:cNvSpPr txBox="1">
            <a:spLocks noGrp="1"/>
          </p:cNvSpPr>
          <p:nvPr>
            <p:ph type="subTitle" idx="2"/>
          </p:nvPr>
        </p:nvSpPr>
        <p:spPr>
          <a:xfrm>
            <a:off x="4228149" y="1532038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4"/>
          <p:cNvSpPr txBox="1">
            <a:spLocks noGrp="1"/>
          </p:cNvSpPr>
          <p:nvPr>
            <p:ph type="subTitle" idx="3"/>
          </p:nvPr>
        </p:nvSpPr>
        <p:spPr>
          <a:xfrm>
            <a:off x="1418562" y="2937463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4"/>
          <p:cNvSpPr txBox="1">
            <a:spLocks noGrp="1"/>
          </p:cNvSpPr>
          <p:nvPr>
            <p:ph type="subTitle" idx="4"/>
          </p:nvPr>
        </p:nvSpPr>
        <p:spPr>
          <a:xfrm>
            <a:off x="4228149" y="2937463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>
            <a:spLocks noGrp="1"/>
          </p:cNvSpPr>
          <p:nvPr>
            <p:ph type="subTitle" idx="5"/>
          </p:nvPr>
        </p:nvSpPr>
        <p:spPr>
          <a:xfrm>
            <a:off x="1418562" y="1922756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4"/>
          <p:cNvSpPr txBox="1">
            <a:spLocks noGrp="1"/>
          </p:cNvSpPr>
          <p:nvPr>
            <p:ph type="subTitle" idx="6"/>
          </p:nvPr>
        </p:nvSpPr>
        <p:spPr>
          <a:xfrm>
            <a:off x="4228149" y="1922756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"/>
          <p:cNvSpPr txBox="1">
            <a:spLocks noGrp="1"/>
          </p:cNvSpPr>
          <p:nvPr>
            <p:ph type="subTitle" idx="7"/>
          </p:nvPr>
        </p:nvSpPr>
        <p:spPr>
          <a:xfrm>
            <a:off x="1418562" y="3325356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4"/>
          <p:cNvSpPr txBox="1">
            <a:spLocks noGrp="1"/>
          </p:cNvSpPr>
          <p:nvPr>
            <p:ph type="subTitle" idx="8"/>
          </p:nvPr>
        </p:nvSpPr>
        <p:spPr>
          <a:xfrm>
            <a:off x="4228149" y="3325356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4"/>
          <p:cNvSpPr txBox="1">
            <a:spLocks noGrp="1"/>
          </p:cNvSpPr>
          <p:nvPr>
            <p:ph type="title" idx="9" hasCustomPrompt="1"/>
          </p:nvPr>
        </p:nvSpPr>
        <p:spPr>
          <a:xfrm>
            <a:off x="709062" y="1532050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94" name="Google Shape;194;p14"/>
          <p:cNvSpPr txBox="1">
            <a:spLocks noGrp="1"/>
          </p:cNvSpPr>
          <p:nvPr>
            <p:ph type="title" idx="13" hasCustomPrompt="1"/>
          </p:nvPr>
        </p:nvSpPr>
        <p:spPr>
          <a:xfrm>
            <a:off x="3451112" y="1532050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95" name="Google Shape;195;p14"/>
          <p:cNvSpPr txBox="1">
            <a:spLocks noGrp="1"/>
          </p:cNvSpPr>
          <p:nvPr>
            <p:ph type="title" idx="14" hasCustomPrompt="1"/>
          </p:nvPr>
        </p:nvSpPr>
        <p:spPr>
          <a:xfrm>
            <a:off x="713237" y="2937475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15" hasCustomPrompt="1"/>
          </p:nvPr>
        </p:nvSpPr>
        <p:spPr>
          <a:xfrm>
            <a:off x="3455287" y="2937475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 flipH="1">
            <a:off x="4209475" y="2838065"/>
            <a:ext cx="420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9" name="Google Shape;199;p15"/>
          <p:cNvSpPr txBox="1">
            <a:spLocks noGrp="1"/>
          </p:cNvSpPr>
          <p:nvPr>
            <p:ph type="subTitle" idx="1"/>
          </p:nvPr>
        </p:nvSpPr>
        <p:spPr>
          <a:xfrm flipH="1">
            <a:off x="4209475" y="1724977"/>
            <a:ext cx="4203000" cy="11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0" name="Google Shape;200;p15"/>
          <p:cNvGrpSpPr/>
          <p:nvPr/>
        </p:nvGrpSpPr>
        <p:grpSpPr>
          <a:xfrm>
            <a:off x="-53" y="-5"/>
            <a:ext cx="3866536" cy="5133612"/>
            <a:chOff x="-53" y="-5"/>
            <a:chExt cx="3866536" cy="5133612"/>
          </a:xfrm>
        </p:grpSpPr>
        <p:grpSp>
          <p:nvGrpSpPr>
            <p:cNvPr id="201" name="Google Shape;201;p15"/>
            <p:cNvGrpSpPr/>
            <p:nvPr/>
          </p:nvGrpSpPr>
          <p:grpSpPr>
            <a:xfrm flipH="1">
              <a:off x="1267401" y="1287773"/>
              <a:ext cx="1299017" cy="1278013"/>
              <a:chOff x="-3771" y="-17"/>
              <a:chExt cx="844340" cy="834212"/>
            </a:xfrm>
          </p:grpSpPr>
          <p:sp>
            <p:nvSpPr>
              <p:cNvPr id="202" name="Google Shape;202;p15"/>
              <p:cNvSpPr/>
              <p:nvPr/>
            </p:nvSpPr>
            <p:spPr>
              <a:xfrm rot="5400000">
                <a:off x="6588" y="215"/>
                <a:ext cx="834212" cy="833749"/>
              </a:xfrm>
              <a:custGeom>
                <a:avLst/>
                <a:gdLst/>
                <a:ahLst/>
                <a:cxnLst/>
                <a:rect l="l" t="t" r="r" b="b"/>
                <a:pathLst>
                  <a:path w="25239" h="25225" extrusionOk="0">
                    <a:moveTo>
                      <a:pt x="0" y="0"/>
                    </a:moveTo>
                    <a:lnTo>
                      <a:pt x="0" y="25224"/>
                    </a:lnTo>
                    <a:lnTo>
                      <a:pt x="25238" y="25224"/>
                    </a:lnTo>
                    <a:lnTo>
                      <a:pt x="25238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 rot="5400000">
                <a:off x="-1881" y="-1899"/>
                <a:ext cx="832890" cy="836670"/>
              </a:xfrm>
              <a:custGeom>
                <a:avLst/>
                <a:gdLst/>
                <a:ahLst/>
                <a:cxnLst/>
                <a:rect l="l" t="t" r="r" b="b"/>
                <a:pathLst>
                  <a:path w="25199" h="25199" extrusionOk="0">
                    <a:moveTo>
                      <a:pt x="0" y="1"/>
                    </a:moveTo>
                    <a:lnTo>
                      <a:pt x="0" y="25199"/>
                    </a:lnTo>
                    <a:lnTo>
                      <a:pt x="25198" y="25199"/>
                    </a:lnTo>
                    <a:cubicBezTo>
                      <a:pt x="25198" y="11279"/>
                      <a:pt x="13920" y="1"/>
                      <a:pt x="0" y="1"/>
                    </a:cubicBezTo>
                    <a:close/>
                  </a:path>
                </a:pathLst>
              </a:custGeom>
              <a:solidFill>
                <a:srgbClr val="3590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04" name="Google Shape;204;p15"/>
            <p:cNvSpPr/>
            <p:nvPr/>
          </p:nvSpPr>
          <p:spPr>
            <a:xfrm>
              <a:off x="-53" y="0"/>
              <a:ext cx="1283558" cy="5133563"/>
            </a:xfrm>
            <a:custGeom>
              <a:avLst/>
              <a:gdLst/>
              <a:ahLst/>
              <a:cxnLst/>
              <a:rect l="l" t="t" r="r" b="b"/>
              <a:pathLst>
                <a:path w="47390" h="47544" extrusionOk="0">
                  <a:moveTo>
                    <a:pt x="0" y="0"/>
                  </a:moveTo>
                  <a:lnTo>
                    <a:pt x="0" y="47544"/>
                  </a:lnTo>
                  <a:lnTo>
                    <a:pt x="47390" y="47544"/>
                  </a:lnTo>
                  <a:lnTo>
                    <a:pt x="47390" y="0"/>
                  </a:lnTo>
                  <a:close/>
                </a:path>
              </a:pathLst>
            </a:custGeom>
            <a:solidFill>
              <a:srgbClr val="3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05" name="Google Shape;205;p15"/>
            <p:cNvGrpSpPr/>
            <p:nvPr/>
          </p:nvGrpSpPr>
          <p:grpSpPr>
            <a:xfrm flipH="1">
              <a:off x="1283540" y="-5"/>
              <a:ext cx="1283558" cy="1287708"/>
              <a:chOff x="3799150" y="2868025"/>
              <a:chExt cx="1178225" cy="1177925"/>
            </a:xfrm>
          </p:grpSpPr>
          <p:sp>
            <p:nvSpPr>
              <p:cNvPr id="206" name="Google Shape;206;p15"/>
              <p:cNvSpPr/>
              <p:nvPr/>
            </p:nvSpPr>
            <p:spPr>
              <a:xfrm>
                <a:off x="3799150" y="2868025"/>
                <a:ext cx="1177925" cy="1177925"/>
              </a:xfrm>
              <a:custGeom>
                <a:avLst/>
                <a:gdLst/>
                <a:ahLst/>
                <a:cxnLst/>
                <a:rect l="l" t="t" r="r" b="b"/>
                <a:pathLst>
                  <a:path w="47117" h="47117" extrusionOk="0">
                    <a:moveTo>
                      <a:pt x="0" y="0"/>
                    </a:moveTo>
                    <a:lnTo>
                      <a:pt x="0" y="47116"/>
                    </a:lnTo>
                    <a:lnTo>
                      <a:pt x="47116" y="47116"/>
                    </a:lnTo>
                    <a:lnTo>
                      <a:pt x="47116" y="0"/>
                    </a:lnTo>
                    <a:close/>
                  </a:path>
                </a:pathLst>
              </a:custGeom>
              <a:solidFill>
                <a:srgbClr val="3AA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4389425" y="2869200"/>
                <a:ext cx="587950" cy="1175850"/>
              </a:xfrm>
              <a:custGeom>
                <a:avLst/>
                <a:gdLst/>
                <a:ahLst/>
                <a:cxnLst/>
                <a:rect l="l" t="t" r="r" b="b"/>
                <a:pathLst>
                  <a:path w="23518" h="47034" extrusionOk="0">
                    <a:moveTo>
                      <a:pt x="23517" y="1"/>
                    </a:moveTo>
                    <a:cubicBezTo>
                      <a:pt x="10529" y="1"/>
                      <a:pt x="1" y="10541"/>
                      <a:pt x="1" y="23517"/>
                    </a:cubicBezTo>
                    <a:cubicBezTo>
                      <a:pt x="1" y="36505"/>
                      <a:pt x="10529" y="47033"/>
                      <a:pt x="23517" y="47033"/>
                    </a:cubicBezTo>
                    <a:lnTo>
                      <a:pt x="23517" y="1"/>
                    </a:lnTo>
                    <a:close/>
                  </a:path>
                </a:pathLst>
              </a:custGeom>
              <a:solidFill>
                <a:srgbClr val="30318B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8" name="Google Shape;208;p15"/>
            <p:cNvGrpSpPr/>
            <p:nvPr/>
          </p:nvGrpSpPr>
          <p:grpSpPr>
            <a:xfrm>
              <a:off x="-10" y="-5"/>
              <a:ext cx="1283558" cy="1287708"/>
              <a:chOff x="3799150" y="2868025"/>
              <a:chExt cx="1178225" cy="1177925"/>
            </a:xfrm>
          </p:grpSpPr>
          <p:sp>
            <p:nvSpPr>
              <p:cNvPr id="209" name="Google Shape;209;p15"/>
              <p:cNvSpPr/>
              <p:nvPr/>
            </p:nvSpPr>
            <p:spPr>
              <a:xfrm>
                <a:off x="3799150" y="2868025"/>
                <a:ext cx="1177925" cy="1177925"/>
              </a:xfrm>
              <a:custGeom>
                <a:avLst/>
                <a:gdLst/>
                <a:ahLst/>
                <a:cxnLst/>
                <a:rect l="l" t="t" r="r" b="b"/>
                <a:pathLst>
                  <a:path w="47117" h="47117" extrusionOk="0">
                    <a:moveTo>
                      <a:pt x="0" y="0"/>
                    </a:moveTo>
                    <a:lnTo>
                      <a:pt x="0" y="47116"/>
                    </a:lnTo>
                    <a:lnTo>
                      <a:pt x="47116" y="47116"/>
                    </a:lnTo>
                    <a:lnTo>
                      <a:pt x="47116" y="0"/>
                    </a:lnTo>
                    <a:close/>
                  </a:path>
                </a:pathLst>
              </a:custGeom>
              <a:solidFill>
                <a:srgbClr val="FDC2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4389425" y="2869200"/>
                <a:ext cx="587950" cy="1175850"/>
              </a:xfrm>
              <a:custGeom>
                <a:avLst/>
                <a:gdLst/>
                <a:ahLst/>
                <a:cxnLst/>
                <a:rect l="l" t="t" r="r" b="b"/>
                <a:pathLst>
                  <a:path w="23518" h="47034" extrusionOk="0">
                    <a:moveTo>
                      <a:pt x="23517" y="1"/>
                    </a:moveTo>
                    <a:cubicBezTo>
                      <a:pt x="10529" y="1"/>
                      <a:pt x="1" y="10541"/>
                      <a:pt x="1" y="23517"/>
                    </a:cubicBezTo>
                    <a:cubicBezTo>
                      <a:pt x="1" y="36505"/>
                      <a:pt x="10529" y="47033"/>
                      <a:pt x="23517" y="47033"/>
                    </a:cubicBezTo>
                    <a:lnTo>
                      <a:pt x="23517" y="1"/>
                    </a:lnTo>
                    <a:close/>
                  </a:path>
                </a:pathLst>
              </a:custGeom>
              <a:solidFill>
                <a:srgbClr val="30318B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1" name="Google Shape;211;p15"/>
            <p:cNvGrpSpPr/>
            <p:nvPr/>
          </p:nvGrpSpPr>
          <p:grpSpPr>
            <a:xfrm flipH="1">
              <a:off x="1273127" y="2566980"/>
              <a:ext cx="1293778" cy="1278013"/>
              <a:chOff x="17" y="-17"/>
              <a:chExt cx="840553" cy="834212"/>
            </a:xfrm>
          </p:grpSpPr>
          <p:sp>
            <p:nvSpPr>
              <p:cNvPr id="212" name="Google Shape;212;p15"/>
              <p:cNvSpPr/>
              <p:nvPr/>
            </p:nvSpPr>
            <p:spPr>
              <a:xfrm rot="5400000">
                <a:off x="6588" y="215"/>
                <a:ext cx="834212" cy="833749"/>
              </a:xfrm>
              <a:custGeom>
                <a:avLst/>
                <a:gdLst/>
                <a:ahLst/>
                <a:cxnLst/>
                <a:rect l="l" t="t" r="r" b="b"/>
                <a:pathLst>
                  <a:path w="25239" h="25225" extrusionOk="0">
                    <a:moveTo>
                      <a:pt x="0" y="0"/>
                    </a:moveTo>
                    <a:lnTo>
                      <a:pt x="0" y="25224"/>
                    </a:lnTo>
                    <a:lnTo>
                      <a:pt x="25238" y="25224"/>
                    </a:lnTo>
                    <a:lnTo>
                      <a:pt x="25238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 rot="5400000">
                <a:off x="17" y="-17"/>
                <a:ext cx="832890" cy="832890"/>
              </a:xfrm>
              <a:custGeom>
                <a:avLst/>
                <a:gdLst/>
                <a:ahLst/>
                <a:cxnLst/>
                <a:rect l="l" t="t" r="r" b="b"/>
                <a:pathLst>
                  <a:path w="25199" h="25199" extrusionOk="0">
                    <a:moveTo>
                      <a:pt x="0" y="1"/>
                    </a:moveTo>
                    <a:lnTo>
                      <a:pt x="0" y="25199"/>
                    </a:lnTo>
                    <a:lnTo>
                      <a:pt x="25198" y="25199"/>
                    </a:lnTo>
                    <a:cubicBezTo>
                      <a:pt x="25198" y="11279"/>
                      <a:pt x="13920" y="1"/>
                      <a:pt x="0" y="1"/>
                    </a:cubicBezTo>
                    <a:close/>
                  </a:path>
                </a:pathLst>
              </a:custGeom>
              <a:solidFill>
                <a:srgbClr val="3590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4" name="Google Shape;214;p15"/>
            <p:cNvGrpSpPr/>
            <p:nvPr/>
          </p:nvGrpSpPr>
          <p:grpSpPr>
            <a:xfrm>
              <a:off x="1805028" y="1817531"/>
              <a:ext cx="1517264" cy="1508454"/>
              <a:chOff x="4659706" y="1568197"/>
              <a:chExt cx="874000" cy="868975"/>
            </a:xfrm>
          </p:grpSpPr>
          <p:sp>
            <p:nvSpPr>
              <p:cNvPr id="215" name="Google Shape;215;p15"/>
              <p:cNvSpPr/>
              <p:nvPr/>
            </p:nvSpPr>
            <p:spPr>
              <a:xfrm>
                <a:off x="4659706" y="1568197"/>
                <a:ext cx="874000" cy="868975"/>
              </a:xfrm>
              <a:custGeom>
                <a:avLst/>
                <a:gdLst/>
                <a:ahLst/>
                <a:cxnLst/>
                <a:rect l="l" t="t" r="r" b="b"/>
                <a:pathLst>
                  <a:path w="34960" h="34759" extrusionOk="0">
                    <a:moveTo>
                      <a:pt x="17480" y="1141"/>
                    </a:moveTo>
                    <a:cubicBezTo>
                      <a:pt x="26499" y="1141"/>
                      <a:pt x="33831" y="8425"/>
                      <a:pt x="33819" y="17385"/>
                    </a:cubicBezTo>
                    <a:cubicBezTo>
                      <a:pt x="33819" y="26333"/>
                      <a:pt x="26499" y="33617"/>
                      <a:pt x="17480" y="33617"/>
                    </a:cubicBezTo>
                    <a:cubicBezTo>
                      <a:pt x="8485" y="33617"/>
                      <a:pt x="1141" y="26333"/>
                      <a:pt x="1141" y="17385"/>
                    </a:cubicBezTo>
                    <a:cubicBezTo>
                      <a:pt x="1141" y="8425"/>
                      <a:pt x="8461" y="1141"/>
                      <a:pt x="17480" y="1141"/>
                    </a:cubicBezTo>
                    <a:close/>
                    <a:moveTo>
                      <a:pt x="17480" y="0"/>
                    </a:moveTo>
                    <a:cubicBezTo>
                      <a:pt x="7843" y="0"/>
                      <a:pt x="0" y="7796"/>
                      <a:pt x="0" y="17385"/>
                    </a:cubicBezTo>
                    <a:cubicBezTo>
                      <a:pt x="0" y="26963"/>
                      <a:pt x="7843" y="34758"/>
                      <a:pt x="17480" y="34758"/>
                    </a:cubicBezTo>
                    <a:cubicBezTo>
                      <a:pt x="27117" y="34758"/>
                      <a:pt x="34960" y="26963"/>
                      <a:pt x="34960" y="17385"/>
                    </a:cubicBezTo>
                    <a:cubicBezTo>
                      <a:pt x="34960" y="7796"/>
                      <a:pt x="27117" y="0"/>
                      <a:pt x="17480" y="0"/>
                    </a:cubicBezTo>
                    <a:close/>
                  </a:path>
                </a:pathLst>
              </a:custGeom>
              <a:solidFill>
                <a:srgbClr val="FDC2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4812381" y="1719997"/>
                <a:ext cx="568925" cy="565350"/>
              </a:xfrm>
              <a:custGeom>
                <a:avLst/>
                <a:gdLst/>
                <a:ahLst/>
                <a:cxnLst/>
                <a:rect l="l" t="t" r="r" b="b"/>
                <a:pathLst>
                  <a:path w="22757" h="22614" extrusionOk="0">
                    <a:moveTo>
                      <a:pt x="11373" y="1130"/>
                    </a:moveTo>
                    <a:cubicBezTo>
                      <a:pt x="17017" y="1130"/>
                      <a:pt x="21604" y="5693"/>
                      <a:pt x="21604" y="11313"/>
                    </a:cubicBezTo>
                    <a:cubicBezTo>
                      <a:pt x="21604" y="16922"/>
                      <a:pt x="17017" y="21485"/>
                      <a:pt x="11373" y="21485"/>
                    </a:cubicBezTo>
                    <a:cubicBezTo>
                      <a:pt x="5729" y="21485"/>
                      <a:pt x="1142" y="16922"/>
                      <a:pt x="1142" y="11313"/>
                    </a:cubicBezTo>
                    <a:cubicBezTo>
                      <a:pt x="1142" y="5693"/>
                      <a:pt x="5729" y="1130"/>
                      <a:pt x="11373" y="1130"/>
                    </a:cubicBezTo>
                    <a:close/>
                    <a:moveTo>
                      <a:pt x="11373" y="1"/>
                    </a:moveTo>
                    <a:cubicBezTo>
                      <a:pt x="5111" y="1"/>
                      <a:pt x="1" y="5063"/>
                      <a:pt x="1" y="11301"/>
                    </a:cubicBezTo>
                    <a:cubicBezTo>
                      <a:pt x="1" y="17540"/>
                      <a:pt x="5111" y="22614"/>
                      <a:pt x="11373" y="22614"/>
                    </a:cubicBezTo>
                    <a:cubicBezTo>
                      <a:pt x="17659" y="22614"/>
                      <a:pt x="22757" y="17552"/>
                      <a:pt x="22757" y="11301"/>
                    </a:cubicBezTo>
                    <a:cubicBezTo>
                      <a:pt x="22757" y="5063"/>
                      <a:pt x="17647" y="1"/>
                      <a:pt x="113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17" name="Google Shape;217;p15"/>
            <p:cNvSpPr/>
            <p:nvPr/>
          </p:nvSpPr>
          <p:spPr>
            <a:xfrm flipH="1">
              <a:off x="1283869" y="3845900"/>
              <a:ext cx="1283231" cy="1287708"/>
            </a:xfrm>
            <a:custGeom>
              <a:avLst/>
              <a:gdLst/>
              <a:ahLst/>
              <a:cxnLst/>
              <a:rect l="l" t="t" r="r" b="b"/>
              <a:pathLst>
                <a:path w="47117" h="47117" extrusionOk="0">
                  <a:moveTo>
                    <a:pt x="0" y="0"/>
                  </a:moveTo>
                  <a:lnTo>
                    <a:pt x="0" y="47116"/>
                  </a:lnTo>
                  <a:lnTo>
                    <a:pt x="47116" y="47116"/>
                  </a:lnTo>
                  <a:lnTo>
                    <a:pt x="47116" y="0"/>
                  </a:lnTo>
                  <a:close/>
                </a:path>
              </a:pathLst>
            </a:custGeom>
            <a:solidFill>
              <a:srgbClr val="3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1562833" y="4127085"/>
              <a:ext cx="724981" cy="725343"/>
            </a:xfrm>
            <a:custGeom>
              <a:avLst/>
              <a:gdLst/>
              <a:ahLst/>
              <a:cxnLst/>
              <a:rect l="l" t="t" r="r" b="b"/>
              <a:pathLst>
                <a:path w="26048" h="26061" extrusionOk="0">
                  <a:moveTo>
                    <a:pt x="0" y="1"/>
                  </a:moveTo>
                  <a:lnTo>
                    <a:pt x="0" y="26060"/>
                  </a:lnTo>
                  <a:lnTo>
                    <a:pt x="26048" y="26060"/>
                  </a:lnTo>
                  <a:lnTo>
                    <a:pt x="26048" y="1"/>
                  </a:ln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19" name="Google Shape;219;p15"/>
            <p:cNvGrpSpPr/>
            <p:nvPr/>
          </p:nvGrpSpPr>
          <p:grpSpPr>
            <a:xfrm>
              <a:off x="26663" y="2417780"/>
              <a:ext cx="1230221" cy="1576053"/>
              <a:chOff x="1559800" y="477475"/>
              <a:chExt cx="944725" cy="1210300"/>
            </a:xfrm>
          </p:grpSpPr>
          <p:sp>
            <p:nvSpPr>
              <p:cNvPr id="220" name="Google Shape;220;p15"/>
              <p:cNvSpPr/>
              <p:nvPr/>
            </p:nvSpPr>
            <p:spPr>
              <a:xfrm>
                <a:off x="1559800" y="477475"/>
                <a:ext cx="944725" cy="475350"/>
              </a:xfrm>
              <a:custGeom>
                <a:avLst/>
                <a:gdLst/>
                <a:ahLst/>
                <a:cxnLst/>
                <a:rect l="l" t="t" r="r" b="b"/>
                <a:pathLst>
                  <a:path w="37789" h="19014" extrusionOk="0">
                    <a:moveTo>
                      <a:pt x="0" y="0"/>
                    </a:moveTo>
                    <a:lnTo>
                      <a:pt x="19001" y="19013"/>
                    </a:lnTo>
                    <a:lnTo>
                      <a:pt x="37788" y="226"/>
                    </a:lnTo>
                    <a:lnTo>
                      <a:pt x="37776" y="21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AA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559800" y="847325"/>
                <a:ext cx="944725" cy="475350"/>
              </a:xfrm>
              <a:custGeom>
                <a:avLst/>
                <a:gdLst/>
                <a:ahLst/>
                <a:cxnLst/>
                <a:rect l="l" t="t" r="r" b="b"/>
                <a:pathLst>
                  <a:path w="37789" h="19014" extrusionOk="0">
                    <a:moveTo>
                      <a:pt x="12" y="1"/>
                    </a:moveTo>
                    <a:lnTo>
                      <a:pt x="0" y="24"/>
                    </a:lnTo>
                    <a:lnTo>
                      <a:pt x="19001" y="19013"/>
                    </a:lnTo>
                    <a:lnTo>
                      <a:pt x="37788" y="238"/>
                    </a:lnTo>
                    <a:lnTo>
                      <a:pt x="37776" y="226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3AA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563075" y="1215700"/>
                <a:ext cx="938175" cy="472075"/>
              </a:xfrm>
              <a:custGeom>
                <a:avLst/>
                <a:gdLst/>
                <a:ahLst/>
                <a:cxnLst/>
                <a:rect l="l" t="t" r="r" b="b"/>
                <a:pathLst>
                  <a:path w="37527" h="18883" extrusionOk="0">
                    <a:moveTo>
                      <a:pt x="12" y="1"/>
                    </a:moveTo>
                    <a:lnTo>
                      <a:pt x="0" y="24"/>
                    </a:lnTo>
                    <a:lnTo>
                      <a:pt x="18870" y="18882"/>
                    </a:lnTo>
                    <a:lnTo>
                      <a:pt x="37527" y="238"/>
                    </a:lnTo>
                    <a:lnTo>
                      <a:pt x="37503" y="226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3AA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23" name="Google Shape;223;p15"/>
            <p:cNvSpPr/>
            <p:nvPr/>
          </p:nvSpPr>
          <p:spPr>
            <a:xfrm>
              <a:off x="2567475" y="3845000"/>
              <a:ext cx="1299008" cy="1287696"/>
            </a:xfrm>
            <a:custGeom>
              <a:avLst/>
              <a:gdLst/>
              <a:ahLst/>
              <a:cxnLst/>
              <a:rect l="l" t="t" r="r" b="b"/>
              <a:pathLst>
                <a:path w="23684" h="23767" extrusionOk="0">
                  <a:moveTo>
                    <a:pt x="1" y="1"/>
                  </a:moveTo>
                  <a:lnTo>
                    <a:pt x="1" y="23767"/>
                  </a:lnTo>
                  <a:lnTo>
                    <a:pt x="23684" y="1"/>
                  </a:ln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9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2"/>
          <p:cNvSpPr txBox="1">
            <a:spLocks noGrp="1"/>
          </p:cNvSpPr>
          <p:nvPr>
            <p:ph type="title"/>
          </p:nvPr>
        </p:nvSpPr>
        <p:spPr>
          <a:xfrm>
            <a:off x="597425" y="252500"/>
            <a:ext cx="4098300" cy="14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89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grpSp>
        <p:nvGrpSpPr>
          <p:cNvPr id="542" name="Google Shape;542;p32"/>
          <p:cNvGrpSpPr/>
          <p:nvPr/>
        </p:nvGrpSpPr>
        <p:grpSpPr>
          <a:xfrm>
            <a:off x="5251286" y="0"/>
            <a:ext cx="3892714" cy="5150809"/>
            <a:chOff x="5282096" y="-2850"/>
            <a:chExt cx="3892714" cy="5150809"/>
          </a:xfrm>
        </p:grpSpPr>
        <p:grpSp>
          <p:nvGrpSpPr>
            <p:cNvPr id="543" name="Google Shape;543;p32"/>
            <p:cNvGrpSpPr/>
            <p:nvPr/>
          </p:nvGrpSpPr>
          <p:grpSpPr>
            <a:xfrm flipH="1">
              <a:off x="6551975" y="3861239"/>
              <a:ext cx="1311346" cy="1284436"/>
              <a:chOff x="17" y="-17"/>
              <a:chExt cx="840553" cy="834212"/>
            </a:xfrm>
          </p:grpSpPr>
          <p:sp>
            <p:nvSpPr>
              <p:cNvPr id="544" name="Google Shape;544;p32"/>
              <p:cNvSpPr/>
              <p:nvPr/>
            </p:nvSpPr>
            <p:spPr>
              <a:xfrm rot="5400000">
                <a:off x="6588" y="215"/>
                <a:ext cx="834212" cy="833749"/>
              </a:xfrm>
              <a:custGeom>
                <a:avLst/>
                <a:gdLst/>
                <a:ahLst/>
                <a:cxnLst/>
                <a:rect l="l" t="t" r="r" b="b"/>
                <a:pathLst>
                  <a:path w="25239" h="25225" extrusionOk="0">
                    <a:moveTo>
                      <a:pt x="0" y="0"/>
                    </a:moveTo>
                    <a:lnTo>
                      <a:pt x="0" y="25224"/>
                    </a:lnTo>
                    <a:lnTo>
                      <a:pt x="25238" y="25224"/>
                    </a:lnTo>
                    <a:lnTo>
                      <a:pt x="25238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 rot="5400000">
                <a:off x="17" y="-17"/>
                <a:ext cx="832890" cy="832890"/>
              </a:xfrm>
              <a:custGeom>
                <a:avLst/>
                <a:gdLst/>
                <a:ahLst/>
                <a:cxnLst/>
                <a:rect l="l" t="t" r="r" b="b"/>
                <a:pathLst>
                  <a:path w="25199" h="25199" extrusionOk="0">
                    <a:moveTo>
                      <a:pt x="0" y="1"/>
                    </a:moveTo>
                    <a:lnTo>
                      <a:pt x="0" y="25199"/>
                    </a:lnTo>
                    <a:lnTo>
                      <a:pt x="25198" y="25199"/>
                    </a:lnTo>
                    <a:cubicBezTo>
                      <a:pt x="25198" y="11279"/>
                      <a:pt x="13920" y="1"/>
                      <a:pt x="0" y="1"/>
                    </a:cubicBezTo>
                    <a:close/>
                  </a:path>
                </a:pathLst>
              </a:custGeom>
              <a:solidFill>
                <a:srgbClr val="3AA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46" name="Google Shape;546;p32"/>
            <p:cNvSpPr/>
            <p:nvPr/>
          </p:nvSpPr>
          <p:spPr>
            <a:xfrm flipH="1">
              <a:off x="6582971" y="10"/>
              <a:ext cx="1280416" cy="1284903"/>
            </a:xfrm>
            <a:custGeom>
              <a:avLst/>
              <a:gdLst/>
              <a:ahLst/>
              <a:cxnLst/>
              <a:rect l="l" t="t" r="r" b="b"/>
              <a:pathLst>
                <a:path w="23684" h="23767" extrusionOk="0">
                  <a:moveTo>
                    <a:pt x="1" y="1"/>
                  </a:moveTo>
                  <a:lnTo>
                    <a:pt x="1" y="23767"/>
                  </a:lnTo>
                  <a:lnTo>
                    <a:pt x="23684" y="1"/>
                  </a:ln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7856700" y="-2850"/>
              <a:ext cx="1318110" cy="5145201"/>
            </a:xfrm>
            <a:custGeom>
              <a:avLst/>
              <a:gdLst/>
              <a:ahLst/>
              <a:cxnLst/>
              <a:rect l="l" t="t" r="r" b="b"/>
              <a:pathLst>
                <a:path w="47866" h="47545" extrusionOk="0">
                  <a:moveTo>
                    <a:pt x="1" y="0"/>
                  </a:moveTo>
                  <a:lnTo>
                    <a:pt x="1" y="47544"/>
                  </a:lnTo>
                  <a:lnTo>
                    <a:pt x="47865" y="47544"/>
                  </a:lnTo>
                  <a:lnTo>
                    <a:pt x="47865" y="0"/>
                  </a:lnTo>
                  <a:close/>
                </a:path>
              </a:pathLst>
            </a:custGeom>
            <a:solidFill>
              <a:srgbClr val="3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48" name="Google Shape;548;p32"/>
            <p:cNvGrpSpPr/>
            <p:nvPr/>
          </p:nvGrpSpPr>
          <p:grpSpPr>
            <a:xfrm>
              <a:off x="6346078" y="-7"/>
              <a:ext cx="1517264" cy="1508454"/>
              <a:chOff x="4659706" y="1568197"/>
              <a:chExt cx="874000" cy="868975"/>
            </a:xfrm>
          </p:grpSpPr>
          <p:sp>
            <p:nvSpPr>
              <p:cNvPr id="549" name="Google Shape;549;p32"/>
              <p:cNvSpPr/>
              <p:nvPr/>
            </p:nvSpPr>
            <p:spPr>
              <a:xfrm>
                <a:off x="4659706" y="1568197"/>
                <a:ext cx="874000" cy="868975"/>
              </a:xfrm>
              <a:custGeom>
                <a:avLst/>
                <a:gdLst/>
                <a:ahLst/>
                <a:cxnLst/>
                <a:rect l="l" t="t" r="r" b="b"/>
                <a:pathLst>
                  <a:path w="34960" h="34759" extrusionOk="0">
                    <a:moveTo>
                      <a:pt x="17480" y="1141"/>
                    </a:moveTo>
                    <a:cubicBezTo>
                      <a:pt x="26499" y="1141"/>
                      <a:pt x="33831" y="8425"/>
                      <a:pt x="33819" y="17385"/>
                    </a:cubicBezTo>
                    <a:cubicBezTo>
                      <a:pt x="33819" y="26333"/>
                      <a:pt x="26499" y="33617"/>
                      <a:pt x="17480" y="33617"/>
                    </a:cubicBezTo>
                    <a:cubicBezTo>
                      <a:pt x="8485" y="33617"/>
                      <a:pt x="1141" y="26333"/>
                      <a:pt x="1141" y="17385"/>
                    </a:cubicBezTo>
                    <a:cubicBezTo>
                      <a:pt x="1141" y="8425"/>
                      <a:pt x="8461" y="1141"/>
                      <a:pt x="17480" y="1141"/>
                    </a:cubicBezTo>
                    <a:close/>
                    <a:moveTo>
                      <a:pt x="17480" y="0"/>
                    </a:moveTo>
                    <a:cubicBezTo>
                      <a:pt x="7843" y="0"/>
                      <a:pt x="0" y="7796"/>
                      <a:pt x="0" y="17385"/>
                    </a:cubicBezTo>
                    <a:cubicBezTo>
                      <a:pt x="0" y="26963"/>
                      <a:pt x="7843" y="34758"/>
                      <a:pt x="17480" y="34758"/>
                    </a:cubicBezTo>
                    <a:cubicBezTo>
                      <a:pt x="27117" y="34758"/>
                      <a:pt x="34960" y="26963"/>
                      <a:pt x="34960" y="17385"/>
                    </a:cubicBezTo>
                    <a:cubicBezTo>
                      <a:pt x="34960" y="7796"/>
                      <a:pt x="27117" y="0"/>
                      <a:pt x="17480" y="0"/>
                    </a:cubicBezTo>
                    <a:close/>
                  </a:path>
                </a:pathLst>
              </a:custGeom>
              <a:solidFill>
                <a:srgbClr val="3031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0" name="Google Shape;550;p32"/>
              <p:cNvSpPr/>
              <p:nvPr/>
            </p:nvSpPr>
            <p:spPr>
              <a:xfrm>
                <a:off x="4812381" y="1719997"/>
                <a:ext cx="568925" cy="565350"/>
              </a:xfrm>
              <a:custGeom>
                <a:avLst/>
                <a:gdLst/>
                <a:ahLst/>
                <a:cxnLst/>
                <a:rect l="l" t="t" r="r" b="b"/>
                <a:pathLst>
                  <a:path w="22757" h="22614" extrusionOk="0">
                    <a:moveTo>
                      <a:pt x="11373" y="1130"/>
                    </a:moveTo>
                    <a:cubicBezTo>
                      <a:pt x="17017" y="1130"/>
                      <a:pt x="21604" y="5693"/>
                      <a:pt x="21604" y="11313"/>
                    </a:cubicBezTo>
                    <a:cubicBezTo>
                      <a:pt x="21604" y="16922"/>
                      <a:pt x="17017" y="21485"/>
                      <a:pt x="11373" y="21485"/>
                    </a:cubicBezTo>
                    <a:cubicBezTo>
                      <a:pt x="5729" y="21485"/>
                      <a:pt x="1142" y="16922"/>
                      <a:pt x="1142" y="11313"/>
                    </a:cubicBezTo>
                    <a:cubicBezTo>
                      <a:pt x="1142" y="5693"/>
                      <a:pt x="5729" y="1130"/>
                      <a:pt x="11373" y="1130"/>
                    </a:cubicBezTo>
                    <a:close/>
                    <a:moveTo>
                      <a:pt x="11373" y="1"/>
                    </a:moveTo>
                    <a:cubicBezTo>
                      <a:pt x="5111" y="1"/>
                      <a:pt x="1" y="5063"/>
                      <a:pt x="1" y="11301"/>
                    </a:cubicBezTo>
                    <a:cubicBezTo>
                      <a:pt x="1" y="17540"/>
                      <a:pt x="5111" y="22614"/>
                      <a:pt x="11373" y="22614"/>
                    </a:cubicBezTo>
                    <a:cubicBezTo>
                      <a:pt x="17659" y="22614"/>
                      <a:pt x="22757" y="17552"/>
                      <a:pt x="22757" y="11301"/>
                    </a:cubicBezTo>
                    <a:cubicBezTo>
                      <a:pt x="22757" y="5063"/>
                      <a:pt x="17647" y="1"/>
                      <a:pt x="11373" y="1"/>
                    </a:cubicBezTo>
                    <a:close/>
                  </a:path>
                </a:pathLst>
              </a:custGeom>
              <a:solidFill>
                <a:srgbClr val="3031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51" name="Google Shape;551;p32"/>
            <p:cNvGrpSpPr/>
            <p:nvPr/>
          </p:nvGrpSpPr>
          <p:grpSpPr>
            <a:xfrm flipH="1">
              <a:off x="7863375" y="3865492"/>
              <a:ext cx="1311352" cy="1282468"/>
              <a:chOff x="17" y="-17"/>
              <a:chExt cx="840556" cy="837120"/>
            </a:xfrm>
          </p:grpSpPr>
          <p:sp>
            <p:nvSpPr>
              <p:cNvPr id="552" name="Google Shape;552;p32"/>
              <p:cNvSpPr/>
              <p:nvPr/>
            </p:nvSpPr>
            <p:spPr>
              <a:xfrm rot="5400000">
                <a:off x="5141" y="1671"/>
                <a:ext cx="837115" cy="833749"/>
              </a:xfrm>
              <a:custGeom>
                <a:avLst/>
                <a:gdLst/>
                <a:ahLst/>
                <a:cxnLst/>
                <a:rect l="l" t="t" r="r" b="b"/>
                <a:pathLst>
                  <a:path w="25239" h="25225" extrusionOk="0">
                    <a:moveTo>
                      <a:pt x="0" y="0"/>
                    </a:moveTo>
                    <a:lnTo>
                      <a:pt x="0" y="25224"/>
                    </a:lnTo>
                    <a:lnTo>
                      <a:pt x="25238" y="25224"/>
                    </a:lnTo>
                    <a:lnTo>
                      <a:pt x="25238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3" name="Google Shape;553;p32"/>
              <p:cNvSpPr/>
              <p:nvPr/>
            </p:nvSpPr>
            <p:spPr>
              <a:xfrm rot="5400000">
                <a:off x="17" y="-17"/>
                <a:ext cx="832890" cy="832890"/>
              </a:xfrm>
              <a:custGeom>
                <a:avLst/>
                <a:gdLst/>
                <a:ahLst/>
                <a:cxnLst/>
                <a:rect l="l" t="t" r="r" b="b"/>
                <a:pathLst>
                  <a:path w="25199" h="25199" extrusionOk="0">
                    <a:moveTo>
                      <a:pt x="0" y="1"/>
                    </a:moveTo>
                    <a:lnTo>
                      <a:pt x="0" y="25199"/>
                    </a:lnTo>
                    <a:lnTo>
                      <a:pt x="25198" y="25199"/>
                    </a:lnTo>
                    <a:cubicBezTo>
                      <a:pt x="25198" y="11279"/>
                      <a:pt x="13920" y="1"/>
                      <a:pt x="0" y="1"/>
                    </a:cubicBezTo>
                    <a:close/>
                  </a:path>
                </a:pathLst>
              </a:custGeom>
              <a:solidFill>
                <a:srgbClr val="FDC2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54" name="Google Shape;554;p32"/>
            <p:cNvSpPr/>
            <p:nvPr/>
          </p:nvSpPr>
          <p:spPr>
            <a:xfrm>
              <a:off x="7215425" y="2575275"/>
              <a:ext cx="641274" cy="1282433"/>
            </a:xfrm>
            <a:custGeom>
              <a:avLst/>
              <a:gdLst/>
              <a:ahLst/>
              <a:cxnLst/>
              <a:rect l="l" t="t" r="r" b="b"/>
              <a:pathLst>
                <a:path w="23707" h="47568" extrusionOk="0">
                  <a:moveTo>
                    <a:pt x="23707" y="1"/>
                  </a:moveTo>
                  <a:cubicBezTo>
                    <a:pt x="10612" y="1"/>
                    <a:pt x="0" y="10553"/>
                    <a:pt x="0" y="23564"/>
                  </a:cubicBezTo>
                  <a:lnTo>
                    <a:pt x="0" y="24028"/>
                  </a:lnTo>
                  <a:cubicBezTo>
                    <a:pt x="0" y="37040"/>
                    <a:pt x="10612" y="47568"/>
                    <a:pt x="23707" y="47568"/>
                  </a:cubicBezTo>
                  <a:lnTo>
                    <a:pt x="23707" y="1"/>
                  </a:lnTo>
                  <a:close/>
                </a:path>
              </a:pathLst>
            </a:custGeom>
            <a:solidFill>
              <a:srgbClr val="35904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7564648" y="2931041"/>
              <a:ext cx="617177" cy="613173"/>
            </a:xfrm>
            <a:custGeom>
              <a:avLst/>
              <a:gdLst/>
              <a:ahLst/>
              <a:cxnLst/>
              <a:rect l="l" t="t" r="r" b="b"/>
              <a:pathLst>
                <a:path w="22044" h="21901" extrusionOk="0">
                  <a:moveTo>
                    <a:pt x="11016" y="0"/>
                  </a:moveTo>
                  <a:cubicBezTo>
                    <a:pt x="4932" y="0"/>
                    <a:pt x="0" y="4908"/>
                    <a:pt x="0" y="10956"/>
                  </a:cubicBezTo>
                  <a:cubicBezTo>
                    <a:pt x="0" y="16993"/>
                    <a:pt x="4932" y="21900"/>
                    <a:pt x="11016" y="21900"/>
                  </a:cubicBezTo>
                  <a:cubicBezTo>
                    <a:pt x="17100" y="21900"/>
                    <a:pt x="22043" y="16993"/>
                    <a:pt x="22043" y="10956"/>
                  </a:cubicBezTo>
                  <a:cubicBezTo>
                    <a:pt x="22043" y="4908"/>
                    <a:pt x="17100" y="0"/>
                    <a:pt x="11016" y="0"/>
                  </a:cubicBez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8156558" y="1407885"/>
              <a:ext cx="724981" cy="725343"/>
            </a:xfrm>
            <a:custGeom>
              <a:avLst/>
              <a:gdLst/>
              <a:ahLst/>
              <a:cxnLst/>
              <a:rect l="l" t="t" r="r" b="b"/>
              <a:pathLst>
                <a:path w="26048" h="26061" extrusionOk="0">
                  <a:moveTo>
                    <a:pt x="0" y="1"/>
                  </a:moveTo>
                  <a:lnTo>
                    <a:pt x="0" y="26060"/>
                  </a:lnTo>
                  <a:lnTo>
                    <a:pt x="26048" y="26060"/>
                  </a:lnTo>
                  <a:lnTo>
                    <a:pt x="26048" y="1"/>
                  </a:ln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6569400" y="2133225"/>
              <a:ext cx="1289007" cy="438508"/>
            </a:xfrm>
            <a:custGeom>
              <a:avLst/>
              <a:gdLst/>
              <a:ahLst/>
              <a:cxnLst/>
              <a:rect l="l" t="t" r="r" b="b"/>
              <a:pathLst>
                <a:path w="47688" h="17041" extrusionOk="0">
                  <a:moveTo>
                    <a:pt x="1" y="0"/>
                  </a:moveTo>
                  <a:lnTo>
                    <a:pt x="1" y="17040"/>
                  </a:lnTo>
                  <a:lnTo>
                    <a:pt x="47687" y="17040"/>
                  </a:lnTo>
                  <a:lnTo>
                    <a:pt x="47687" y="0"/>
                  </a:lnTo>
                  <a:close/>
                </a:path>
              </a:pathLst>
            </a:custGeom>
            <a:solidFill>
              <a:srgbClr val="3AA6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5282096" y="2574035"/>
              <a:ext cx="1280416" cy="1284903"/>
            </a:xfrm>
            <a:custGeom>
              <a:avLst/>
              <a:gdLst/>
              <a:ahLst/>
              <a:cxnLst/>
              <a:rect l="l" t="t" r="r" b="b"/>
              <a:pathLst>
                <a:path w="23684" h="23767" extrusionOk="0">
                  <a:moveTo>
                    <a:pt x="1" y="1"/>
                  </a:moveTo>
                  <a:lnTo>
                    <a:pt x="1" y="23767"/>
                  </a:lnTo>
                  <a:lnTo>
                    <a:pt x="23684" y="1"/>
                  </a:ln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13225" y="2110754"/>
            <a:ext cx="2695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713225" y="2903454"/>
            <a:ext cx="26952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517904"/>
            <a:ext cx="2695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rgbClr val="30318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dirty="0"/>
              <a:t>xx%</a:t>
            </a:r>
            <a:endParaRPr dirty="0"/>
          </a:p>
        </p:txBody>
      </p:sp>
      <p:grpSp>
        <p:nvGrpSpPr>
          <p:cNvPr id="29" name="Google Shape;29;p3"/>
          <p:cNvGrpSpPr/>
          <p:nvPr/>
        </p:nvGrpSpPr>
        <p:grpSpPr>
          <a:xfrm flipH="1">
            <a:off x="7834598" y="2575215"/>
            <a:ext cx="1309413" cy="1278013"/>
            <a:chOff x="17" y="-17"/>
            <a:chExt cx="840553" cy="834212"/>
          </a:xfrm>
          <a:solidFill>
            <a:srgbClr val="3AA651"/>
          </a:solidFill>
        </p:grpSpPr>
        <p:sp>
          <p:nvSpPr>
            <p:cNvPr id="30" name="Google Shape;30;p3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5288594" y="1287520"/>
            <a:ext cx="3855403" cy="2570563"/>
            <a:chOff x="5288594" y="1287520"/>
            <a:chExt cx="3855403" cy="2570563"/>
          </a:xfrm>
        </p:grpSpPr>
        <p:sp>
          <p:nvSpPr>
            <p:cNvPr id="33" name="Google Shape;33;p3"/>
            <p:cNvSpPr/>
            <p:nvPr/>
          </p:nvSpPr>
          <p:spPr>
            <a:xfrm>
              <a:off x="6576938" y="2572463"/>
              <a:ext cx="1283514" cy="1283514"/>
            </a:xfrm>
            <a:custGeom>
              <a:avLst/>
              <a:gdLst/>
              <a:ahLst/>
              <a:cxnLst/>
              <a:rect l="l" t="t" r="r" b="b"/>
              <a:pathLst>
                <a:path w="35745" h="35745" extrusionOk="0">
                  <a:moveTo>
                    <a:pt x="17872" y="0"/>
                  </a:moveTo>
                  <a:cubicBezTo>
                    <a:pt x="8009" y="0"/>
                    <a:pt x="0" y="8009"/>
                    <a:pt x="0" y="17872"/>
                  </a:cubicBezTo>
                  <a:cubicBezTo>
                    <a:pt x="0" y="27747"/>
                    <a:pt x="8009" y="35744"/>
                    <a:pt x="17872" y="35744"/>
                  </a:cubicBezTo>
                  <a:cubicBezTo>
                    <a:pt x="27735" y="35744"/>
                    <a:pt x="35744" y="27747"/>
                    <a:pt x="35744" y="17872"/>
                  </a:cubicBezTo>
                  <a:cubicBezTo>
                    <a:pt x="35744" y="8009"/>
                    <a:pt x="27735" y="0"/>
                    <a:pt x="17872" y="0"/>
                  </a:cubicBez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4" name="Google Shape;34;p3"/>
            <p:cNvGrpSpPr/>
            <p:nvPr/>
          </p:nvGrpSpPr>
          <p:grpSpPr>
            <a:xfrm flipH="1">
              <a:off x="7853813" y="1287520"/>
              <a:ext cx="1290184" cy="1287708"/>
              <a:chOff x="3799150" y="2868025"/>
              <a:chExt cx="1184307" cy="1177925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3799150" y="2868025"/>
                <a:ext cx="1177925" cy="1177925"/>
              </a:xfrm>
              <a:custGeom>
                <a:avLst/>
                <a:gdLst/>
                <a:ahLst/>
                <a:cxnLst/>
                <a:rect l="l" t="t" r="r" b="b"/>
                <a:pathLst>
                  <a:path w="47117" h="47117" extrusionOk="0">
                    <a:moveTo>
                      <a:pt x="0" y="0"/>
                    </a:moveTo>
                    <a:lnTo>
                      <a:pt x="0" y="47116"/>
                    </a:lnTo>
                    <a:lnTo>
                      <a:pt x="47116" y="47116"/>
                    </a:lnTo>
                    <a:lnTo>
                      <a:pt x="47116" y="0"/>
                    </a:lnTo>
                    <a:close/>
                  </a:path>
                </a:pathLst>
              </a:custGeom>
              <a:solidFill>
                <a:srgbClr val="3031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4395507" y="2869200"/>
                <a:ext cx="587950" cy="1175850"/>
              </a:xfrm>
              <a:custGeom>
                <a:avLst/>
                <a:gdLst/>
                <a:ahLst/>
                <a:cxnLst/>
                <a:rect l="l" t="t" r="r" b="b"/>
                <a:pathLst>
                  <a:path w="23518" h="47034" extrusionOk="0">
                    <a:moveTo>
                      <a:pt x="23517" y="1"/>
                    </a:moveTo>
                    <a:cubicBezTo>
                      <a:pt x="10529" y="1"/>
                      <a:pt x="1" y="10541"/>
                      <a:pt x="1" y="23517"/>
                    </a:cubicBezTo>
                    <a:cubicBezTo>
                      <a:pt x="1" y="36505"/>
                      <a:pt x="10529" y="47033"/>
                      <a:pt x="23517" y="47033"/>
                    </a:cubicBezTo>
                    <a:lnTo>
                      <a:pt x="23517" y="1"/>
                    </a:lnTo>
                    <a:close/>
                  </a:path>
                </a:pathLst>
              </a:custGeom>
              <a:solidFill>
                <a:srgbClr val="35904A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6570428" y="1287520"/>
              <a:ext cx="1290184" cy="1287708"/>
              <a:chOff x="3799150" y="2868025"/>
              <a:chExt cx="1184307" cy="1177925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3799150" y="2868025"/>
                <a:ext cx="1177925" cy="1177925"/>
              </a:xfrm>
              <a:custGeom>
                <a:avLst/>
                <a:gdLst/>
                <a:ahLst/>
                <a:cxnLst/>
                <a:rect l="l" t="t" r="r" b="b"/>
                <a:pathLst>
                  <a:path w="47117" h="47117" extrusionOk="0">
                    <a:moveTo>
                      <a:pt x="0" y="0"/>
                    </a:moveTo>
                    <a:lnTo>
                      <a:pt x="0" y="47116"/>
                    </a:lnTo>
                    <a:lnTo>
                      <a:pt x="47116" y="47116"/>
                    </a:lnTo>
                    <a:lnTo>
                      <a:pt x="47116" y="0"/>
                    </a:lnTo>
                    <a:close/>
                  </a:path>
                </a:pathLst>
              </a:custGeom>
              <a:solidFill>
                <a:srgbClr val="3AA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4395507" y="2869200"/>
                <a:ext cx="587950" cy="1175850"/>
              </a:xfrm>
              <a:custGeom>
                <a:avLst/>
                <a:gdLst/>
                <a:ahLst/>
                <a:cxnLst/>
                <a:rect l="l" t="t" r="r" b="b"/>
                <a:pathLst>
                  <a:path w="23518" h="47034" extrusionOk="0">
                    <a:moveTo>
                      <a:pt x="23517" y="1"/>
                    </a:moveTo>
                    <a:cubicBezTo>
                      <a:pt x="10529" y="1"/>
                      <a:pt x="1" y="10541"/>
                      <a:pt x="1" y="23517"/>
                    </a:cubicBezTo>
                    <a:cubicBezTo>
                      <a:pt x="1" y="36505"/>
                      <a:pt x="10529" y="47033"/>
                      <a:pt x="23517" y="47033"/>
                    </a:cubicBezTo>
                    <a:lnTo>
                      <a:pt x="23517" y="1"/>
                    </a:lnTo>
                    <a:close/>
                  </a:path>
                </a:pathLst>
              </a:custGeom>
              <a:solidFill>
                <a:srgbClr val="35904A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0" name="Google Shape;40;p3"/>
            <p:cNvSpPr/>
            <p:nvPr/>
          </p:nvSpPr>
          <p:spPr>
            <a:xfrm flipH="1">
              <a:off x="5288594" y="2570375"/>
              <a:ext cx="1283231" cy="1287708"/>
            </a:xfrm>
            <a:custGeom>
              <a:avLst/>
              <a:gdLst/>
              <a:ahLst/>
              <a:cxnLst/>
              <a:rect l="l" t="t" r="r" b="b"/>
              <a:pathLst>
                <a:path w="47117" h="47117" extrusionOk="0">
                  <a:moveTo>
                    <a:pt x="0" y="0"/>
                  </a:moveTo>
                  <a:lnTo>
                    <a:pt x="0" y="47116"/>
                  </a:lnTo>
                  <a:lnTo>
                    <a:pt x="47116" y="47116"/>
                  </a:lnTo>
                  <a:lnTo>
                    <a:pt x="47116" y="0"/>
                  </a:lnTo>
                  <a:close/>
                </a:path>
              </a:pathLst>
            </a:custGeom>
            <a:solidFill>
              <a:srgbClr val="3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559708" y="2851560"/>
              <a:ext cx="724981" cy="725343"/>
            </a:xfrm>
            <a:custGeom>
              <a:avLst/>
              <a:gdLst/>
              <a:ahLst/>
              <a:cxnLst/>
              <a:rect l="l" t="t" r="r" b="b"/>
              <a:pathLst>
                <a:path w="26048" h="26061" extrusionOk="0">
                  <a:moveTo>
                    <a:pt x="0" y="1"/>
                  </a:moveTo>
                  <a:lnTo>
                    <a:pt x="0" y="26060"/>
                  </a:lnTo>
                  <a:lnTo>
                    <a:pt x="26048" y="26060"/>
                  </a:lnTo>
                  <a:lnTo>
                    <a:pt x="26048" y="1"/>
                  </a:ln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5290008" y="1288923"/>
              <a:ext cx="1280416" cy="1284903"/>
            </a:xfrm>
            <a:custGeom>
              <a:avLst/>
              <a:gdLst/>
              <a:ahLst/>
              <a:cxnLst/>
              <a:rect l="l" t="t" r="r" b="b"/>
              <a:pathLst>
                <a:path w="23684" h="23767" extrusionOk="0">
                  <a:moveTo>
                    <a:pt x="1" y="1"/>
                  </a:moveTo>
                  <a:lnTo>
                    <a:pt x="1" y="23767"/>
                  </a:lnTo>
                  <a:lnTo>
                    <a:pt x="23684" y="1"/>
                  </a:ln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mailto:indra_julias@yahoo.co.i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5"/>
          <p:cNvSpPr txBox="1">
            <a:spLocks noGrp="1"/>
          </p:cNvSpPr>
          <p:nvPr>
            <p:ph type="ctrTitle"/>
          </p:nvPr>
        </p:nvSpPr>
        <p:spPr>
          <a:xfrm>
            <a:off x="3340375" y="1586350"/>
            <a:ext cx="5072100" cy="148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LITERASI </a:t>
            </a:r>
            <a:br>
              <a:rPr lang="en-ID" dirty="0"/>
            </a:br>
            <a:r>
              <a:rPr lang="en-ID" dirty="0"/>
              <a:t>DIGITAL</a:t>
            </a:r>
            <a:endParaRPr dirty="0"/>
          </a:p>
        </p:txBody>
      </p:sp>
      <p:sp>
        <p:nvSpPr>
          <p:cNvPr id="568" name="Google Shape;568;p35"/>
          <p:cNvSpPr txBox="1">
            <a:spLocks noGrp="1"/>
          </p:cNvSpPr>
          <p:nvPr>
            <p:ph type="subTitle" idx="1"/>
          </p:nvPr>
        </p:nvSpPr>
        <p:spPr>
          <a:xfrm>
            <a:off x="3340375" y="3074650"/>
            <a:ext cx="50721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id-ID" dirty="0" smtClean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E-Learning- </a:t>
            </a:r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/>
              <a:t>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611;p40"/>
          <p:cNvSpPr txBox="1"/>
          <p:nvPr/>
        </p:nvSpPr>
        <p:spPr>
          <a:xfrm>
            <a:off x="524912" y="1181064"/>
            <a:ext cx="3254607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5000" b="1" i="0" u="none" strike="noStrike" cap="none">
                <a:solidFill>
                  <a:srgbClr val="30318B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ID" dirty="0"/>
              <a:t>03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Google Shape;611;p40"/>
          <p:cNvSpPr txBox="1"/>
          <p:nvPr/>
        </p:nvSpPr>
        <p:spPr>
          <a:xfrm>
            <a:off x="524912" y="3120637"/>
            <a:ext cx="454696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5000" b="1" i="0" u="none" strike="noStrike" cap="none">
                <a:solidFill>
                  <a:srgbClr val="30318B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ID" sz="4000" dirty="0" err="1">
                <a:solidFill>
                  <a:schemeClr val="tx1"/>
                </a:solidFill>
              </a:rPr>
              <a:t>Indikator</a:t>
            </a:r>
            <a:r>
              <a:rPr lang="en-ID" sz="4000" dirty="0">
                <a:solidFill>
                  <a:schemeClr val="tx1"/>
                </a:solidFill>
              </a:rPr>
              <a:t> </a:t>
            </a:r>
            <a:r>
              <a:rPr lang="en-ID" sz="4000" dirty="0" err="1">
                <a:solidFill>
                  <a:schemeClr val="tx1"/>
                </a:solidFill>
              </a:rPr>
              <a:t>Literasi</a:t>
            </a:r>
            <a:r>
              <a:rPr lang="en-ID" sz="4000" dirty="0">
                <a:solidFill>
                  <a:schemeClr val="tx1"/>
                </a:solidFill>
              </a:rPr>
              <a:t> Digital di Masyarakat</a:t>
            </a:r>
            <a:endParaRPr lang="en-GB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7"/>
          <p:cNvSpPr txBox="1">
            <a:spLocks noGrp="1"/>
          </p:cNvSpPr>
          <p:nvPr>
            <p:ph type="subTitle" idx="5"/>
          </p:nvPr>
        </p:nvSpPr>
        <p:spPr>
          <a:xfrm>
            <a:off x="969061" y="54744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SzPts val="1100"/>
            </a:pPr>
            <a:r>
              <a:rPr lang="en-ID" sz="1000" dirty="0" err="1"/>
              <a:t>Meningkatnya</a:t>
            </a:r>
            <a:r>
              <a:rPr lang="en-ID" sz="1000" dirty="0"/>
              <a:t> </a:t>
            </a:r>
            <a:r>
              <a:rPr lang="en-ID" sz="1000" dirty="0" err="1"/>
              <a:t>jumlah</a:t>
            </a:r>
            <a:r>
              <a:rPr lang="en-ID" sz="1000" dirty="0"/>
              <a:t> dan </a:t>
            </a:r>
            <a:r>
              <a:rPr lang="en-ID" sz="1000" dirty="0" err="1"/>
              <a:t>variasi</a:t>
            </a:r>
            <a:r>
              <a:rPr lang="en-ID" sz="1000" dirty="0"/>
              <a:t> </a:t>
            </a:r>
            <a:r>
              <a:rPr lang="en-ID" sz="1000" dirty="0" err="1"/>
              <a:t>bahan</a:t>
            </a:r>
            <a:r>
              <a:rPr lang="en-ID" sz="1000" dirty="0"/>
              <a:t> </a:t>
            </a:r>
            <a:r>
              <a:rPr lang="en-ID" sz="1000" dirty="0" err="1"/>
              <a:t>bacaan</a:t>
            </a:r>
            <a:r>
              <a:rPr lang="en-ID" sz="1000" dirty="0"/>
              <a:t> </a:t>
            </a:r>
            <a:r>
              <a:rPr lang="en-ID" sz="1000" dirty="0" err="1"/>
              <a:t>literasi</a:t>
            </a:r>
            <a:r>
              <a:rPr lang="en-ID" sz="1000" dirty="0"/>
              <a:t> digital yang </a:t>
            </a:r>
            <a:r>
              <a:rPr lang="en-ID" sz="1000" dirty="0" err="1"/>
              <a:t>dimiliki</a:t>
            </a:r>
            <a:r>
              <a:rPr lang="en-ID" sz="1000" dirty="0"/>
              <a:t> </a:t>
            </a:r>
            <a:r>
              <a:rPr lang="en-ID" sz="1000" dirty="0" err="1"/>
              <a:t>setiap</a:t>
            </a:r>
            <a:r>
              <a:rPr lang="en-ID" sz="1000" dirty="0"/>
              <a:t> </a:t>
            </a:r>
            <a:r>
              <a:rPr lang="en-ID" sz="1000" dirty="0" err="1"/>
              <a:t>fasilitas</a:t>
            </a:r>
            <a:r>
              <a:rPr lang="en-ID" sz="1000" dirty="0"/>
              <a:t> </a:t>
            </a:r>
            <a:r>
              <a:rPr lang="en-ID" sz="1000" dirty="0" err="1"/>
              <a:t>publik</a:t>
            </a:r>
            <a:endParaRPr sz="1000" dirty="0"/>
          </a:p>
        </p:txBody>
      </p:sp>
      <p:sp>
        <p:nvSpPr>
          <p:cNvPr id="589" name="Google Shape;589;p37"/>
          <p:cNvSpPr txBox="1">
            <a:spLocks noGrp="1"/>
          </p:cNvSpPr>
          <p:nvPr>
            <p:ph type="title" idx="9"/>
          </p:nvPr>
        </p:nvSpPr>
        <p:spPr>
          <a:xfrm>
            <a:off x="453880" y="547440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0318B"/>
                </a:solidFill>
              </a:rPr>
              <a:t>01</a:t>
            </a:r>
            <a:endParaRPr sz="1800" dirty="0">
              <a:solidFill>
                <a:srgbClr val="30318B"/>
              </a:solidFill>
            </a:endParaRPr>
          </a:p>
        </p:txBody>
      </p:sp>
      <p:sp>
        <p:nvSpPr>
          <p:cNvPr id="27" name="Google Shape;584;p37"/>
          <p:cNvSpPr txBox="1"/>
          <p:nvPr/>
        </p:nvSpPr>
        <p:spPr>
          <a:xfrm>
            <a:off x="969061" y="1330066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 algn="just">
              <a:buSzPts val="1100"/>
            </a:pPr>
            <a:r>
              <a:rPr lang="en-ID" sz="1000" dirty="0" err="1"/>
              <a:t>Meningkatnya</a:t>
            </a:r>
            <a:r>
              <a:rPr lang="en-ID" sz="1000" dirty="0"/>
              <a:t> </a:t>
            </a:r>
            <a:r>
              <a:rPr lang="en-ID" sz="1000" dirty="0" err="1"/>
              <a:t>frekuensi</a:t>
            </a:r>
            <a:r>
              <a:rPr lang="en-ID" sz="1000" dirty="0"/>
              <a:t> </a:t>
            </a:r>
            <a:r>
              <a:rPr lang="en-ID" sz="1000" dirty="0" err="1"/>
              <a:t>membaca</a:t>
            </a:r>
            <a:r>
              <a:rPr lang="en-ID" sz="1000" dirty="0"/>
              <a:t> </a:t>
            </a:r>
            <a:r>
              <a:rPr lang="en-ID" sz="1000" dirty="0" err="1"/>
              <a:t>bahan</a:t>
            </a:r>
            <a:r>
              <a:rPr lang="en-ID" sz="1000" dirty="0"/>
              <a:t> </a:t>
            </a:r>
            <a:r>
              <a:rPr lang="en-ID" sz="1000" dirty="0" err="1"/>
              <a:t>bacaan</a:t>
            </a:r>
            <a:r>
              <a:rPr lang="en-ID" sz="1000" dirty="0"/>
              <a:t> </a:t>
            </a:r>
            <a:r>
              <a:rPr lang="en-ID" sz="1000" dirty="0" err="1"/>
              <a:t>literasi</a:t>
            </a:r>
            <a:r>
              <a:rPr lang="en-ID" sz="1000" dirty="0"/>
              <a:t> digital </a:t>
            </a:r>
            <a:r>
              <a:rPr lang="en-ID" sz="1000" dirty="0" err="1"/>
              <a:t>setiap</a:t>
            </a:r>
            <a:r>
              <a:rPr lang="en-ID" sz="1000" dirty="0"/>
              <a:t> </a:t>
            </a:r>
            <a:r>
              <a:rPr lang="en-ID" sz="1000" dirty="0" err="1"/>
              <a:t>hari</a:t>
            </a:r>
            <a:endParaRPr lang="en-ID" sz="1000" dirty="0"/>
          </a:p>
        </p:txBody>
      </p:sp>
      <p:sp>
        <p:nvSpPr>
          <p:cNvPr id="28" name="Google Shape;589;p37"/>
          <p:cNvSpPr txBox="1"/>
          <p:nvPr/>
        </p:nvSpPr>
        <p:spPr>
          <a:xfrm>
            <a:off x="453880" y="1330066"/>
            <a:ext cx="709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30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GB" sz="1800" dirty="0">
                <a:solidFill>
                  <a:srgbClr val="30318B"/>
                </a:solidFill>
              </a:rPr>
              <a:t>02</a:t>
            </a:r>
            <a:endParaRPr lang="en-GB" sz="1800" dirty="0">
              <a:solidFill>
                <a:srgbClr val="30318B"/>
              </a:solidFill>
            </a:endParaRPr>
          </a:p>
        </p:txBody>
      </p:sp>
      <p:sp>
        <p:nvSpPr>
          <p:cNvPr id="30" name="Google Shape;584;p37"/>
          <p:cNvSpPr txBox="1"/>
          <p:nvPr/>
        </p:nvSpPr>
        <p:spPr>
          <a:xfrm>
            <a:off x="969061" y="212198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 algn="just">
              <a:buSzPts val="1100"/>
            </a:pPr>
            <a:r>
              <a:rPr lang="en-ID" sz="1000" dirty="0" err="1"/>
              <a:t>Meningkatnya</a:t>
            </a:r>
            <a:r>
              <a:rPr lang="en-ID" sz="1000" dirty="0"/>
              <a:t> </a:t>
            </a:r>
            <a:r>
              <a:rPr lang="en-ID" sz="1000" dirty="0" err="1"/>
              <a:t>jumlah</a:t>
            </a:r>
            <a:r>
              <a:rPr lang="en-ID" sz="1000" dirty="0"/>
              <a:t> </a:t>
            </a:r>
            <a:r>
              <a:rPr lang="en-ID" sz="1000" dirty="0" err="1"/>
              <a:t>bahan</a:t>
            </a:r>
            <a:r>
              <a:rPr lang="en-ID" sz="1000" dirty="0"/>
              <a:t> </a:t>
            </a:r>
            <a:r>
              <a:rPr lang="en-ID" sz="1000" dirty="0" err="1"/>
              <a:t>bacaan</a:t>
            </a:r>
            <a:r>
              <a:rPr lang="en-ID" sz="1000" dirty="0"/>
              <a:t> </a:t>
            </a:r>
            <a:r>
              <a:rPr lang="en-ID" sz="1000" dirty="0" err="1"/>
              <a:t>literasi</a:t>
            </a:r>
            <a:r>
              <a:rPr lang="en-ID" sz="1000" dirty="0"/>
              <a:t> digital yang </a:t>
            </a:r>
            <a:r>
              <a:rPr lang="en-ID" sz="1000" dirty="0" err="1"/>
              <a:t>dibaca</a:t>
            </a:r>
            <a:r>
              <a:rPr lang="en-ID" sz="1000" dirty="0"/>
              <a:t> oleh </a:t>
            </a:r>
            <a:r>
              <a:rPr lang="en-ID" sz="1000" dirty="0" err="1"/>
              <a:t>masyarakat</a:t>
            </a:r>
            <a:r>
              <a:rPr lang="en-ID" sz="1000" dirty="0"/>
              <a:t> </a:t>
            </a:r>
            <a:r>
              <a:rPr lang="en-ID" sz="1000" dirty="0" err="1"/>
              <a:t>setiap</a:t>
            </a:r>
            <a:r>
              <a:rPr lang="en-ID" sz="1000" dirty="0"/>
              <a:t> </a:t>
            </a:r>
            <a:r>
              <a:rPr lang="en-ID" sz="1000" dirty="0" err="1"/>
              <a:t>hari</a:t>
            </a:r>
            <a:endParaRPr lang="en-ID" sz="1000" dirty="0"/>
          </a:p>
        </p:txBody>
      </p:sp>
      <p:sp>
        <p:nvSpPr>
          <p:cNvPr id="31" name="Google Shape;589;p37"/>
          <p:cNvSpPr txBox="1"/>
          <p:nvPr/>
        </p:nvSpPr>
        <p:spPr>
          <a:xfrm>
            <a:off x="453880" y="2121980"/>
            <a:ext cx="709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30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GB" sz="1800" dirty="0">
                <a:solidFill>
                  <a:srgbClr val="30318B"/>
                </a:solidFill>
              </a:rPr>
              <a:t>03</a:t>
            </a:r>
            <a:endParaRPr lang="en-GB" sz="1800" dirty="0">
              <a:solidFill>
                <a:srgbClr val="30318B"/>
              </a:solidFill>
            </a:endParaRPr>
          </a:p>
        </p:txBody>
      </p:sp>
      <p:sp>
        <p:nvSpPr>
          <p:cNvPr id="9" name="Google Shape;584;p37"/>
          <p:cNvSpPr txBox="1"/>
          <p:nvPr/>
        </p:nvSpPr>
        <p:spPr>
          <a:xfrm>
            <a:off x="969061" y="302943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 algn="just">
              <a:buSzPts val="1100"/>
            </a:pPr>
            <a:r>
              <a:rPr lang="en-ID" sz="1000" dirty="0" err="1"/>
              <a:t>Meningkatnya</a:t>
            </a:r>
            <a:r>
              <a:rPr lang="en-ID" sz="1000" dirty="0"/>
              <a:t> </a:t>
            </a:r>
            <a:r>
              <a:rPr lang="en-ID" sz="1000" dirty="0" err="1"/>
              <a:t>jumlah</a:t>
            </a:r>
            <a:r>
              <a:rPr lang="en-ID" sz="1000" dirty="0"/>
              <a:t> </a:t>
            </a:r>
            <a:r>
              <a:rPr lang="en-ID" sz="1000" dirty="0" err="1"/>
              <a:t>partisipasi</a:t>
            </a:r>
            <a:r>
              <a:rPr lang="en-ID" sz="1000" dirty="0"/>
              <a:t> </a:t>
            </a:r>
            <a:r>
              <a:rPr lang="en-ID" sz="1000" dirty="0" err="1"/>
              <a:t>aktif</a:t>
            </a:r>
            <a:r>
              <a:rPr lang="en-ID" sz="1000" dirty="0"/>
              <a:t> </a:t>
            </a:r>
            <a:r>
              <a:rPr lang="en-ID" sz="1000" dirty="0" err="1"/>
              <a:t>komunitas</a:t>
            </a:r>
            <a:r>
              <a:rPr lang="en-ID" sz="1000" dirty="0"/>
              <a:t>, </a:t>
            </a:r>
            <a:r>
              <a:rPr lang="en-ID" sz="1000" dirty="0" err="1"/>
              <a:t>lembaga</a:t>
            </a:r>
            <a:r>
              <a:rPr lang="en-ID" sz="1000" dirty="0"/>
              <a:t>, </a:t>
            </a:r>
            <a:r>
              <a:rPr lang="en-ID" sz="1000" dirty="0" err="1"/>
              <a:t>atau</a:t>
            </a:r>
            <a:r>
              <a:rPr lang="en-ID" sz="1000" dirty="0"/>
              <a:t> </a:t>
            </a:r>
            <a:r>
              <a:rPr lang="en-ID" sz="1000" dirty="0" err="1"/>
              <a:t>instansi</a:t>
            </a:r>
            <a:r>
              <a:rPr lang="en-ID" sz="1000" dirty="0"/>
              <a:t> </a:t>
            </a:r>
            <a:r>
              <a:rPr lang="en-ID" sz="1000" dirty="0" err="1"/>
              <a:t>dalam</a:t>
            </a:r>
            <a:r>
              <a:rPr lang="en-ID" sz="1000" dirty="0"/>
              <a:t> </a:t>
            </a:r>
            <a:r>
              <a:rPr lang="en-ID" sz="1000" dirty="0" err="1"/>
              <a:t>penyediaan</a:t>
            </a:r>
            <a:r>
              <a:rPr lang="en-ID" sz="1000" dirty="0"/>
              <a:t> </a:t>
            </a:r>
            <a:r>
              <a:rPr lang="en-ID" sz="1000" dirty="0" err="1"/>
              <a:t>bahan</a:t>
            </a:r>
            <a:r>
              <a:rPr lang="en-ID" sz="1000" dirty="0"/>
              <a:t> </a:t>
            </a:r>
            <a:r>
              <a:rPr lang="en-ID" sz="1000" dirty="0" err="1"/>
              <a:t>bacaan</a:t>
            </a:r>
            <a:r>
              <a:rPr lang="en-ID" sz="1000" dirty="0"/>
              <a:t> </a:t>
            </a:r>
            <a:r>
              <a:rPr lang="en-ID" sz="1000" dirty="0" err="1"/>
              <a:t>literasi</a:t>
            </a:r>
            <a:r>
              <a:rPr lang="en-ID" sz="1000" dirty="0"/>
              <a:t> digital</a:t>
            </a:r>
            <a:endParaRPr lang="en-ID" sz="1000" dirty="0"/>
          </a:p>
        </p:txBody>
      </p:sp>
      <p:sp>
        <p:nvSpPr>
          <p:cNvPr id="10" name="Google Shape;589;p37"/>
          <p:cNvSpPr txBox="1"/>
          <p:nvPr/>
        </p:nvSpPr>
        <p:spPr>
          <a:xfrm>
            <a:off x="453880" y="3029430"/>
            <a:ext cx="709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30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GB" sz="1800" dirty="0">
                <a:solidFill>
                  <a:srgbClr val="30318B"/>
                </a:solidFill>
              </a:rPr>
              <a:t>04</a:t>
            </a:r>
            <a:endParaRPr lang="en-GB" sz="1800" dirty="0">
              <a:solidFill>
                <a:srgbClr val="30318B"/>
              </a:solidFill>
            </a:endParaRPr>
          </a:p>
        </p:txBody>
      </p:sp>
      <p:sp>
        <p:nvSpPr>
          <p:cNvPr id="11" name="Google Shape;584;p37"/>
          <p:cNvSpPr txBox="1"/>
          <p:nvPr/>
        </p:nvSpPr>
        <p:spPr>
          <a:xfrm>
            <a:off x="969061" y="401932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 algn="just">
              <a:buSzPts val="1100"/>
            </a:pPr>
            <a:r>
              <a:rPr lang="en-ID" sz="1000" dirty="0" err="1"/>
              <a:t>Meningkatnya</a:t>
            </a:r>
            <a:r>
              <a:rPr lang="en-ID" sz="1000" dirty="0"/>
              <a:t> </a:t>
            </a:r>
            <a:r>
              <a:rPr lang="en-ID" sz="1000" dirty="0" err="1"/>
              <a:t>jumlah</a:t>
            </a:r>
            <a:r>
              <a:rPr lang="en-ID" sz="1000" dirty="0"/>
              <a:t> </a:t>
            </a:r>
            <a:r>
              <a:rPr lang="en-ID" sz="1000" dirty="0" err="1"/>
              <a:t>fasilitas</a:t>
            </a:r>
            <a:r>
              <a:rPr lang="en-ID" sz="1000" dirty="0"/>
              <a:t> </a:t>
            </a:r>
            <a:r>
              <a:rPr lang="en-ID" sz="1000" dirty="0" err="1"/>
              <a:t>publik</a:t>
            </a:r>
            <a:r>
              <a:rPr lang="en-ID" sz="1000" dirty="0"/>
              <a:t> yang </a:t>
            </a:r>
            <a:r>
              <a:rPr lang="en-ID" sz="1000" dirty="0" err="1"/>
              <a:t>mendukung</a:t>
            </a:r>
            <a:r>
              <a:rPr lang="en-ID" sz="1000" dirty="0"/>
              <a:t> </a:t>
            </a:r>
            <a:r>
              <a:rPr lang="en-ID" sz="1000" dirty="0" err="1"/>
              <a:t>literasi</a:t>
            </a:r>
            <a:r>
              <a:rPr lang="en-ID" sz="1000" dirty="0"/>
              <a:t> digital</a:t>
            </a:r>
            <a:endParaRPr lang="en-ID" sz="1000" dirty="0"/>
          </a:p>
        </p:txBody>
      </p:sp>
      <p:sp>
        <p:nvSpPr>
          <p:cNvPr id="12" name="Google Shape;589;p37"/>
          <p:cNvSpPr txBox="1"/>
          <p:nvPr/>
        </p:nvSpPr>
        <p:spPr>
          <a:xfrm>
            <a:off x="453880" y="4019320"/>
            <a:ext cx="709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30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GB" sz="1800" dirty="0">
                <a:solidFill>
                  <a:srgbClr val="30318B"/>
                </a:solidFill>
              </a:rPr>
              <a:t>05</a:t>
            </a:r>
            <a:endParaRPr lang="en-GB" sz="1800" dirty="0">
              <a:solidFill>
                <a:srgbClr val="30318B"/>
              </a:solidFill>
            </a:endParaRPr>
          </a:p>
        </p:txBody>
      </p:sp>
      <p:sp>
        <p:nvSpPr>
          <p:cNvPr id="13" name="Google Shape;584;p37"/>
          <p:cNvSpPr txBox="1"/>
          <p:nvPr/>
        </p:nvSpPr>
        <p:spPr>
          <a:xfrm>
            <a:off x="4167223" y="54744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 algn="just">
              <a:buSzPts val="1100"/>
            </a:pPr>
            <a:r>
              <a:rPr lang="en-ID" sz="1000" dirty="0" err="1"/>
              <a:t>Meningkatnya</a:t>
            </a:r>
            <a:r>
              <a:rPr lang="en-ID" sz="1000" dirty="0"/>
              <a:t> </a:t>
            </a:r>
            <a:r>
              <a:rPr lang="en-ID" sz="1000" dirty="0" err="1"/>
              <a:t>jumlah</a:t>
            </a:r>
            <a:r>
              <a:rPr lang="en-ID" sz="1000" dirty="0"/>
              <a:t> </a:t>
            </a:r>
            <a:r>
              <a:rPr lang="en-ID" sz="1000" dirty="0" err="1"/>
              <a:t>kegiatan</a:t>
            </a:r>
            <a:r>
              <a:rPr lang="en-ID" sz="1000" dirty="0"/>
              <a:t> </a:t>
            </a:r>
            <a:r>
              <a:rPr lang="en-ID" sz="1000" dirty="0" err="1"/>
              <a:t>literasi</a:t>
            </a:r>
            <a:r>
              <a:rPr lang="en-ID" sz="1000" dirty="0"/>
              <a:t> digital yang </a:t>
            </a:r>
            <a:r>
              <a:rPr lang="en-ID" sz="1000" dirty="0" err="1"/>
              <a:t>ada</a:t>
            </a:r>
            <a:r>
              <a:rPr lang="en-ID" sz="1000" dirty="0"/>
              <a:t> di </a:t>
            </a:r>
            <a:r>
              <a:rPr lang="en-ID" sz="1000" dirty="0" err="1"/>
              <a:t>masyarakat</a:t>
            </a:r>
            <a:endParaRPr lang="en-ID" sz="1000" dirty="0"/>
          </a:p>
        </p:txBody>
      </p:sp>
      <p:sp>
        <p:nvSpPr>
          <p:cNvPr id="15" name="Google Shape;589;p37"/>
          <p:cNvSpPr txBox="1"/>
          <p:nvPr/>
        </p:nvSpPr>
        <p:spPr>
          <a:xfrm>
            <a:off x="3652042" y="547440"/>
            <a:ext cx="709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30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algn="just"/>
            <a:r>
              <a:rPr lang="en-GB" sz="1800" dirty="0">
                <a:solidFill>
                  <a:srgbClr val="30318B"/>
                </a:solidFill>
              </a:rPr>
              <a:t>06</a:t>
            </a:r>
            <a:endParaRPr lang="en-GB" sz="1800" dirty="0">
              <a:solidFill>
                <a:srgbClr val="30318B"/>
              </a:solidFill>
            </a:endParaRPr>
          </a:p>
        </p:txBody>
      </p:sp>
      <p:sp>
        <p:nvSpPr>
          <p:cNvPr id="18" name="Google Shape;584;p37"/>
          <p:cNvSpPr txBox="1"/>
          <p:nvPr/>
        </p:nvSpPr>
        <p:spPr>
          <a:xfrm>
            <a:off x="4167223" y="1330066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 algn="just">
              <a:buSzPts val="1100"/>
            </a:pPr>
            <a:r>
              <a:rPr lang="en-ID" sz="1000" dirty="0" err="1"/>
              <a:t>Meningkatnya</a:t>
            </a:r>
            <a:r>
              <a:rPr lang="en-ID" sz="1000" dirty="0"/>
              <a:t> </a:t>
            </a:r>
            <a:r>
              <a:rPr lang="en-ID" sz="1000" dirty="0" err="1"/>
              <a:t>partisipasi</a:t>
            </a:r>
            <a:r>
              <a:rPr lang="en-ID" sz="1000" dirty="0"/>
              <a:t> </a:t>
            </a:r>
            <a:r>
              <a:rPr lang="en-ID" sz="1000" dirty="0" err="1"/>
              <a:t>aktif</a:t>
            </a:r>
            <a:r>
              <a:rPr lang="en-ID" sz="1000" dirty="0"/>
              <a:t> </a:t>
            </a:r>
            <a:r>
              <a:rPr lang="en-ID" sz="1000" dirty="0" err="1"/>
              <a:t>masyarakat</a:t>
            </a:r>
            <a:r>
              <a:rPr lang="en-ID" sz="1000" dirty="0"/>
              <a:t> </a:t>
            </a:r>
            <a:r>
              <a:rPr lang="en-ID" sz="1000" dirty="0" err="1"/>
              <a:t>dalam</a:t>
            </a:r>
            <a:r>
              <a:rPr lang="en-ID" sz="1000" dirty="0"/>
              <a:t> </a:t>
            </a:r>
            <a:r>
              <a:rPr lang="en-ID" sz="1000" dirty="0" err="1"/>
              <a:t>kegiatan</a:t>
            </a:r>
            <a:r>
              <a:rPr lang="en-ID" sz="1000" dirty="0"/>
              <a:t> </a:t>
            </a:r>
            <a:r>
              <a:rPr lang="en-ID" sz="1000" dirty="0" err="1"/>
              <a:t>literasi</a:t>
            </a:r>
            <a:r>
              <a:rPr lang="en-ID" sz="1000" dirty="0"/>
              <a:t> digital</a:t>
            </a:r>
            <a:endParaRPr lang="en-ID" sz="1000" dirty="0"/>
          </a:p>
        </p:txBody>
      </p:sp>
      <p:sp>
        <p:nvSpPr>
          <p:cNvPr id="19" name="Google Shape;589;p37"/>
          <p:cNvSpPr txBox="1"/>
          <p:nvPr/>
        </p:nvSpPr>
        <p:spPr>
          <a:xfrm>
            <a:off x="3652042" y="1330066"/>
            <a:ext cx="709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30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GB" sz="1800" dirty="0">
                <a:solidFill>
                  <a:srgbClr val="30318B"/>
                </a:solidFill>
              </a:rPr>
              <a:t>07</a:t>
            </a:r>
            <a:endParaRPr lang="en-GB" sz="1800" dirty="0">
              <a:solidFill>
                <a:srgbClr val="30318B"/>
              </a:solidFill>
            </a:endParaRPr>
          </a:p>
        </p:txBody>
      </p:sp>
      <p:sp>
        <p:nvSpPr>
          <p:cNvPr id="20" name="Google Shape;584;p37"/>
          <p:cNvSpPr txBox="1"/>
          <p:nvPr/>
        </p:nvSpPr>
        <p:spPr>
          <a:xfrm>
            <a:off x="4167223" y="212198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 algn="just">
              <a:buSzPts val="1100"/>
            </a:pPr>
            <a:r>
              <a:rPr lang="en-ID" sz="1000" dirty="0" err="1"/>
              <a:t>Meningkatnya</a:t>
            </a:r>
            <a:r>
              <a:rPr lang="en-ID" sz="1000" dirty="0"/>
              <a:t> </a:t>
            </a:r>
            <a:r>
              <a:rPr lang="en-ID" sz="1000" dirty="0" err="1"/>
              <a:t>jumlah</a:t>
            </a:r>
            <a:r>
              <a:rPr lang="en-ID" sz="1000" dirty="0"/>
              <a:t> </a:t>
            </a:r>
            <a:r>
              <a:rPr lang="en-ID" sz="1000" dirty="0" err="1"/>
              <a:t>pelatihan</a:t>
            </a:r>
            <a:r>
              <a:rPr lang="en-ID" sz="1000" dirty="0"/>
              <a:t> </a:t>
            </a:r>
            <a:r>
              <a:rPr lang="en-ID" sz="1000" dirty="0" err="1"/>
              <a:t>literasi</a:t>
            </a:r>
            <a:r>
              <a:rPr lang="en-ID" sz="1000" dirty="0"/>
              <a:t> digital yang </a:t>
            </a:r>
            <a:r>
              <a:rPr lang="en-ID" sz="1000" dirty="0" err="1"/>
              <a:t>aplikatif</a:t>
            </a:r>
            <a:r>
              <a:rPr lang="en-ID" sz="1000" dirty="0"/>
              <a:t> dan </a:t>
            </a:r>
            <a:r>
              <a:rPr lang="en-ID" sz="1000" dirty="0" err="1"/>
              <a:t>berdampak</a:t>
            </a:r>
            <a:r>
              <a:rPr lang="en-ID" sz="1000" dirty="0"/>
              <a:t> pada </a:t>
            </a:r>
            <a:r>
              <a:rPr lang="en-ID" sz="1000" dirty="0" err="1"/>
              <a:t>masyarakat</a:t>
            </a:r>
            <a:endParaRPr lang="en-ID" sz="1000" dirty="0"/>
          </a:p>
        </p:txBody>
      </p:sp>
      <p:sp>
        <p:nvSpPr>
          <p:cNvPr id="21" name="Google Shape;589;p37"/>
          <p:cNvSpPr txBox="1"/>
          <p:nvPr/>
        </p:nvSpPr>
        <p:spPr>
          <a:xfrm>
            <a:off x="3652042" y="2121980"/>
            <a:ext cx="709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30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GB" sz="1800" dirty="0">
                <a:solidFill>
                  <a:srgbClr val="30318B"/>
                </a:solidFill>
              </a:rPr>
              <a:t>08</a:t>
            </a:r>
            <a:endParaRPr lang="en-GB" sz="1800" dirty="0">
              <a:solidFill>
                <a:srgbClr val="30318B"/>
              </a:solidFill>
            </a:endParaRPr>
          </a:p>
        </p:txBody>
      </p:sp>
      <p:sp>
        <p:nvSpPr>
          <p:cNvPr id="22" name="Google Shape;584;p37"/>
          <p:cNvSpPr txBox="1"/>
          <p:nvPr/>
        </p:nvSpPr>
        <p:spPr>
          <a:xfrm>
            <a:off x="4167223" y="302943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 algn="just">
              <a:buSzPts val="1100"/>
            </a:pPr>
            <a:r>
              <a:rPr lang="en-ID" sz="1000" dirty="0" err="1"/>
              <a:t>Meningkatnya</a:t>
            </a:r>
            <a:r>
              <a:rPr lang="en-ID" sz="1000" dirty="0"/>
              <a:t> </a:t>
            </a:r>
            <a:r>
              <a:rPr lang="en-ID" sz="1000" dirty="0" err="1"/>
              <a:t>pemanfaatan</a:t>
            </a:r>
            <a:r>
              <a:rPr lang="en-ID" sz="1000" dirty="0"/>
              <a:t> media digital dan internet </a:t>
            </a:r>
            <a:r>
              <a:rPr lang="en-ID" sz="1000" dirty="0" err="1"/>
              <a:t>dalam</a:t>
            </a:r>
            <a:r>
              <a:rPr lang="en-ID" sz="1000" dirty="0"/>
              <a:t> </a:t>
            </a:r>
            <a:r>
              <a:rPr lang="en-ID" sz="1000" dirty="0" err="1"/>
              <a:t>memberikan</a:t>
            </a:r>
            <a:r>
              <a:rPr lang="en-ID" sz="1000" dirty="0"/>
              <a:t> </a:t>
            </a:r>
            <a:r>
              <a:rPr lang="en-ID" sz="1000" dirty="0" err="1"/>
              <a:t>akses</a:t>
            </a:r>
            <a:r>
              <a:rPr lang="en-ID" sz="1000" dirty="0"/>
              <a:t> </a:t>
            </a:r>
            <a:r>
              <a:rPr lang="en-ID" sz="1000" dirty="0" err="1"/>
              <a:t>informasi</a:t>
            </a:r>
            <a:r>
              <a:rPr lang="en-ID" sz="1000" dirty="0"/>
              <a:t> dan </a:t>
            </a:r>
            <a:r>
              <a:rPr lang="en-ID" sz="1000" dirty="0" err="1"/>
              <a:t>layanan</a:t>
            </a:r>
            <a:r>
              <a:rPr lang="en-ID" sz="1000" dirty="0"/>
              <a:t> </a:t>
            </a:r>
            <a:r>
              <a:rPr lang="en-ID" sz="1000" dirty="0" err="1"/>
              <a:t>publik</a:t>
            </a:r>
            <a:endParaRPr lang="en-ID" sz="1000" dirty="0"/>
          </a:p>
        </p:txBody>
      </p:sp>
      <p:sp>
        <p:nvSpPr>
          <p:cNvPr id="23" name="Google Shape;589;p37"/>
          <p:cNvSpPr txBox="1"/>
          <p:nvPr/>
        </p:nvSpPr>
        <p:spPr>
          <a:xfrm>
            <a:off x="3652042" y="3029430"/>
            <a:ext cx="709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30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GB" sz="1800" dirty="0">
                <a:solidFill>
                  <a:srgbClr val="30318B"/>
                </a:solidFill>
              </a:rPr>
              <a:t>09</a:t>
            </a:r>
            <a:endParaRPr lang="en-GB" sz="1800" dirty="0">
              <a:solidFill>
                <a:srgbClr val="30318B"/>
              </a:solidFill>
            </a:endParaRPr>
          </a:p>
        </p:txBody>
      </p:sp>
      <p:sp>
        <p:nvSpPr>
          <p:cNvPr id="24" name="Google Shape;584;p37"/>
          <p:cNvSpPr txBox="1"/>
          <p:nvPr/>
        </p:nvSpPr>
        <p:spPr>
          <a:xfrm>
            <a:off x="4167223" y="401932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 algn="just">
              <a:buSzPts val="1100"/>
            </a:pPr>
            <a:r>
              <a:rPr lang="en-ID" sz="1000" dirty="0" err="1"/>
              <a:t>Meningkatnya</a:t>
            </a:r>
            <a:r>
              <a:rPr lang="en-ID" sz="1000" dirty="0"/>
              <a:t> </a:t>
            </a:r>
            <a:r>
              <a:rPr lang="en-ID" sz="1000" dirty="0" err="1"/>
              <a:t>pemahaman</a:t>
            </a:r>
            <a:r>
              <a:rPr lang="en-ID" sz="1000" dirty="0"/>
              <a:t> </a:t>
            </a:r>
            <a:r>
              <a:rPr lang="en-ID" sz="1000" dirty="0" err="1"/>
              <a:t>masyarakat</a:t>
            </a:r>
            <a:r>
              <a:rPr lang="en-ID" sz="1000" dirty="0"/>
              <a:t> </a:t>
            </a:r>
            <a:r>
              <a:rPr lang="en-ID" sz="1000" dirty="0" err="1"/>
              <a:t>terkait</a:t>
            </a:r>
            <a:r>
              <a:rPr lang="en-ID" sz="1000" dirty="0"/>
              <a:t> </a:t>
            </a:r>
            <a:r>
              <a:rPr lang="en-ID" sz="1000" dirty="0" err="1"/>
              <a:t>penggunaan</a:t>
            </a:r>
            <a:r>
              <a:rPr lang="en-ID" sz="1000" dirty="0"/>
              <a:t> internet dan UU ITE</a:t>
            </a:r>
            <a:endParaRPr lang="en-ID" sz="1000" dirty="0"/>
          </a:p>
        </p:txBody>
      </p:sp>
      <p:sp>
        <p:nvSpPr>
          <p:cNvPr id="25" name="Google Shape;589;p37"/>
          <p:cNvSpPr txBox="1"/>
          <p:nvPr/>
        </p:nvSpPr>
        <p:spPr>
          <a:xfrm>
            <a:off x="3652042" y="4019320"/>
            <a:ext cx="709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30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GB" sz="1800" dirty="0">
                <a:solidFill>
                  <a:srgbClr val="30318B"/>
                </a:solidFill>
              </a:rPr>
              <a:t>10</a:t>
            </a:r>
            <a:endParaRPr lang="en-GB" sz="1800" dirty="0">
              <a:solidFill>
                <a:srgbClr val="30318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7"/>
          <p:cNvSpPr txBox="1">
            <a:spLocks noGrp="1"/>
          </p:cNvSpPr>
          <p:nvPr>
            <p:ph type="subTitle" idx="5"/>
          </p:nvPr>
        </p:nvSpPr>
        <p:spPr>
          <a:xfrm>
            <a:off x="969061" y="54744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SzPts val="1100"/>
            </a:pPr>
            <a:r>
              <a:rPr lang="en-ID" sz="1000" dirty="0" err="1"/>
              <a:t>Meningkatnya</a:t>
            </a:r>
            <a:r>
              <a:rPr lang="en-ID" sz="1000" dirty="0"/>
              <a:t> </a:t>
            </a:r>
            <a:r>
              <a:rPr lang="en-ID" sz="1000" dirty="0" err="1"/>
              <a:t>angka</a:t>
            </a:r>
            <a:r>
              <a:rPr lang="en-ID" sz="1000" dirty="0"/>
              <a:t> </a:t>
            </a:r>
            <a:r>
              <a:rPr lang="en-ID" sz="1000" dirty="0" err="1"/>
              <a:t>ketersediaan</a:t>
            </a:r>
            <a:r>
              <a:rPr lang="en-ID" sz="1000" dirty="0"/>
              <a:t> </a:t>
            </a:r>
            <a:r>
              <a:rPr lang="en-ID" sz="1000" dirty="0" err="1"/>
              <a:t>akses</a:t>
            </a:r>
            <a:r>
              <a:rPr lang="en-ID" sz="1000" dirty="0"/>
              <a:t> dan </a:t>
            </a:r>
            <a:r>
              <a:rPr lang="en-ID" sz="1000" dirty="0" err="1"/>
              <a:t>pengguna</a:t>
            </a:r>
            <a:r>
              <a:rPr lang="en-ID" sz="1000" dirty="0"/>
              <a:t> (</a:t>
            </a:r>
            <a:r>
              <a:rPr lang="en-ID" sz="1000" dirty="0" err="1"/>
              <a:t>melek</a:t>
            </a:r>
            <a:r>
              <a:rPr lang="en-ID" sz="1000" dirty="0"/>
              <a:t>) internet di </a:t>
            </a:r>
            <a:r>
              <a:rPr lang="en-ID" sz="1000" dirty="0" err="1"/>
              <a:t>suatu</a:t>
            </a:r>
            <a:r>
              <a:rPr lang="en-ID" sz="1000" dirty="0"/>
              <a:t> </a:t>
            </a:r>
            <a:r>
              <a:rPr lang="en-ID" sz="1000" dirty="0" err="1"/>
              <a:t>daerah</a:t>
            </a:r>
            <a:endParaRPr sz="1000" dirty="0"/>
          </a:p>
        </p:txBody>
      </p:sp>
      <p:sp>
        <p:nvSpPr>
          <p:cNvPr id="589" name="Google Shape;589;p37"/>
          <p:cNvSpPr txBox="1">
            <a:spLocks noGrp="1"/>
          </p:cNvSpPr>
          <p:nvPr>
            <p:ph type="title" idx="9"/>
          </p:nvPr>
        </p:nvSpPr>
        <p:spPr>
          <a:xfrm>
            <a:off x="453880" y="547440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0318B"/>
                </a:solidFill>
              </a:rPr>
              <a:t>11</a:t>
            </a:r>
            <a:endParaRPr sz="1800" dirty="0">
              <a:solidFill>
                <a:srgbClr val="30318B"/>
              </a:solidFill>
            </a:endParaRPr>
          </a:p>
        </p:txBody>
      </p:sp>
      <p:sp>
        <p:nvSpPr>
          <p:cNvPr id="13" name="Google Shape;584;p37"/>
          <p:cNvSpPr txBox="1"/>
          <p:nvPr/>
        </p:nvSpPr>
        <p:spPr>
          <a:xfrm>
            <a:off x="4167223" y="54744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 algn="just">
              <a:buSzPts val="1100"/>
            </a:pPr>
            <a:r>
              <a:rPr lang="en-ID" sz="1000" dirty="0" err="1"/>
              <a:t>Meningkatnya</a:t>
            </a:r>
            <a:r>
              <a:rPr lang="en-ID" sz="1000" dirty="0"/>
              <a:t> </a:t>
            </a:r>
            <a:r>
              <a:rPr lang="en-ID" sz="1000" dirty="0" err="1"/>
              <a:t>jumlah</a:t>
            </a:r>
            <a:r>
              <a:rPr lang="en-ID" sz="1000" dirty="0"/>
              <a:t> </a:t>
            </a:r>
            <a:r>
              <a:rPr lang="en-ID" sz="1000" dirty="0" err="1"/>
              <a:t>pelatihan</a:t>
            </a:r>
            <a:r>
              <a:rPr lang="en-ID" sz="1000" dirty="0"/>
              <a:t> </a:t>
            </a:r>
            <a:r>
              <a:rPr lang="en-ID" sz="1000" dirty="0" err="1"/>
              <a:t>literasi</a:t>
            </a:r>
            <a:r>
              <a:rPr lang="en-ID" sz="1000" dirty="0"/>
              <a:t> digital yang </a:t>
            </a:r>
            <a:r>
              <a:rPr lang="en-ID" sz="1000" dirty="0" err="1"/>
              <a:t>aplikatif</a:t>
            </a:r>
            <a:r>
              <a:rPr lang="en-ID" sz="1000" dirty="0"/>
              <a:t> dan </a:t>
            </a:r>
            <a:r>
              <a:rPr lang="en-ID" sz="1000" dirty="0" err="1"/>
              <a:t>berdampak</a:t>
            </a:r>
            <a:r>
              <a:rPr lang="en-ID" sz="1000" dirty="0"/>
              <a:t> pada </a:t>
            </a:r>
            <a:r>
              <a:rPr lang="en-ID" sz="1000" dirty="0" err="1"/>
              <a:t>masyarakat</a:t>
            </a:r>
            <a:endParaRPr lang="en-ID" sz="1000" dirty="0"/>
          </a:p>
        </p:txBody>
      </p:sp>
      <p:sp>
        <p:nvSpPr>
          <p:cNvPr id="15" name="Google Shape;589;p37"/>
          <p:cNvSpPr txBox="1"/>
          <p:nvPr/>
        </p:nvSpPr>
        <p:spPr>
          <a:xfrm>
            <a:off x="3652042" y="547440"/>
            <a:ext cx="709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30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algn="just"/>
            <a:r>
              <a:rPr lang="en-GB" sz="1800" dirty="0">
                <a:solidFill>
                  <a:srgbClr val="30318B"/>
                </a:solidFill>
              </a:rPr>
              <a:t>12</a:t>
            </a:r>
            <a:endParaRPr lang="en-GB" sz="1800" dirty="0">
              <a:solidFill>
                <a:srgbClr val="30318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11;p40"/>
          <p:cNvSpPr txBox="1"/>
          <p:nvPr/>
        </p:nvSpPr>
        <p:spPr>
          <a:xfrm>
            <a:off x="3846286" y="131848"/>
            <a:ext cx="4320252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r>
              <a:rPr lang="en-US" sz="3200" b="1" dirty="0">
                <a:solidFill>
                  <a:srgbClr val="30318B"/>
                </a:solidFill>
                <a:latin typeface="Cabin" panose="020B0604020202020204" charset="0"/>
              </a:rPr>
              <a:t>TUGAS 3</a:t>
            </a:r>
            <a:r>
              <a:rPr lang="id-ID" sz="3200" b="1" dirty="0" smtClean="0">
                <a:solidFill>
                  <a:srgbClr val="30318B"/>
                </a:solidFill>
                <a:latin typeface="Cabin" panose="020B0604020202020204" charset="0"/>
              </a:rPr>
              <a:t> (Kelompok)</a:t>
            </a:r>
            <a:endParaRPr lang="en-US" sz="3200" b="1" dirty="0">
              <a:solidFill>
                <a:srgbClr val="30318B"/>
              </a:solidFill>
              <a:latin typeface="Cabin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61899" y="1141903"/>
            <a:ext cx="5182101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1600" dirty="0">
                <a:latin typeface="Cabin" panose="020B0604020202020204" charset="0"/>
              </a:rPr>
              <a:t>Pada </a:t>
            </a:r>
            <a:r>
              <a:rPr lang="en-US" sz="1600" dirty="0" err="1">
                <a:latin typeface="Cabin" panose="020B0604020202020204" charset="0"/>
              </a:rPr>
              <a:t>materi</a:t>
            </a:r>
            <a:r>
              <a:rPr lang="en-US" sz="1600" dirty="0">
                <a:latin typeface="Cabin" panose="020B0604020202020204" charset="0"/>
              </a:rPr>
              <a:t> yang </a:t>
            </a:r>
            <a:r>
              <a:rPr lang="en-US" sz="1600" dirty="0" err="1">
                <a:latin typeface="Cabin" panose="020B0604020202020204" charset="0"/>
              </a:rPr>
              <a:t>sudah</a:t>
            </a:r>
            <a:r>
              <a:rPr lang="en-US" sz="1600" dirty="0">
                <a:latin typeface="Cabin" panose="020B0604020202020204" charset="0"/>
              </a:rPr>
              <a:t> </a:t>
            </a:r>
            <a:r>
              <a:rPr lang="en-US" sz="1600" dirty="0" err="1">
                <a:latin typeface="Cabin" panose="020B0604020202020204" charset="0"/>
              </a:rPr>
              <a:t>diulas</a:t>
            </a:r>
            <a:r>
              <a:rPr lang="en-US" sz="1600" dirty="0">
                <a:latin typeface="Cabin" panose="020B0604020202020204" charset="0"/>
              </a:rPr>
              <a:t> (slide 2-12) </a:t>
            </a:r>
            <a:r>
              <a:rPr lang="en-US" sz="1600" dirty="0" err="1">
                <a:latin typeface="Cabin" panose="020B0604020202020204" charset="0"/>
              </a:rPr>
              <a:t>sudah</a:t>
            </a:r>
            <a:r>
              <a:rPr lang="en-US" sz="1600" dirty="0">
                <a:latin typeface="Cabin" panose="020B0604020202020204" charset="0"/>
              </a:rPr>
              <a:t> </a:t>
            </a:r>
            <a:r>
              <a:rPr lang="en-US" sz="1600" dirty="0" err="1">
                <a:latin typeface="Cabin" panose="020B0604020202020204" charset="0"/>
              </a:rPr>
              <a:t>dijelaskan</a:t>
            </a:r>
            <a:r>
              <a:rPr lang="en-US" sz="1600" dirty="0">
                <a:latin typeface="Cabin" panose="020B0604020202020204" charset="0"/>
              </a:rPr>
              <a:t> </a:t>
            </a:r>
            <a:r>
              <a:rPr lang="en-US" sz="1600" dirty="0" err="1">
                <a:latin typeface="Cabin" panose="020B0604020202020204" charset="0"/>
              </a:rPr>
              <a:t>mengenai</a:t>
            </a:r>
            <a:r>
              <a:rPr lang="en-US" sz="1600" dirty="0">
                <a:latin typeface="Cabin" panose="020B0604020202020204" charset="0"/>
              </a:rPr>
              <a:t> </a:t>
            </a:r>
            <a:r>
              <a:rPr lang="en-US" sz="1600" dirty="0" err="1">
                <a:latin typeface="Cabin" panose="020B0604020202020204" charset="0"/>
              </a:rPr>
              <a:t>indikator</a:t>
            </a:r>
            <a:r>
              <a:rPr lang="en-US" sz="1600" dirty="0">
                <a:latin typeface="Cabin" panose="020B0604020202020204" charset="0"/>
              </a:rPr>
              <a:t> </a:t>
            </a:r>
            <a:r>
              <a:rPr lang="en-US" sz="1600" dirty="0" err="1">
                <a:latin typeface="Cabin" panose="020B0604020202020204" charset="0"/>
              </a:rPr>
              <a:t>Literasi</a:t>
            </a:r>
            <a:r>
              <a:rPr lang="en-US" sz="1600" dirty="0">
                <a:latin typeface="Cabin" panose="020B0604020202020204" charset="0"/>
              </a:rPr>
              <a:t> Digital. </a:t>
            </a:r>
            <a:r>
              <a:rPr lang="en-US" sz="1600" dirty="0" err="1">
                <a:latin typeface="Cabin" panose="020B0604020202020204" charset="0"/>
              </a:rPr>
              <a:t>Berikan</a:t>
            </a:r>
            <a:r>
              <a:rPr lang="en-US" sz="1600" dirty="0">
                <a:latin typeface="Cabin" panose="020B0604020202020204" charset="0"/>
              </a:rPr>
              <a:t> </a:t>
            </a:r>
            <a:r>
              <a:rPr lang="en-US" sz="1600" dirty="0" err="1">
                <a:latin typeface="Cabin" panose="020B0604020202020204" charset="0"/>
              </a:rPr>
              <a:t>contoh</a:t>
            </a:r>
            <a:r>
              <a:rPr lang="en-US" sz="1600" dirty="0">
                <a:latin typeface="Cabin" panose="020B0604020202020204" charset="0"/>
              </a:rPr>
              <a:t> ditiap </a:t>
            </a:r>
            <a:r>
              <a:rPr lang="en-US" sz="1600" dirty="0" err="1">
                <a:latin typeface="Cabin" panose="020B0604020202020204" charset="0"/>
              </a:rPr>
              <a:t>kasus</a:t>
            </a:r>
            <a:r>
              <a:rPr lang="en-US" sz="1600" dirty="0">
                <a:latin typeface="Cabin" panose="020B0604020202020204" charset="0"/>
              </a:rPr>
              <a:t> yang </a:t>
            </a:r>
            <a:r>
              <a:rPr lang="en-US" sz="1600" dirty="0" err="1">
                <a:latin typeface="Cabin" panose="020B0604020202020204" charset="0"/>
              </a:rPr>
              <a:t>sudah</a:t>
            </a:r>
            <a:r>
              <a:rPr lang="en-US" sz="1600" dirty="0">
                <a:latin typeface="Cabin" panose="020B0604020202020204" charset="0"/>
              </a:rPr>
              <a:t> </a:t>
            </a:r>
            <a:r>
              <a:rPr lang="en-US" sz="1600" dirty="0" err="1">
                <a:latin typeface="Cabin" panose="020B0604020202020204" charset="0"/>
              </a:rPr>
              <a:t>terjadi</a:t>
            </a:r>
            <a:r>
              <a:rPr lang="en-US" sz="1600" dirty="0">
                <a:latin typeface="Cabin" panose="020B0604020202020204" charset="0"/>
              </a:rPr>
              <a:t> </a:t>
            </a:r>
            <a:r>
              <a:rPr lang="en-US" sz="1600" dirty="0" err="1">
                <a:latin typeface="Cabin" panose="020B0604020202020204" charset="0"/>
              </a:rPr>
              <a:t>atau</a:t>
            </a:r>
            <a:r>
              <a:rPr lang="en-US" sz="1600" dirty="0">
                <a:latin typeface="Cabin" panose="020B0604020202020204" charset="0"/>
              </a:rPr>
              <a:t> </a:t>
            </a:r>
            <a:r>
              <a:rPr lang="en-US" sz="1600" dirty="0" err="1">
                <a:latin typeface="Cabin" panose="020B0604020202020204" charset="0"/>
              </a:rPr>
              <a:t>hal</a:t>
            </a:r>
            <a:r>
              <a:rPr lang="en-US" sz="1600" dirty="0">
                <a:latin typeface="Cabin" panose="020B0604020202020204" charset="0"/>
              </a:rPr>
              <a:t> yang  kalian </a:t>
            </a:r>
            <a:r>
              <a:rPr lang="en-US" sz="1600" dirty="0" err="1">
                <a:latin typeface="Cabin" panose="020B0604020202020204" charset="0"/>
              </a:rPr>
              <a:t>inginkan</a:t>
            </a:r>
            <a:r>
              <a:rPr lang="en-US" sz="1600" dirty="0">
                <a:latin typeface="Cabin" panose="020B0604020202020204" charset="0"/>
              </a:rPr>
              <a:t>, </a:t>
            </a:r>
            <a:r>
              <a:rPr lang="en-US" sz="1600" dirty="0" err="1">
                <a:latin typeface="Cabin" panose="020B0604020202020204" charset="0"/>
              </a:rPr>
              <a:t>masing-masing</a:t>
            </a:r>
            <a:r>
              <a:rPr lang="en-US" sz="1600" dirty="0">
                <a:latin typeface="Cabin" panose="020B0604020202020204" charset="0"/>
              </a:rPr>
              <a:t> 1 pada </a:t>
            </a:r>
            <a:r>
              <a:rPr lang="en-US" sz="1600" dirty="0" err="1">
                <a:latin typeface="Cabin" panose="020B0604020202020204" charset="0"/>
              </a:rPr>
              <a:t>setiap</a:t>
            </a:r>
            <a:r>
              <a:rPr lang="en-US" sz="1600" dirty="0">
                <a:latin typeface="Cabin" panose="020B0604020202020204" charset="0"/>
              </a:rPr>
              <a:t> </a:t>
            </a:r>
            <a:r>
              <a:rPr lang="en-US" sz="1600" dirty="0" err="1">
                <a:latin typeface="Cabin" panose="020B0604020202020204" charset="0"/>
              </a:rPr>
              <a:t>poin</a:t>
            </a:r>
            <a:r>
              <a:rPr lang="en-US" sz="1600" dirty="0">
                <a:latin typeface="Cabin" panose="020B0604020202020204" charset="0"/>
              </a:rPr>
              <a:t> </a:t>
            </a:r>
            <a:r>
              <a:rPr lang="en-US" sz="1600" dirty="0" err="1">
                <a:latin typeface="Cabin" panose="020B0604020202020204" charset="0"/>
              </a:rPr>
              <a:t>indikator</a:t>
            </a:r>
            <a:r>
              <a:rPr lang="en-US" sz="1600" dirty="0">
                <a:latin typeface="Cabin" panose="020B0604020202020204" charset="0"/>
              </a:rPr>
              <a:t> _</a:t>
            </a:r>
            <a:endParaRPr lang="en-US" sz="1600" dirty="0">
              <a:latin typeface="Cabin" panose="020B0604020202020204" charset="0"/>
            </a:endParaRPr>
          </a:p>
        </p:txBody>
      </p:sp>
      <p:sp>
        <p:nvSpPr>
          <p:cNvPr id="11" name="Google Shape;610;p40"/>
          <p:cNvSpPr txBox="1"/>
          <p:nvPr/>
        </p:nvSpPr>
        <p:spPr>
          <a:xfrm>
            <a:off x="3909347" y="3005963"/>
            <a:ext cx="5055977" cy="176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algn="l">
              <a:lnSpc>
                <a:spcPct val="150000"/>
              </a:lnSpc>
            </a:pPr>
            <a:r>
              <a:rPr lang="en-US" sz="1400" dirty="0">
                <a:latin typeface="Cabin" panose="020B0604020202020204" charset="0"/>
              </a:rPr>
              <a:t>File </a:t>
            </a:r>
            <a:r>
              <a:rPr lang="en-US" sz="1400" dirty="0" err="1">
                <a:latin typeface="Cabin" panose="020B0604020202020204" charset="0"/>
              </a:rPr>
              <a:t>dibuat</a:t>
            </a:r>
            <a:r>
              <a:rPr lang="en-US" sz="1400" dirty="0">
                <a:latin typeface="Cabin" panose="020B0604020202020204" charset="0"/>
              </a:rPr>
              <a:t> </a:t>
            </a:r>
            <a:r>
              <a:rPr lang="en-US" sz="1400" dirty="0" err="1">
                <a:latin typeface="Cabin" panose="020B0604020202020204" charset="0"/>
              </a:rPr>
              <a:t>dengan</a:t>
            </a:r>
            <a:r>
              <a:rPr lang="en-US" sz="1400" dirty="0">
                <a:latin typeface="Cabin" panose="020B0604020202020204" charset="0"/>
              </a:rPr>
              <a:t> format </a:t>
            </a:r>
            <a:r>
              <a:rPr lang="id-ID" sz="1400" b="1" dirty="0" smtClean="0">
                <a:latin typeface="Cabin" panose="020B0604020202020204" charset="0"/>
              </a:rPr>
              <a:t>Word / PDF</a:t>
            </a:r>
            <a:r>
              <a:rPr lang="en-US" sz="1400" b="1" dirty="0" smtClean="0">
                <a:latin typeface="Cabin" panose="020B0604020202020204" charset="0"/>
              </a:rPr>
              <a:t> </a:t>
            </a:r>
            <a:r>
              <a:rPr lang="en-US" sz="1400" dirty="0">
                <a:latin typeface="Cabin" panose="020B0604020202020204" charset="0"/>
              </a:rPr>
              <a:t>dan </a:t>
            </a:r>
            <a:r>
              <a:rPr lang="en-US" sz="1400" dirty="0" err="1">
                <a:latin typeface="Cabin" panose="020B0604020202020204" charset="0"/>
              </a:rPr>
              <a:t>dikumpulkan</a:t>
            </a:r>
            <a:r>
              <a:rPr lang="en-US" sz="1400" dirty="0">
                <a:latin typeface="Cabin" panose="020B0604020202020204" charset="0"/>
              </a:rPr>
              <a:t> paling </a:t>
            </a:r>
            <a:r>
              <a:rPr lang="en-US" sz="1400" dirty="0" err="1">
                <a:latin typeface="Cabin" panose="020B0604020202020204" charset="0"/>
              </a:rPr>
              <a:t>lambat</a:t>
            </a:r>
            <a:r>
              <a:rPr lang="en-US" sz="1400" dirty="0">
                <a:latin typeface="Cabin" panose="020B0604020202020204" charset="0"/>
              </a:rPr>
              <a:t> </a:t>
            </a:r>
            <a:r>
              <a:rPr lang="en-US" sz="1400" dirty="0" err="1">
                <a:latin typeface="Cabin" panose="020B0604020202020204" charset="0"/>
              </a:rPr>
              <a:t>tanggal</a:t>
            </a:r>
            <a:r>
              <a:rPr lang="en-US" sz="1400" dirty="0">
                <a:latin typeface="Cabin" panose="020B0604020202020204" charset="0"/>
              </a:rPr>
              <a:t> 7</a:t>
            </a:r>
            <a:r>
              <a:rPr lang="en-US" sz="1400" dirty="0" smtClean="0">
                <a:latin typeface="Cabin" panose="020B0604020202020204" charset="0"/>
              </a:rPr>
              <a:t> April</a:t>
            </a:r>
            <a:r>
              <a:rPr lang="en-US" sz="1400" dirty="0">
                <a:latin typeface="Cabin" panose="020B0604020202020204" charset="0"/>
              </a:rPr>
              <a:t> 2023 </a:t>
            </a:r>
            <a:r>
              <a:rPr lang="id-ID" sz="1400" dirty="0" smtClean="0">
                <a:latin typeface="Cabin" panose="020B0604020202020204" charset="0"/>
              </a:rPr>
              <a:t>Maksimal </a:t>
            </a:r>
            <a:r>
              <a:rPr lang="en-US" sz="1400" dirty="0" err="1" smtClean="0">
                <a:latin typeface="Cabin" panose="020B0604020202020204" charset="0"/>
              </a:rPr>
              <a:t>pukul</a:t>
            </a:r>
            <a:r>
              <a:rPr lang="en-US" sz="1400" dirty="0" smtClean="0">
                <a:latin typeface="Cabin" panose="020B0604020202020204" charset="0"/>
              </a:rPr>
              <a:t> </a:t>
            </a:r>
            <a:r>
              <a:rPr lang="id-ID" sz="1400" dirty="0" smtClean="0">
                <a:latin typeface="Cabin" panose="020B0604020202020204" charset="0"/>
              </a:rPr>
              <a:t>19.00</a:t>
            </a:r>
            <a:r>
              <a:rPr lang="en-US" sz="1400" dirty="0" smtClean="0">
                <a:latin typeface="Cabin" panose="020B0604020202020204" charset="0"/>
              </a:rPr>
              <a:t>, </a:t>
            </a:r>
            <a:r>
              <a:rPr lang="en-US" sz="1400" dirty="0" err="1" smtClean="0">
                <a:latin typeface="Cabin" panose="020B0604020202020204" charset="0"/>
              </a:rPr>
              <a:t>ke</a:t>
            </a:r>
            <a:r>
              <a:rPr lang="en-US" sz="1400" dirty="0" smtClean="0">
                <a:latin typeface="Cabin" panose="020B0604020202020204" charset="0"/>
              </a:rPr>
              <a:t> </a:t>
            </a:r>
            <a:r>
              <a:rPr lang="en-US" sz="1400" dirty="0">
                <a:latin typeface="Cabin" panose="020B0604020202020204" charset="0"/>
              </a:rPr>
              <a:t>email </a:t>
            </a:r>
            <a:r>
              <a:rPr lang="en-US" sz="1400" dirty="0" smtClean="0">
                <a:hlinkClick r:id="rId1"/>
              </a:rPr>
              <a:t>indra</a:t>
            </a:r>
            <a:r>
              <a:rPr lang="en-US" sz="1400" dirty="0" smtClean="0">
                <a:solidFill>
                  <a:schemeClr val="tx1"/>
                </a:solidFill>
                <a:hlinkClick r:id="rId1"/>
              </a:rPr>
              <a:t>_</a:t>
            </a:r>
            <a:r>
              <a:rPr lang="en-US" sz="1400" dirty="0" smtClean="0">
                <a:hlinkClick r:id="rId1"/>
              </a:rPr>
              <a:t>julias@yahoo.co.id</a:t>
            </a:r>
            <a:endParaRPr lang="id-ID" sz="1400" dirty="0" smtClean="0"/>
          </a:p>
          <a:p>
            <a:pPr marL="0" algn="l">
              <a:lnSpc>
                <a:spcPct val="150000"/>
              </a:lnSpc>
            </a:pPr>
            <a:r>
              <a:rPr lang="en-US" sz="1400" dirty="0" smtClean="0"/>
              <a:t>Subject &amp; </a:t>
            </a:r>
            <a:r>
              <a:rPr lang="en-US" sz="1400" dirty="0" err="1" smtClean="0"/>
              <a:t>Nama</a:t>
            </a:r>
            <a:r>
              <a:rPr lang="en-US" sz="1400" dirty="0" smtClean="0"/>
              <a:t> File : </a:t>
            </a:r>
            <a:r>
              <a:rPr lang="en-US" sz="1400" dirty="0" err="1" smtClean="0"/>
              <a:t>Kelas</a:t>
            </a:r>
            <a:r>
              <a:rPr lang="en-US" sz="1400" dirty="0" smtClean="0"/>
              <a:t> </a:t>
            </a:r>
            <a:r>
              <a:rPr lang="en-US" sz="1400" dirty="0" err="1" smtClean="0"/>
              <a:t>Tx</a:t>
            </a:r>
            <a:r>
              <a:rPr lang="en-US" sz="1400" dirty="0" smtClean="0"/>
              <a:t> </a:t>
            </a:r>
            <a:r>
              <a:rPr lang="en-US" sz="1400" dirty="0" err="1" smtClean="0"/>
              <a:t>kelompokx</a:t>
            </a:r>
            <a:endParaRPr lang="id-ID" sz="1400" dirty="0" smtClean="0"/>
          </a:p>
          <a:p>
            <a:pPr marL="0" algn="l">
              <a:lnSpc>
                <a:spcPct val="150000"/>
              </a:lnSpc>
            </a:pPr>
            <a:r>
              <a:rPr lang="en-US" sz="1400" dirty="0" smtClean="0"/>
              <a:t>(</a:t>
            </a:r>
            <a:r>
              <a:rPr lang="en-US" sz="1400" dirty="0" err="1" smtClean="0"/>
              <a:t>contoh</a:t>
            </a:r>
            <a:r>
              <a:rPr lang="en-US" sz="1400" dirty="0" smtClean="0"/>
              <a:t>: </a:t>
            </a:r>
            <a:r>
              <a:rPr lang="id-ID" sz="1400" dirty="0" smtClean="0"/>
              <a:t>TI</a:t>
            </a:r>
            <a:r>
              <a:rPr lang="en-US" altLang="id-ID" sz="1400" dirty="0" smtClean="0"/>
              <a:t>FK</a:t>
            </a:r>
            <a:r>
              <a:rPr lang="en-US" sz="1400" dirty="0" smtClean="0"/>
              <a:t>.2</a:t>
            </a:r>
            <a:r>
              <a:rPr lang="id-ID" sz="1400" dirty="0" smtClean="0"/>
              <a:t>1</a:t>
            </a:r>
            <a:r>
              <a:rPr lang="en-US" sz="1400" dirty="0" smtClean="0"/>
              <a:t>A T3 Kelompok5)</a:t>
            </a:r>
            <a:endParaRPr lang="en-ID" sz="1400" dirty="0">
              <a:latin typeface="Cabin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67"/>
          <p:cNvSpPr txBox="1">
            <a:spLocks noGrp="1"/>
          </p:cNvSpPr>
          <p:nvPr>
            <p:ph type="title"/>
          </p:nvPr>
        </p:nvSpPr>
        <p:spPr>
          <a:xfrm>
            <a:off x="597535" y="1308735"/>
            <a:ext cx="4681220" cy="1419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Thanks!</a:t>
            </a:r>
            <a:endParaRPr dirty="0"/>
          </a:p>
        </p:txBody>
      </p:sp>
      <p:sp>
        <p:nvSpPr>
          <p:cNvPr id="995" name="Google Shape;995;p67"/>
          <p:cNvSpPr txBox="1"/>
          <p:nvPr/>
        </p:nvSpPr>
        <p:spPr>
          <a:xfrm>
            <a:off x="586915" y="3096892"/>
            <a:ext cx="3000000" cy="84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Do you have any questions</a:t>
            </a:r>
            <a:r>
              <a:rPr lang="en-GB" sz="1800" dirty="0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  <a:endParaRPr sz="18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7"/>
          <p:cNvSpPr txBox="1">
            <a:spLocks noGrp="1"/>
          </p:cNvSpPr>
          <p:nvPr>
            <p:ph type="subTitle" idx="1"/>
          </p:nvPr>
        </p:nvSpPr>
        <p:spPr>
          <a:xfrm>
            <a:off x="1418561" y="1532038"/>
            <a:ext cx="2295745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Indikator</a:t>
            </a:r>
            <a:r>
              <a:rPr lang="en-US" dirty="0"/>
              <a:t> </a:t>
            </a:r>
            <a:r>
              <a:rPr lang="en-US" dirty="0" err="1"/>
              <a:t>Literasi</a:t>
            </a:r>
            <a:r>
              <a:rPr lang="en-US" dirty="0"/>
              <a:t> Digital</a:t>
            </a:r>
            <a:endParaRPr lang="en-US" dirty="0"/>
          </a:p>
        </p:txBody>
      </p:sp>
      <p:sp>
        <p:nvSpPr>
          <p:cNvPr id="581" name="Google Shape;581;p37"/>
          <p:cNvSpPr txBox="1">
            <a:spLocks noGrp="1"/>
          </p:cNvSpPr>
          <p:nvPr>
            <p:ph type="subTitle" idx="2"/>
          </p:nvPr>
        </p:nvSpPr>
        <p:spPr>
          <a:xfrm>
            <a:off x="4703069" y="1532038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Tugas</a:t>
            </a:r>
            <a:r>
              <a:rPr lang="en-US" dirty="0"/>
              <a:t> E-Learning</a:t>
            </a:r>
            <a:endParaRPr dirty="0"/>
          </a:p>
        </p:txBody>
      </p:sp>
      <p:sp>
        <p:nvSpPr>
          <p:cNvPr id="584" name="Google Shape;584;p37"/>
          <p:cNvSpPr txBox="1">
            <a:spLocks noGrp="1"/>
          </p:cNvSpPr>
          <p:nvPr>
            <p:ph type="subTitle" idx="5"/>
          </p:nvPr>
        </p:nvSpPr>
        <p:spPr>
          <a:xfrm>
            <a:off x="1418562" y="231085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penjelasan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indicator </a:t>
            </a:r>
            <a:r>
              <a:rPr lang="en-ID" dirty="0" err="1"/>
              <a:t>literasi</a:t>
            </a:r>
            <a:r>
              <a:rPr lang="en-ID" dirty="0"/>
              <a:t> digital</a:t>
            </a:r>
            <a:endParaRPr dirty="0"/>
          </a:p>
        </p:txBody>
      </p:sp>
      <p:sp>
        <p:nvSpPr>
          <p:cNvPr id="585" name="Google Shape;585;p37"/>
          <p:cNvSpPr txBox="1">
            <a:spLocks noGrp="1"/>
          </p:cNvSpPr>
          <p:nvPr>
            <p:ph type="subTitle" idx="6"/>
          </p:nvPr>
        </p:nvSpPr>
        <p:spPr>
          <a:xfrm>
            <a:off x="4703069" y="231085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indicator </a:t>
            </a:r>
            <a:r>
              <a:rPr lang="en-US" dirty="0" err="1"/>
              <a:t>Literasi</a:t>
            </a:r>
            <a:r>
              <a:rPr lang="en-US" dirty="0"/>
              <a:t> Digital</a:t>
            </a:r>
            <a:endParaRPr lang="en-US" dirty="0"/>
          </a:p>
        </p:txBody>
      </p:sp>
      <p:sp>
        <p:nvSpPr>
          <p:cNvPr id="588" name="Google Shape;588;p37"/>
          <p:cNvSpPr txBox="1">
            <a:spLocks noGrp="1"/>
          </p:cNvSpPr>
          <p:nvPr>
            <p:ph type="title"/>
          </p:nvPr>
        </p:nvSpPr>
        <p:spPr>
          <a:xfrm>
            <a:off x="713225" y="411875"/>
            <a:ext cx="585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</a:t>
            </a:r>
            <a:r>
              <a:rPr lang="en-GB" dirty="0">
                <a:solidFill>
                  <a:srgbClr val="30318B"/>
                </a:solidFill>
              </a:rPr>
              <a:t>contents</a:t>
            </a:r>
            <a:endParaRPr dirty="0">
              <a:solidFill>
                <a:srgbClr val="30318B"/>
              </a:solidFill>
            </a:endParaRPr>
          </a:p>
        </p:txBody>
      </p:sp>
      <p:sp>
        <p:nvSpPr>
          <p:cNvPr id="589" name="Google Shape;589;p37"/>
          <p:cNvSpPr txBox="1">
            <a:spLocks noGrp="1"/>
          </p:cNvSpPr>
          <p:nvPr>
            <p:ph type="title" idx="9"/>
          </p:nvPr>
        </p:nvSpPr>
        <p:spPr>
          <a:xfrm>
            <a:off x="709062" y="1532050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30318B"/>
                </a:solidFill>
              </a:rPr>
              <a:t>01</a:t>
            </a:r>
            <a:endParaRPr dirty="0">
              <a:solidFill>
                <a:srgbClr val="30318B"/>
              </a:solidFill>
            </a:endParaRPr>
          </a:p>
        </p:txBody>
      </p:sp>
      <p:sp>
        <p:nvSpPr>
          <p:cNvPr id="590" name="Google Shape;590;p37"/>
          <p:cNvSpPr txBox="1">
            <a:spLocks noGrp="1"/>
          </p:cNvSpPr>
          <p:nvPr>
            <p:ph type="title" idx="13"/>
          </p:nvPr>
        </p:nvSpPr>
        <p:spPr>
          <a:xfrm>
            <a:off x="3926032" y="1532050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30318B"/>
                </a:solidFill>
              </a:rPr>
              <a:t>02</a:t>
            </a:r>
            <a:endParaRPr dirty="0">
              <a:solidFill>
                <a:srgbClr val="30318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3565451" y="1649505"/>
            <a:ext cx="5002968" cy="1107300"/>
          </a:xfrm>
        </p:spPr>
        <p:txBody>
          <a:bodyPr/>
          <a:lstStyle/>
          <a:p>
            <a:r>
              <a:rPr lang="en-US" sz="5400" b="1" dirty="0" err="1">
                <a:solidFill>
                  <a:srgbClr val="30318B"/>
                </a:solidFill>
              </a:rPr>
              <a:t>Indikator</a:t>
            </a:r>
            <a:endParaRPr lang="en-US" sz="5400" b="1" dirty="0">
              <a:solidFill>
                <a:srgbClr val="30318B"/>
              </a:solidFill>
            </a:endParaRPr>
          </a:p>
          <a:p>
            <a:r>
              <a:rPr lang="en-US" sz="5400" b="1" dirty="0" err="1">
                <a:solidFill>
                  <a:srgbClr val="30318B"/>
                </a:solidFill>
              </a:rPr>
              <a:t>Literasi</a:t>
            </a:r>
            <a:r>
              <a:rPr lang="en-US" sz="5400" b="1" dirty="0">
                <a:solidFill>
                  <a:srgbClr val="30318B"/>
                </a:solidFill>
              </a:rPr>
              <a:t> Digital</a:t>
            </a:r>
            <a:endParaRPr lang="en-ID" sz="5400" b="1" dirty="0">
              <a:solidFill>
                <a:srgbClr val="30318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611;p40"/>
          <p:cNvSpPr txBox="1"/>
          <p:nvPr/>
        </p:nvSpPr>
        <p:spPr>
          <a:xfrm>
            <a:off x="524912" y="1181064"/>
            <a:ext cx="3254607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5000" b="1" i="0" u="none" strike="noStrike" cap="none">
                <a:solidFill>
                  <a:srgbClr val="30318B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ID" dirty="0"/>
              <a:t>01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Google Shape;611;p40"/>
          <p:cNvSpPr txBox="1"/>
          <p:nvPr/>
        </p:nvSpPr>
        <p:spPr>
          <a:xfrm>
            <a:off x="524912" y="2712480"/>
            <a:ext cx="454696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5000" b="1" i="0" u="none" strike="noStrike" cap="none">
                <a:solidFill>
                  <a:srgbClr val="30318B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ID" sz="4000" dirty="0" err="1">
                <a:solidFill>
                  <a:schemeClr val="tx1"/>
                </a:solidFill>
              </a:rPr>
              <a:t>Indikator</a:t>
            </a:r>
            <a:r>
              <a:rPr lang="en-ID" sz="4000" dirty="0">
                <a:solidFill>
                  <a:schemeClr val="tx1"/>
                </a:solidFill>
              </a:rPr>
              <a:t> </a:t>
            </a:r>
            <a:r>
              <a:rPr lang="en-ID" sz="4000" dirty="0" err="1">
                <a:solidFill>
                  <a:schemeClr val="tx1"/>
                </a:solidFill>
              </a:rPr>
              <a:t>Literasi</a:t>
            </a:r>
            <a:r>
              <a:rPr lang="en-ID" sz="4000" dirty="0">
                <a:solidFill>
                  <a:schemeClr val="tx1"/>
                </a:solidFill>
              </a:rPr>
              <a:t> Digital di </a:t>
            </a:r>
            <a:r>
              <a:rPr lang="en-ID" sz="4000" dirty="0" err="1">
                <a:solidFill>
                  <a:schemeClr val="tx1"/>
                </a:solidFill>
              </a:rPr>
              <a:t>Sekolah</a:t>
            </a:r>
            <a:endParaRPr lang="en-GB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7"/>
          <p:cNvSpPr txBox="1">
            <a:spLocks noGrp="1"/>
          </p:cNvSpPr>
          <p:nvPr>
            <p:ph type="subTitle" idx="5"/>
          </p:nvPr>
        </p:nvSpPr>
        <p:spPr>
          <a:xfrm>
            <a:off x="969061" y="1657154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sv-SE" sz="1000" dirty="0"/>
              <a:t>Jumlah pelatihan literasi digital yang diikuti oleh kepala sekolah, guru, dan tenaga kependidikan</a:t>
            </a:r>
            <a:endParaRPr sz="1000" dirty="0"/>
          </a:p>
        </p:txBody>
      </p:sp>
      <p:sp>
        <p:nvSpPr>
          <p:cNvPr id="589" name="Google Shape;589;p37"/>
          <p:cNvSpPr txBox="1">
            <a:spLocks noGrp="1"/>
          </p:cNvSpPr>
          <p:nvPr>
            <p:ph type="title" idx="9"/>
          </p:nvPr>
        </p:nvSpPr>
        <p:spPr>
          <a:xfrm>
            <a:off x="453880" y="1657154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0318B"/>
                </a:solidFill>
              </a:rPr>
              <a:t>01</a:t>
            </a:r>
            <a:endParaRPr sz="1800" dirty="0">
              <a:solidFill>
                <a:srgbClr val="30318B"/>
              </a:solidFill>
            </a:endParaRPr>
          </a:p>
        </p:txBody>
      </p:sp>
      <p:sp>
        <p:nvSpPr>
          <p:cNvPr id="27" name="Google Shape;584;p37"/>
          <p:cNvSpPr txBox="1"/>
          <p:nvPr/>
        </p:nvSpPr>
        <p:spPr>
          <a:xfrm>
            <a:off x="4167223" y="1657154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SzPts val="1100"/>
            </a:pPr>
            <a:r>
              <a:rPr lang="es-ES" sz="1000" dirty="0"/>
              <a:t>Intensitas </a:t>
            </a:r>
            <a:r>
              <a:rPr lang="es-ES" sz="1000" dirty="0" err="1"/>
              <a:t>penerapan</a:t>
            </a:r>
            <a:r>
              <a:rPr lang="es-ES" sz="1000" dirty="0"/>
              <a:t> dan </a:t>
            </a:r>
            <a:r>
              <a:rPr lang="es-ES" sz="1000" dirty="0" err="1"/>
              <a:t>pemanfaatan</a:t>
            </a:r>
            <a:r>
              <a:rPr lang="es-ES" sz="1000" dirty="0"/>
              <a:t> </a:t>
            </a:r>
            <a:r>
              <a:rPr lang="es-ES" sz="1000" dirty="0" err="1"/>
              <a:t>literasi</a:t>
            </a:r>
            <a:r>
              <a:rPr lang="es-ES" sz="1000" dirty="0"/>
              <a:t> digital </a:t>
            </a:r>
            <a:r>
              <a:rPr lang="es-ES" sz="1000" dirty="0" err="1"/>
              <a:t>dalam</a:t>
            </a:r>
            <a:r>
              <a:rPr lang="es-ES" sz="1000" dirty="0"/>
              <a:t> </a:t>
            </a:r>
            <a:r>
              <a:rPr lang="es-ES" sz="1000" dirty="0" err="1"/>
              <a:t>kegiatan</a:t>
            </a:r>
            <a:r>
              <a:rPr lang="es-ES" sz="1000" dirty="0"/>
              <a:t> </a:t>
            </a:r>
            <a:r>
              <a:rPr lang="es-ES" sz="1000" dirty="0" err="1"/>
              <a:t>pembelajaran</a:t>
            </a:r>
            <a:r>
              <a:rPr lang="es-ES" sz="1000" dirty="0"/>
              <a:t>;</a:t>
            </a:r>
            <a:endParaRPr lang="en-ID" sz="1000" dirty="0"/>
          </a:p>
        </p:txBody>
      </p:sp>
      <p:sp>
        <p:nvSpPr>
          <p:cNvPr id="28" name="Google Shape;589;p37"/>
          <p:cNvSpPr txBox="1"/>
          <p:nvPr/>
        </p:nvSpPr>
        <p:spPr>
          <a:xfrm>
            <a:off x="3652042" y="1657154"/>
            <a:ext cx="709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30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GB" sz="1800" dirty="0">
                <a:solidFill>
                  <a:srgbClr val="30318B"/>
                </a:solidFill>
              </a:rPr>
              <a:t>02</a:t>
            </a:r>
            <a:endParaRPr lang="en-GB" sz="1800" dirty="0">
              <a:solidFill>
                <a:srgbClr val="30318B"/>
              </a:solidFill>
            </a:endParaRPr>
          </a:p>
        </p:txBody>
      </p:sp>
      <p:sp>
        <p:nvSpPr>
          <p:cNvPr id="30" name="Google Shape;584;p37"/>
          <p:cNvSpPr txBox="1"/>
          <p:nvPr/>
        </p:nvSpPr>
        <p:spPr>
          <a:xfrm>
            <a:off x="969061" y="257175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SzPts val="1100"/>
            </a:pPr>
            <a:r>
              <a:rPr lang="en-ID" sz="1000" dirty="0"/>
              <a:t>Tingkat </a:t>
            </a:r>
            <a:r>
              <a:rPr lang="en-ID" sz="1000" dirty="0" err="1"/>
              <a:t>pemahaman</a:t>
            </a:r>
            <a:r>
              <a:rPr lang="en-ID" sz="1000" dirty="0"/>
              <a:t> </a:t>
            </a:r>
            <a:r>
              <a:rPr lang="en-ID" sz="1000" dirty="0" err="1"/>
              <a:t>kepala</a:t>
            </a:r>
            <a:r>
              <a:rPr lang="en-ID" sz="1000" dirty="0"/>
              <a:t> </a:t>
            </a:r>
            <a:r>
              <a:rPr lang="en-ID" sz="1000" dirty="0" err="1"/>
              <a:t>sekolah</a:t>
            </a:r>
            <a:r>
              <a:rPr lang="en-ID" sz="1000" dirty="0"/>
              <a:t>, guru, </a:t>
            </a:r>
            <a:r>
              <a:rPr lang="en-ID" sz="1000" dirty="0" err="1"/>
              <a:t>tenaga</a:t>
            </a:r>
            <a:r>
              <a:rPr lang="en-ID" sz="1000" dirty="0"/>
              <a:t> </a:t>
            </a:r>
            <a:r>
              <a:rPr lang="en-ID" sz="1000" dirty="0" err="1"/>
              <a:t>kependidikan</a:t>
            </a:r>
            <a:r>
              <a:rPr lang="en-ID" sz="1000" dirty="0"/>
              <a:t>, dan </a:t>
            </a:r>
            <a:r>
              <a:rPr lang="en-ID" sz="1000" dirty="0" err="1"/>
              <a:t>siswa</a:t>
            </a:r>
            <a:r>
              <a:rPr lang="en-ID" sz="1000" dirty="0"/>
              <a:t> </a:t>
            </a:r>
            <a:r>
              <a:rPr lang="en-ID" sz="1000" dirty="0" err="1"/>
              <a:t>dalam</a:t>
            </a:r>
            <a:r>
              <a:rPr lang="en-ID" sz="1000" dirty="0"/>
              <a:t> </a:t>
            </a:r>
            <a:r>
              <a:rPr lang="en-ID" sz="1000" dirty="0" err="1"/>
              <a:t>menggunakan</a:t>
            </a:r>
            <a:r>
              <a:rPr lang="en-ID" sz="1000" dirty="0"/>
              <a:t> media digital dan internet.</a:t>
            </a:r>
            <a:endParaRPr lang="en-ID" sz="1000" dirty="0"/>
          </a:p>
        </p:txBody>
      </p:sp>
      <p:sp>
        <p:nvSpPr>
          <p:cNvPr id="31" name="Google Shape;589;p37"/>
          <p:cNvSpPr txBox="1"/>
          <p:nvPr/>
        </p:nvSpPr>
        <p:spPr>
          <a:xfrm>
            <a:off x="453880" y="2571750"/>
            <a:ext cx="709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30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GB" sz="1800" dirty="0">
                <a:solidFill>
                  <a:srgbClr val="30318B"/>
                </a:solidFill>
              </a:rPr>
              <a:t>03</a:t>
            </a:r>
            <a:endParaRPr lang="en-GB" sz="1800" dirty="0">
              <a:solidFill>
                <a:srgbClr val="30318B"/>
              </a:solidFill>
            </a:endParaRPr>
          </a:p>
        </p:txBody>
      </p:sp>
      <p:sp>
        <p:nvSpPr>
          <p:cNvPr id="14" name="Google Shape;611;p40"/>
          <p:cNvSpPr txBox="1"/>
          <p:nvPr/>
        </p:nvSpPr>
        <p:spPr>
          <a:xfrm>
            <a:off x="453880" y="389302"/>
            <a:ext cx="6093091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5000" b="1" i="0" u="none" strike="noStrike" cap="none">
                <a:solidFill>
                  <a:srgbClr val="30318B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ID" dirty="0"/>
              <a:t>Basis Kelas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7"/>
          <p:cNvSpPr txBox="1">
            <a:spLocks noGrp="1"/>
          </p:cNvSpPr>
          <p:nvPr>
            <p:ph type="subTitle" idx="5"/>
          </p:nvPr>
        </p:nvSpPr>
        <p:spPr>
          <a:xfrm>
            <a:off x="969061" y="1961712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ID" sz="1000" dirty="0" err="1"/>
              <a:t>Jumlah</a:t>
            </a:r>
            <a:r>
              <a:rPr lang="en-ID" sz="1000" dirty="0"/>
              <a:t> dan </a:t>
            </a:r>
            <a:r>
              <a:rPr lang="en-ID" sz="1000" dirty="0" err="1"/>
              <a:t>variasi</a:t>
            </a:r>
            <a:r>
              <a:rPr lang="en-ID" sz="1000" dirty="0"/>
              <a:t> </a:t>
            </a:r>
            <a:r>
              <a:rPr lang="en-ID" sz="1000" dirty="0" err="1"/>
              <a:t>bahan</a:t>
            </a:r>
            <a:r>
              <a:rPr lang="en-ID" sz="1000" dirty="0"/>
              <a:t> </a:t>
            </a:r>
            <a:r>
              <a:rPr lang="en-ID" sz="1000" dirty="0" err="1"/>
              <a:t>bacaan</a:t>
            </a:r>
            <a:r>
              <a:rPr lang="en-ID" sz="1000" dirty="0"/>
              <a:t> dan </a:t>
            </a:r>
            <a:r>
              <a:rPr lang="en-ID" sz="1000" dirty="0" err="1"/>
              <a:t>alat</a:t>
            </a:r>
            <a:r>
              <a:rPr lang="en-ID" sz="1000" dirty="0"/>
              <a:t> </a:t>
            </a:r>
            <a:r>
              <a:rPr lang="en-ID" sz="1000" dirty="0" err="1"/>
              <a:t>peraga</a:t>
            </a:r>
            <a:r>
              <a:rPr lang="en-ID" sz="1000" dirty="0"/>
              <a:t> </a:t>
            </a:r>
            <a:r>
              <a:rPr lang="en-ID" sz="1000" dirty="0" err="1"/>
              <a:t>berbasis</a:t>
            </a:r>
            <a:r>
              <a:rPr lang="en-ID" sz="1000" dirty="0"/>
              <a:t> digital</a:t>
            </a:r>
            <a:endParaRPr sz="1000" dirty="0"/>
          </a:p>
        </p:txBody>
      </p:sp>
      <p:sp>
        <p:nvSpPr>
          <p:cNvPr id="589" name="Google Shape;589;p37"/>
          <p:cNvSpPr txBox="1">
            <a:spLocks noGrp="1"/>
          </p:cNvSpPr>
          <p:nvPr>
            <p:ph type="title" idx="9"/>
          </p:nvPr>
        </p:nvSpPr>
        <p:spPr>
          <a:xfrm>
            <a:off x="453880" y="1961712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0318B"/>
                </a:solidFill>
              </a:rPr>
              <a:t>01</a:t>
            </a:r>
            <a:endParaRPr sz="1800" dirty="0">
              <a:solidFill>
                <a:srgbClr val="30318B"/>
              </a:solidFill>
            </a:endParaRPr>
          </a:p>
        </p:txBody>
      </p:sp>
      <p:sp>
        <p:nvSpPr>
          <p:cNvPr id="27" name="Google Shape;584;p37"/>
          <p:cNvSpPr txBox="1"/>
          <p:nvPr/>
        </p:nvSpPr>
        <p:spPr>
          <a:xfrm>
            <a:off x="969061" y="265168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SzPts val="1100"/>
            </a:pPr>
            <a:r>
              <a:rPr lang="en-ID" sz="1000" dirty="0" err="1"/>
              <a:t>Frekuensi</a:t>
            </a:r>
            <a:r>
              <a:rPr lang="en-ID" sz="1000" dirty="0"/>
              <a:t> </a:t>
            </a:r>
            <a:r>
              <a:rPr lang="en-ID" sz="1000" dirty="0" err="1"/>
              <a:t>peminjaman</a:t>
            </a:r>
            <a:r>
              <a:rPr lang="en-ID" sz="1000" dirty="0"/>
              <a:t> </a:t>
            </a:r>
            <a:r>
              <a:rPr lang="en-ID" sz="1000" dirty="0" err="1"/>
              <a:t>buku</a:t>
            </a:r>
            <a:r>
              <a:rPr lang="en-ID" sz="1000" dirty="0"/>
              <a:t> </a:t>
            </a:r>
            <a:r>
              <a:rPr lang="en-ID" sz="1000" dirty="0" err="1"/>
              <a:t>bertema</a:t>
            </a:r>
            <a:r>
              <a:rPr lang="en-ID" sz="1000" dirty="0"/>
              <a:t> digital</a:t>
            </a:r>
            <a:endParaRPr lang="en-ID" sz="1000" dirty="0"/>
          </a:p>
        </p:txBody>
      </p:sp>
      <p:sp>
        <p:nvSpPr>
          <p:cNvPr id="28" name="Google Shape;589;p37"/>
          <p:cNvSpPr txBox="1"/>
          <p:nvPr/>
        </p:nvSpPr>
        <p:spPr>
          <a:xfrm>
            <a:off x="453880" y="2651680"/>
            <a:ext cx="709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30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GB" sz="1800" dirty="0">
                <a:solidFill>
                  <a:srgbClr val="30318B"/>
                </a:solidFill>
              </a:rPr>
              <a:t>02</a:t>
            </a:r>
            <a:endParaRPr lang="en-GB" sz="1800" dirty="0">
              <a:solidFill>
                <a:srgbClr val="30318B"/>
              </a:solidFill>
            </a:endParaRPr>
          </a:p>
        </p:txBody>
      </p:sp>
      <p:sp>
        <p:nvSpPr>
          <p:cNvPr id="30" name="Google Shape;584;p37"/>
          <p:cNvSpPr txBox="1"/>
          <p:nvPr/>
        </p:nvSpPr>
        <p:spPr>
          <a:xfrm>
            <a:off x="969061" y="3412407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SzPts val="1100"/>
            </a:pPr>
            <a:r>
              <a:rPr lang="en-ID" sz="1000" dirty="0" err="1"/>
              <a:t>Jumlah</a:t>
            </a:r>
            <a:r>
              <a:rPr lang="en-ID" sz="1000" dirty="0"/>
              <a:t> </a:t>
            </a:r>
            <a:r>
              <a:rPr lang="en-ID" sz="1000" dirty="0" err="1"/>
              <a:t>kegiatan</a:t>
            </a:r>
            <a:r>
              <a:rPr lang="en-ID" sz="1000" dirty="0"/>
              <a:t> di </a:t>
            </a:r>
            <a:r>
              <a:rPr lang="en-ID" sz="1000" dirty="0" err="1"/>
              <a:t>sekolah</a:t>
            </a:r>
            <a:r>
              <a:rPr lang="en-ID" sz="1000" dirty="0"/>
              <a:t> yang </a:t>
            </a:r>
            <a:r>
              <a:rPr lang="en-ID" sz="1000" dirty="0" err="1"/>
              <a:t>memanfaatkan</a:t>
            </a:r>
            <a:r>
              <a:rPr lang="en-ID" sz="1000" dirty="0"/>
              <a:t> </a:t>
            </a:r>
            <a:r>
              <a:rPr lang="en-ID" sz="1000" dirty="0" err="1"/>
              <a:t>teknologi</a:t>
            </a:r>
            <a:r>
              <a:rPr lang="en-ID" sz="1000" dirty="0"/>
              <a:t> dan </a:t>
            </a:r>
            <a:r>
              <a:rPr lang="en-ID" sz="1000" dirty="0" err="1"/>
              <a:t>informasi</a:t>
            </a:r>
            <a:endParaRPr lang="en-ID" sz="1000" dirty="0"/>
          </a:p>
        </p:txBody>
      </p:sp>
      <p:sp>
        <p:nvSpPr>
          <p:cNvPr id="31" name="Google Shape;589;p37"/>
          <p:cNvSpPr txBox="1"/>
          <p:nvPr/>
        </p:nvSpPr>
        <p:spPr>
          <a:xfrm>
            <a:off x="453880" y="3412407"/>
            <a:ext cx="709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30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GB" sz="1800" dirty="0">
                <a:solidFill>
                  <a:srgbClr val="30318B"/>
                </a:solidFill>
              </a:rPr>
              <a:t>03</a:t>
            </a:r>
            <a:endParaRPr lang="en-GB" sz="1800" dirty="0">
              <a:solidFill>
                <a:srgbClr val="30318B"/>
              </a:solidFill>
            </a:endParaRPr>
          </a:p>
        </p:txBody>
      </p:sp>
      <p:sp>
        <p:nvSpPr>
          <p:cNvPr id="14" name="Google Shape;611;p40"/>
          <p:cNvSpPr txBox="1"/>
          <p:nvPr/>
        </p:nvSpPr>
        <p:spPr>
          <a:xfrm>
            <a:off x="454025" y="1057275"/>
            <a:ext cx="4742180" cy="842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5000" b="1" i="0" u="none" strike="noStrike" cap="none">
                <a:solidFill>
                  <a:srgbClr val="30318B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ID" dirty="0"/>
              <a:t>Basis </a:t>
            </a:r>
            <a:r>
              <a:rPr lang="en-ID" dirty="0" err="1"/>
              <a:t>Budaya</a:t>
            </a:r>
            <a:r>
              <a:rPr lang="en-ID" dirty="0"/>
              <a:t> </a:t>
            </a:r>
            <a:r>
              <a:rPr lang="en-ID" dirty="0" err="1"/>
              <a:t>Sekolah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Google Shape;584;p37"/>
          <p:cNvSpPr txBox="1"/>
          <p:nvPr/>
        </p:nvSpPr>
        <p:spPr>
          <a:xfrm>
            <a:off x="969061" y="4212614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SzPts val="1100"/>
            </a:pPr>
            <a:r>
              <a:rPr lang="en-ID" sz="1000" dirty="0" err="1"/>
              <a:t>Jumlah</a:t>
            </a:r>
            <a:r>
              <a:rPr lang="en-ID" sz="1000" dirty="0"/>
              <a:t> </a:t>
            </a:r>
            <a:r>
              <a:rPr lang="en-ID" sz="1000" dirty="0" err="1"/>
              <a:t>penyajian</a:t>
            </a:r>
            <a:r>
              <a:rPr lang="en-ID" sz="1000" dirty="0"/>
              <a:t> </a:t>
            </a:r>
            <a:r>
              <a:rPr lang="en-ID" sz="1000" dirty="0" err="1"/>
              <a:t>informasi</a:t>
            </a:r>
            <a:r>
              <a:rPr lang="en-ID" sz="1000" dirty="0"/>
              <a:t> </a:t>
            </a:r>
            <a:r>
              <a:rPr lang="en-ID" sz="1000" dirty="0" err="1"/>
              <a:t>sekolah</a:t>
            </a:r>
            <a:r>
              <a:rPr lang="en-ID" sz="1000" dirty="0"/>
              <a:t>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menggunakan</a:t>
            </a:r>
            <a:r>
              <a:rPr lang="en-ID" sz="1000" dirty="0"/>
              <a:t> media digital </a:t>
            </a:r>
            <a:r>
              <a:rPr lang="en-ID" sz="1000" dirty="0" err="1"/>
              <a:t>atau</a:t>
            </a:r>
            <a:r>
              <a:rPr lang="en-ID" sz="1000" dirty="0"/>
              <a:t> situs </a:t>
            </a:r>
            <a:r>
              <a:rPr lang="en-ID" sz="1000" dirty="0" err="1"/>
              <a:t>laman</a:t>
            </a:r>
            <a:r>
              <a:rPr lang="en-ID" sz="1000" dirty="0"/>
              <a:t>;</a:t>
            </a:r>
            <a:endParaRPr lang="en-ID" sz="1000" dirty="0"/>
          </a:p>
        </p:txBody>
      </p:sp>
      <p:sp>
        <p:nvSpPr>
          <p:cNvPr id="10" name="Google Shape;589;p37"/>
          <p:cNvSpPr txBox="1"/>
          <p:nvPr/>
        </p:nvSpPr>
        <p:spPr>
          <a:xfrm>
            <a:off x="453880" y="4212614"/>
            <a:ext cx="709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30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GB" sz="1800" dirty="0">
                <a:solidFill>
                  <a:srgbClr val="30318B"/>
                </a:solidFill>
              </a:rPr>
              <a:t>04</a:t>
            </a:r>
            <a:endParaRPr lang="en-GB" sz="1800" dirty="0">
              <a:solidFill>
                <a:srgbClr val="30318B"/>
              </a:solidFill>
            </a:endParaRPr>
          </a:p>
        </p:txBody>
      </p:sp>
      <p:sp>
        <p:nvSpPr>
          <p:cNvPr id="11" name="Google Shape;584;p37"/>
          <p:cNvSpPr txBox="1"/>
          <p:nvPr/>
        </p:nvSpPr>
        <p:spPr>
          <a:xfrm>
            <a:off x="4327957" y="1961712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SzPts val="1100"/>
            </a:pPr>
            <a:r>
              <a:rPr lang="en-ID" sz="1000" dirty="0" err="1"/>
              <a:t>Jumlah</a:t>
            </a:r>
            <a:r>
              <a:rPr lang="en-ID" sz="1000" dirty="0"/>
              <a:t> </a:t>
            </a:r>
            <a:r>
              <a:rPr lang="en-ID" sz="1000" dirty="0" err="1"/>
              <a:t>penyajian</a:t>
            </a:r>
            <a:r>
              <a:rPr lang="en-ID" sz="1000" dirty="0"/>
              <a:t> </a:t>
            </a:r>
            <a:r>
              <a:rPr lang="en-ID" sz="1000" dirty="0" err="1"/>
              <a:t>informasi</a:t>
            </a:r>
            <a:r>
              <a:rPr lang="en-ID" sz="1000" dirty="0"/>
              <a:t> </a:t>
            </a:r>
            <a:r>
              <a:rPr lang="en-ID" sz="1000" dirty="0" err="1"/>
              <a:t>sekolah</a:t>
            </a:r>
            <a:r>
              <a:rPr lang="en-ID" sz="1000" dirty="0"/>
              <a:t>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menggunakan</a:t>
            </a:r>
            <a:r>
              <a:rPr lang="en-ID" sz="1000" dirty="0"/>
              <a:t> media digital </a:t>
            </a:r>
            <a:r>
              <a:rPr lang="en-ID" sz="1000" dirty="0" err="1"/>
              <a:t>atau</a:t>
            </a:r>
            <a:r>
              <a:rPr lang="en-ID" sz="1000" dirty="0"/>
              <a:t> situs </a:t>
            </a:r>
            <a:r>
              <a:rPr lang="en-ID" sz="1000" dirty="0" err="1"/>
              <a:t>laman</a:t>
            </a:r>
            <a:r>
              <a:rPr lang="en-ID" sz="1000" dirty="0"/>
              <a:t>;</a:t>
            </a:r>
            <a:endParaRPr lang="en-ID" sz="1000" dirty="0"/>
          </a:p>
        </p:txBody>
      </p:sp>
      <p:sp>
        <p:nvSpPr>
          <p:cNvPr id="12" name="Google Shape;589;p37"/>
          <p:cNvSpPr txBox="1"/>
          <p:nvPr/>
        </p:nvSpPr>
        <p:spPr>
          <a:xfrm>
            <a:off x="3812776" y="1961712"/>
            <a:ext cx="709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30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GB" sz="1800" dirty="0">
                <a:solidFill>
                  <a:srgbClr val="30318B"/>
                </a:solidFill>
              </a:rPr>
              <a:t>05</a:t>
            </a:r>
            <a:endParaRPr lang="en-GB" sz="1800" dirty="0">
              <a:solidFill>
                <a:srgbClr val="30318B"/>
              </a:solidFill>
            </a:endParaRPr>
          </a:p>
        </p:txBody>
      </p:sp>
      <p:sp>
        <p:nvSpPr>
          <p:cNvPr id="13" name="Google Shape;584;p37"/>
          <p:cNvSpPr txBox="1"/>
          <p:nvPr/>
        </p:nvSpPr>
        <p:spPr>
          <a:xfrm>
            <a:off x="4327957" y="2769558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SzPts val="1100"/>
            </a:pPr>
            <a:r>
              <a:rPr lang="en-ID" sz="1000" dirty="0"/>
              <a:t>Tingkat </a:t>
            </a:r>
            <a:r>
              <a:rPr lang="en-ID" sz="1000" dirty="0" err="1"/>
              <a:t>pemanfaatan</a:t>
            </a:r>
            <a:r>
              <a:rPr lang="en-ID" sz="1000" dirty="0"/>
              <a:t> dan </a:t>
            </a:r>
            <a:r>
              <a:rPr lang="en-ID" sz="1000" dirty="0" err="1"/>
              <a:t>penerapan</a:t>
            </a:r>
            <a:r>
              <a:rPr lang="en-ID" sz="1000" dirty="0"/>
              <a:t> </a:t>
            </a:r>
            <a:r>
              <a:rPr lang="en-ID" sz="1000" dirty="0" err="1"/>
              <a:t>teknologi</a:t>
            </a:r>
            <a:r>
              <a:rPr lang="en-ID" sz="1000" dirty="0"/>
              <a:t> </a:t>
            </a:r>
            <a:r>
              <a:rPr lang="en-ID" sz="1000" dirty="0" err="1"/>
              <a:t>informasi</a:t>
            </a:r>
            <a:r>
              <a:rPr lang="en-ID" sz="1000" dirty="0"/>
              <a:t> dan </a:t>
            </a:r>
            <a:r>
              <a:rPr lang="en-ID" sz="1000" dirty="0" err="1"/>
              <a:t>komunikasi</a:t>
            </a:r>
            <a:r>
              <a:rPr lang="en-ID" sz="1000" dirty="0"/>
              <a:t> dan </a:t>
            </a:r>
            <a:r>
              <a:rPr lang="en-ID" sz="1000" dirty="0" err="1"/>
              <a:t>komunikasi</a:t>
            </a:r>
            <a:r>
              <a:rPr lang="en-ID" sz="1000" dirty="0"/>
              <a:t> </a:t>
            </a:r>
            <a:r>
              <a:rPr lang="en-ID" sz="1000" dirty="0" err="1"/>
              <a:t>dalam</a:t>
            </a:r>
            <a:r>
              <a:rPr lang="en-ID" sz="1000" dirty="0"/>
              <a:t> </a:t>
            </a:r>
            <a:r>
              <a:rPr lang="en-ID" sz="1000" dirty="0" err="1"/>
              <a:t>hal</a:t>
            </a:r>
            <a:r>
              <a:rPr lang="en-ID" sz="1000" dirty="0"/>
              <a:t> </a:t>
            </a:r>
            <a:r>
              <a:rPr lang="en-ID" sz="1000" dirty="0" err="1"/>
              <a:t>layanan</a:t>
            </a:r>
            <a:r>
              <a:rPr lang="en-ID" sz="1000" dirty="0"/>
              <a:t> </a:t>
            </a:r>
            <a:r>
              <a:rPr lang="en-ID" sz="1000" dirty="0" err="1"/>
              <a:t>sekolah</a:t>
            </a:r>
            <a:r>
              <a:rPr lang="en-ID" sz="1000" dirty="0"/>
              <a:t> (</a:t>
            </a:r>
            <a:r>
              <a:rPr lang="en-ID" sz="1000" dirty="0" err="1"/>
              <a:t>misalnya</a:t>
            </a:r>
            <a:r>
              <a:rPr lang="en-ID" sz="1000" dirty="0"/>
              <a:t>, </a:t>
            </a:r>
            <a:r>
              <a:rPr lang="en-ID" sz="1000" dirty="0" err="1"/>
              <a:t>rapor</a:t>
            </a:r>
            <a:r>
              <a:rPr lang="en-ID" sz="1000" dirty="0"/>
              <a:t>-e, </a:t>
            </a:r>
            <a:r>
              <a:rPr lang="en-ID" sz="1000" dirty="0" err="1"/>
              <a:t>pengelolaan</a:t>
            </a:r>
            <a:r>
              <a:rPr lang="en-ID" sz="1000" dirty="0"/>
              <a:t> </a:t>
            </a:r>
            <a:r>
              <a:rPr lang="en-ID" sz="1000" dirty="0" err="1"/>
              <a:t>keuangan</a:t>
            </a:r>
            <a:r>
              <a:rPr lang="en-ID" sz="1000" dirty="0"/>
              <a:t>, </a:t>
            </a:r>
            <a:r>
              <a:rPr lang="en-ID" sz="1000" dirty="0" err="1"/>
              <a:t>dapodik</a:t>
            </a:r>
            <a:r>
              <a:rPr lang="en-ID" sz="1000" dirty="0"/>
              <a:t>, </a:t>
            </a:r>
            <a:r>
              <a:rPr lang="en-ID" sz="1000" dirty="0" err="1"/>
              <a:t>pemanfaatan</a:t>
            </a:r>
            <a:r>
              <a:rPr lang="en-ID" sz="1000" dirty="0"/>
              <a:t> data </a:t>
            </a:r>
            <a:r>
              <a:rPr lang="en-ID" sz="1000" dirty="0" err="1"/>
              <a:t>siswa</a:t>
            </a:r>
            <a:r>
              <a:rPr lang="en-ID" sz="1000" dirty="0"/>
              <a:t>, </a:t>
            </a:r>
            <a:r>
              <a:rPr lang="en-ID" sz="1000" dirty="0" err="1"/>
              <a:t>profil</a:t>
            </a:r>
            <a:r>
              <a:rPr lang="en-ID" sz="1000" dirty="0"/>
              <a:t> </a:t>
            </a:r>
            <a:r>
              <a:rPr lang="en-ID" sz="1000" dirty="0" err="1"/>
              <a:t>sekolah</a:t>
            </a:r>
            <a:r>
              <a:rPr lang="en-ID" sz="1000" dirty="0"/>
              <a:t>, </a:t>
            </a:r>
            <a:r>
              <a:rPr lang="en-ID" sz="1000" dirty="0" err="1"/>
              <a:t>dsb</a:t>
            </a:r>
            <a:r>
              <a:rPr lang="en-ID" sz="1000" dirty="0"/>
              <a:t>.)</a:t>
            </a:r>
            <a:endParaRPr lang="en-ID" sz="1000" dirty="0"/>
          </a:p>
        </p:txBody>
      </p:sp>
      <p:sp>
        <p:nvSpPr>
          <p:cNvPr id="15" name="Google Shape;589;p37"/>
          <p:cNvSpPr txBox="1"/>
          <p:nvPr/>
        </p:nvSpPr>
        <p:spPr>
          <a:xfrm>
            <a:off x="3812776" y="2769558"/>
            <a:ext cx="709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30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GB" sz="1800" dirty="0">
                <a:solidFill>
                  <a:srgbClr val="30318B"/>
                </a:solidFill>
              </a:rPr>
              <a:t>06</a:t>
            </a:r>
            <a:endParaRPr lang="en-GB" sz="1800" dirty="0">
              <a:solidFill>
                <a:srgbClr val="30318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7"/>
          <p:cNvSpPr txBox="1">
            <a:spLocks noGrp="1"/>
          </p:cNvSpPr>
          <p:nvPr>
            <p:ph type="subTitle" idx="5"/>
          </p:nvPr>
        </p:nvSpPr>
        <p:spPr>
          <a:xfrm>
            <a:off x="969061" y="1961712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sv-SE" sz="1000" dirty="0"/>
              <a:t>Jumlah sarana dan prasarana yang mendukung literasi digital di sekolah</a:t>
            </a:r>
            <a:endParaRPr sz="1000" dirty="0"/>
          </a:p>
        </p:txBody>
      </p:sp>
      <p:sp>
        <p:nvSpPr>
          <p:cNvPr id="589" name="Google Shape;589;p37"/>
          <p:cNvSpPr txBox="1">
            <a:spLocks noGrp="1"/>
          </p:cNvSpPr>
          <p:nvPr>
            <p:ph type="title" idx="9"/>
          </p:nvPr>
        </p:nvSpPr>
        <p:spPr>
          <a:xfrm>
            <a:off x="453880" y="1961712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0318B"/>
                </a:solidFill>
              </a:rPr>
              <a:t>01</a:t>
            </a:r>
            <a:endParaRPr sz="1800" dirty="0">
              <a:solidFill>
                <a:srgbClr val="30318B"/>
              </a:solidFill>
            </a:endParaRPr>
          </a:p>
        </p:txBody>
      </p:sp>
      <p:sp>
        <p:nvSpPr>
          <p:cNvPr id="14" name="Google Shape;611;p40"/>
          <p:cNvSpPr txBox="1"/>
          <p:nvPr/>
        </p:nvSpPr>
        <p:spPr>
          <a:xfrm>
            <a:off x="453880" y="316593"/>
            <a:ext cx="6337063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5000" b="1" i="0" u="none" strike="noStrike" cap="none">
                <a:solidFill>
                  <a:srgbClr val="30318B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ID" dirty="0"/>
              <a:t>Basis Masyarakat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Google Shape;584;p37"/>
          <p:cNvSpPr txBox="1"/>
          <p:nvPr/>
        </p:nvSpPr>
        <p:spPr>
          <a:xfrm>
            <a:off x="4388917" y="1961712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SzPts val="1100"/>
            </a:pPr>
            <a:r>
              <a:rPr lang="en-ID" sz="1000" dirty="0"/>
              <a:t>Tingkat </a:t>
            </a:r>
            <a:r>
              <a:rPr lang="en-ID" sz="1000" dirty="0" err="1"/>
              <a:t>keterlibatan</a:t>
            </a:r>
            <a:r>
              <a:rPr lang="en-ID" sz="1000" dirty="0"/>
              <a:t> orang </a:t>
            </a:r>
            <a:r>
              <a:rPr lang="en-ID" sz="1000" dirty="0" err="1"/>
              <a:t>tua</a:t>
            </a:r>
            <a:r>
              <a:rPr lang="en-ID" sz="1000" dirty="0"/>
              <a:t>, </a:t>
            </a:r>
            <a:r>
              <a:rPr lang="en-ID" sz="1000" dirty="0" err="1"/>
              <a:t>komunitas</a:t>
            </a:r>
            <a:r>
              <a:rPr lang="en-ID" sz="1000" dirty="0"/>
              <a:t>, dan </a:t>
            </a:r>
            <a:r>
              <a:rPr lang="en-ID" sz="1000" dirty="0" err="1"/>
              <a:t>lembaga</a:t>
            </a:r>
            <a:r>
              <a:rPr lang="en-ID" sz="1000" dirty="0"/>
              <a:t> </a:t>
            </a:r>
            <a:r>
              <a:rPr lang="en-ID" sz="1000" dirty="0" err="1"/>
              <a:t>dalam</a:t>
            </a:r>
            <a:r>
              <a:rPr lang="en-ID" sz="1000" dirty="0"/>
              <a:t> </a:t>
            </a:r>
            <a:r>
              <a:rPr lang="en-ID" sz="1000" dirty="0" err="1"/>
              <a:t>pengembangan</a:t>
            </a:r>
            <a:r>
              <a:rPr lang="en-ID" sz="1000" dirty="0"/>
              <a:t> </a:t>
            </a:r>
            <a:r>
              <a:rPr lang="en-ID" sz="1000" dirty="0" err="1"/>
              <a:t>literasi</a:t>
            </a:r>
            <a:r>
              <a:rPr lang="en-ID" sz="1000" dirty="0"/>
              <a:t> digital.</a:t>
            </a:r>
            <a:endParaRPr lang="en-ID" sz="1000" dirty="0"/>
          </a:p>
        </p:txBody>
      </p:sp>
      <p:sp>
        <p:nvSpPr>
          <p:cNvPr id="12" name="Google Shape;589;p37"/>
          <p:cNvSpPr txBox="1"/>
          <p:nvPr/>
        </p:nvSpPr>
        <p:spPr>
          <a:xfrm>
            <a:off x="3812776" y="1961712"/>
            <a:ext cx="709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30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GB" sz="1800" dirty="0">
                <a:solidFill>
                  <a:srgbClr val="30318B"/>
                </a:solidFill>
              </a:rPr>
              <a:t>02</a:t>
            </a:r>
            <a:endParaRPr lang="en-GB" sz="1800" dirty="0">
              <a:solidFill>
                <a:srgbClr val="30318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611;p40"/>
          <p:cNvSpPr txBox="1"/>
          <p:nvPr/>
        </p:nvSpPr>
        <p:spPr>
          <a:xfrm>
            <a:off x="524912" y="1181064"/>
            <a:ext cx="3254607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5000" b="1" i="0" u="none" strike="noStrike" cap="none">
                <a:solidFill>
                  <a:srgbClr val="30318B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ID" dirty="0"/>
              <a:t>02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Google Shape;611;p40"/>
          <p:cNvSpPr txBox="1"/>
          <p:nvPr/>
        </p:nvSpPr>
        <p:spPr>
          <a:xfrm>
            <a:off x="524912" y="2712480"/>
            <a:ext cx="454696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5000" b="1" i="0" u="none" strike="noStrike" cap="none">
                <a:solidFill>
                  <a:srgbClr val="30318B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ID" sz="4000" dirty="0" err="1">
                <a:solidFill>
                  <a:schemeClr val="tx1"/>
                </a:solidFill>
              </a:rPr>
              <a:t>Indikator</a:t>
            </a:r>
            <a:r>
              <a:rPr lang="en-ID" sz="4000" dirty="0">
                <a:solidFill>
                  <a:schemeClr val="tx1"/>
                </a:solidFill>
              </a:rPr>
              <a:t> </a:t>
            </a:r>
            <a:r>
              <a:rPr lang="en-ID" sz="4000" dirty="0" err="1">
                <a:solidFill>
                  <a:schemeClr val="tx1"/>
                </a:solidFill>
              </a:rPr>
              <a:t>Literasi</a:t>
            </a:r>
            <a:r>
              <a:rPr lang="en-ID" sz="4000" dirty="0">
                <a:solidFill>
                  <a:schemeClr val="tx1"/>
                </a:solidFill>
              </a:rPr>
              <a:t> Digital di </a:t>
            </a:r>
            <a:r>
              <a:rPr lang="en-ID" sz="4000" dirty="0" err="1">
                <a:solidFill>
                  <a:schemeClr val="tx1"/>
                </a:solidFill>
              </a:rPr>
              <a:t>Keluarga</a:t>
            </a:r>
            <a:endParaRPr lang="en-GB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7"/>
          <p:cNvSpPr txBox="1">
            <a:spLocks noGrp="1"/>
          </p:cNvSpPr>
          <p:nvPr>
            <p:ph type="subTitle" idx="5"/>
          </p:nvPr>
        </p:nvSpPr>
        <p:spPr>
          <a:xfrm>
            <a:off x="969061" y="54744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sv-SE" sz="1000" dirty="0"/>
              <a:t>Meningkatnya jumlah dan variasi bahan bacaan literasi digital yang dimiliki keluarga</a:t>
            </a:r>
            <a:endParaRPr sz="1000" dirty="0"/>
          </a:p>
        </p:txBody>
      </p:sp>
      <p:sp>
        <p:nvSpPr>
          <p:cNvPr id="589" name="Google Shape;589;p37"/>
          <p:cNvSpPr txBox="1">
            <a:spLocks noGrp="1"/>
          </p:cNvSpPr>
          <p:nvPr>
            <p:ph type="title" idx="9"/>
          </p:nvPr>
        </p:nvSpPr>
        <p:spPr>
          <a:xfrm>
            <a:off x="453880" y="547440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0318B"/>
                </a:solidFill>
              </a:rPr>
              <a:t>01</a:t>
            </a:r>
            <a:endParaRPr sz="1800" dirty="0">
              <a:solidFill>
                <a:srgbClr val="30318B"/>
              </a:solidFill>
            </a:endParaRPr>
          </a:p>
        </p:txBody>
      </p:sp>
      <p:sp>
        <p:nvSpPr>
          <p:cNvPr id="27" name="Google Shape;584;p37"/>
          <p:cNvSpPr txBox="1"/>
          <p:nvPr/>
        </p:nvSpPr>
        <p:spPr>
          <a:xfrm>
            <a:off x="969061" y="1561714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SzPts val="1100"/>
            </a:pPr>
            <a:r>
              <a:rPr lang="en-ID" sz="1000" dirty="0" err="1"/>
              <a:t>Meningkatnya</a:t>
            </a:r>
            <a:r>
              <a:rPr lang="en-ID" sz="1000" dirty="0"/>
              <a:t> </a:t>
            </a:r>
            <a:r>
              <a:rPr lang="en-ID" sz="1000" dirty="0" err="1"/>
              <a:t>frekuensi</a:t>
            </a:r>
            <a:r>
              <a:rPr lang="en-ID" sz="1000" dirty="0"/>
              <a:t> </a:t>
            </a:r>
            <a:r>
              <a:rPr lang="en-ID" sz="1000" dirty="0" err="1"/>
              <a:t>membaca</a:t>
            </a:r>
            <a:r>
              <a:rPr lang="en-ID" sz="1000" dirty="0"/>
              <a:t> </a:t>
            </a:r>
            <a:r>
              <a:rPr lang="en-ID" sz="1000" dirty="0" err="1"/>
              <a:t>bahan</a:t>
            </a:r>
            <a:r>
              <a:rPr lang="en-ID" sz="1000" dirty="0"/>
              <a:t> </a:t>
            </a:r>
            <a:r>
              <a:rPr lang="en-ID" sz="1000" dirty="0" err="1"/>
              <a:t>bacaan</a:t>
            </a:r>
            <a:r>
              <a:rPr lang="en-ID" sz="1000" dirty="0"/>
              <a:t> </a:t>
            </a:r>
            <a:r>
              <a:rPr lang="en-ID" sz="1000" dirty="0" err="1"/>
              <a:t>literasi</a:t>
            </a:r>
            <a:r>
              <a:rPr lang="en-ID" sz="1000" dirty="0"/>
              <a:t> digital </a:t>
            </a:r>
            <a:r>
              <a:rPr lang="en-ID" sz="1000" dirty="0" err="1"/>
              <a:t>dalam</a:t>
            </a:r>
            <a:r>
              <a:rPr lang="en-ID" sz="1000" dirty="0"/>
              <a:t> </a:t>
            </a:r>
            <a:r>
              <a:rPr lang="en-ID" sz="1000" dirty="0" err="1"/>
              <a:t>keluarga</a:t>
            </a:r>
            <a:r>
              <a:rPr lang="en-ID" sz="1000" dirty="0"/>
              <a:t> </a:t>
            </a:r>
            <a:r>
              <a:rPr lang="en-ID" sz="1000" dirty="0" err="1"/>
              <a:t>setiap</a:t>
            </a:r>
            <a:r>
              <a:rPr lang="en-ID" sz="1000" dirty="0"/>
              <a:t> </a:t>
            </a:r>
            <a:r>
              <a:rPr lang="en-ID" sz="1000" dirty="0" err="1"/>
              <a:t>harinya</a:t>
            </a:r>
            <a:endParaRPr lang="en-ID" sz="1000" dirty="0"/>
          </a:p>
        </p:txBody>
      </p:sp>
      <p:sp>
        <p:nvSpPr>
          <p:cNvPr id="28" name="Google Shape;589;p37"/>
          <p:cNvSpPr txBox="1"/>
          <p:nvPr/>
        </p:nvSpPr>
        <p:spPr>
          <a:xfrm>
            <a:off x="453880" y="1561714"/>
            <a:ext cx="709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30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GB" sz="1800" dirty="0">
                <a:solidFill>
                  <a:srgbClr val="30318B"/>
                </a:solidFill>
              </a:rPr>
              <a:t>02</a:t>
            </a:r>
            <a:endParaRPr lang="en-GB" sz="1800" dirty="0">
              <a:solidFill>
                <a:srgbClr val="30318B"/>
              </a:solidFill>
            </a:endParaRPr>
          </a:p>
        </p:txBody>
      </p:sp>
      <p:sp>
        <p:nvSpPr>
          <p:cNvPr id="30" name="Google Shape;584;p37"/>
          <p:cNvSpPr txBox="1"/>
          <p:nvPr/>
        </p:nvSpPr>
        <p:spPr>
          <a:xfrm>
            <a:off x="969061" y="2671428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SzPts val="1100"/>
            </a:pPr>
            <a:r>
              <a:rPr lang="en-ID" sz="1000" dirty="0" err="1"/>
              <a:t>Meningkatnya</a:t>
            </a:r>
            <a:r>
              <a:rPr lang="en-ID" sz="1000" dirty="0"/>
              <a:t> </a:t>
            </a:r>
            <a:r>
              <a:rPr lang="en-ID" sz="1000" dirty="0" err="1"/>
              <a:t>jumlah</a:t>
            </a:r>
            <a:r>
              <a:rPr lang="en-ID" sz="1000" dirty="0"/>
              <a:t> </a:t>
            </a:r>
            <a:r>
              <a:rPr lang="en-ID" sz="1000" dirty="0" err="1"/>
              <a:t>bacaan</a:t>
            </a:r>
            <a:r>
              <a:rPr lang="en-ID" sz="1000" dirty="0"/>
              <a:t> </a:t>
            </a:r>
            <a:r>
              <a:rPr lang="en-ID" sz="1000" dirty="0" err="1"/>
              <a:t>literasi</a:t>
            </a:r>
            <a:r>
              <a:rPr lang="en-ID" sz="1000" dirty="0"/>
              <a:t> digital yang </a:t>
            </a:r>
            <a:r>
              <a:rPr lang="en-ID" sz="1000" dirty="0" err="1"/>
              <a:t>dibaca</a:t>
            </a:r>
            <a:r>
              <a:rPr lang="en-ID" sz="1000" dirty="0"/>
              <a:t> oleh </a:t>
            </a:r>
            <a:r>
              <a:rPr lang="en-ID" sz="1000" dirty="0" err="1"/>
              <a:t>anggota</a:t>
            </a:r>
            <a:r>
              <a:rPr lang="en-ID" sz="1000" dirty="0"/>
              <a:t> </a:t>
            </a:r>
            <a:r>
              <a:rPr lang="en-ID" sz="1000" dirty="0" err="1"/>
              <a:t>keluarga</a:t>
            </a:r>
            <a:r>
              <a:rPr lang="en-ID" sz="1000" dirty="0"/>
              <a:t>;</a:t>
            </a:r>
            <a:endParaRPr lang="en-ID" sz="1000" dirty="0"/>
          </a:p>
        </p:txBody>
      </p:sp>
      <p:sp>
        <p:nvSpPr>
          <p:cNvPr id="31" name="Google Shape;589;p37"/>
          <p:cNvSpPr txBox="1"/>
          <p:nvPr/>
        </p:nvSpPr>
        <p:spPr>
          <a:xfrm>
            <a:off x="453880" y="2671428"/>
            <a:ext cx="709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30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GB" sz="1800" dirty="0">
                <a:solidFill>
                  <a:srgbClr val="30318B"/>
                </a:solidFill>
              </a:rPr>
              <a:t>03</a:t>
            </a:r>
            <a:endParaRPr lang="en-GB" sz="1800" dirty="0">
              <a:solidFill>
                <a:srgbClr val="30318B"/>
              </a:solidFill>
            </a:endParaRPr>
          </a:p>
        </p:txBody>
      </p:sp>
      <p:sp>
        <p:nvSpPr>
          <p:cNvPr id="9" name="Google Shape;584;p37"/>
          <p:cNvSpPr txBox="1"/>
          <p:nvPr/>
        </p:nvSpPr>
        <p:spPr>
          <a:xfrm>
            <a:off x="969061" y="3906092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SzPts val="1100"/>
            </a:pPr>
            <a:r>
              <a:rPr lang="en-ID" sz="1000" dirty="0" err="1"/>
              <a:t>Meningkatnya</a:t>
            </a:r>
            <a:r>
              <a:rPr lang="en-ID" sz="1000" dirty="0"/>
              <a:t> </a:t>
            </a:r>
            <a:r>
              <a:rPr lang="en-ID" sz="1000" dirty="0" err="1"/>
              <a:t>frekuensi</a:t>
            </a:r>
            <a:r>
              <a:rPr lang="en-ID" sz="1000" dirty="0"/>
              <a:t> </a:t>
            </a:r>
            <a:r>
              <a:rPr lang="en-ID" sz="1000" dirty="0" err="1"/>
              <a:t>akses</a:t>
            </a:r>
            <a:r>
              <a:rPr lang="en-ID" sz="1000" dirty="0"/>
              <a:t> </a:t>
            </a:r>
            <a:r>
              <a:rPr lang="en-ID" sz="1000" dirty="0" err="1"/>
              <a:t>anggota</a:t>
            </a:r>
            <a:r>
              <a:rPr lang="en-ID" sz="1000" dirty="0"/>
              <a:t> </a:t>
            </a:r>
            <a:r>
              <a:rPr lang="en-ID" sz="1000" dirty="0" err="1"/>
              <a:t>keluarga</a:t>
            </a:r>
            <a:r>
              <a:rPr lang="en-ID" sz="1000" dirty="0"/>
              <a:t> </a:t>
            </a:r>
            <a:r>
              <a:rPr lang="en-ID" sz="1000" dirty="0" err="1"/>
              <a:t>terhadap</a:t>
            </a:r>
            <a:r>
              <a:rPr lang="en-ID" sz="1000" dirty="0"/>
              <a:t> </a:t>
            </a:r>
            <a:r>
              <a:rPr lang="en-ID" sz="1000" dirty="0" err="1"/>
              <a:t>penggunaan</a:t>
            </a:r>
            <a:r>
              <a:rPr lang="en-ID" sz="1000" dirty="0"/>
              <a:t> internet </a:t>
            </a:r>
            <a:r>
              <a:rPr lang="en-ID" sz="1000" dirty="0" err="1"/>
              <a:t>secara</a:t>
            </a:r>
            <a:r>
              <a:rPr lang="en-ID" sz="1000" dirty="0"/>
              <a:t> </a:t>
            </a:r>
            <a:r>
              <a:rPr lang="en-ID" sz="1000" dirty="0" err="1"/>
              <a:t>bijak</a:t>
            </a:r>
            <a:endParaRPr lang="en-ID" sz="1000" dirty="0"/>
          </a:p>
        </p:txBody>
      </p:sp>
      <p:sp>
        <p:nvSpPr>
          <p:cNvPr id="10" name="Google Shape;589;p37"/>
          <p:cNvSpPr txBox="1"/>
          <p:nvPr/>
        </p:nvSpPr>
        <p:spPr>
          <a:xfrm>
            <a:off x="453880" y="3906092"/>
            <a:ext cx="709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30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GB" sz="1800" dirty="0">
                <a:solidFill>
                  <a:srgbClr val="30318B"/>
                </a:solidFill>
              </a:rPr>
              <a:t>04</a:t>
            </a:r>
            <a:endParaRPr lang="en-GB" sz="1800" dirty="0">
              <a:solidFill>
                <a:srgbClr val="30318B"/>
              </a:solidFill>
            </a:endParaRPr>
          </a:p>
        </p:txBody>
      </p:sp>
      <p:sp>
        <p:nvSpPr>
          <p:cNvPr id="11" name="Google Shape;584;p37"/>
          <p:cNvSpPr txBox="1"/>
          <p:nvPr/>
        </p:nvSpPr>
        <p:spPr>
          <a:xfrm>
            <a:off x="4327957" y="1577232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SzPts val="1100"/>
            </a:pPr>
            <a:r>
              <a:rPr lang="en-ID" sz="1000" dirty="0" err="1"/>
              <a:t>Meningkatnya</a:t>
            </a:r>
            <a:r>
              <a:rPr lang="en-ID" sz="1000" dirty="0"/>
              <a:t> </a:t>
            </a:r>
            <a:r>
              <a:rPr lang="en-ID" sz="1000" dirty="0" err="1"/>
              <a:t>intensitas</a:t>
            </a:r>
            <a:r>
              <a:rPr lang="en-ID" sz="1000" dirty="0"/>
              <a:t> </a:t>
            </a:r>
            <a:r>
              <a:rPr lang="en-ID" sz="1000" dirty="0" err="1"/>
              <a:t>pemanfaatan</a:t>
            </a:r>
            <a:r>
              <a:rPr lang="en-ID" sz="1000" dirty="0"/>
              <a:t> media digital </a:t>
            </a:r>
            <a:r>
              <a:rPr lang="en-ID" sz="1000" dirty="0" err="1"/>
              <a:t>dalam</a:t>
            </a:r>
            <a:r>
              <a:rPr lang="en-ID" sz="1000" dirty="0"/>
              <a:t> </a:t>
            </a:r>
            <a:r>
              <a:rPr lang="en-ID" sz="1000" dirty="0" err="1"/>
              <a:t>berbagai</a:t>
            </a:r>
            <a:r>
              <a:rPr lang="en-ID" sz="1000" dirty="0"/>
              <a:t> </a:t>
            </a:r>
            <a:r>
              <a:rPr lang="en-ID" sz="1000" dirty="0" err="1"/>
              <a:t>kegiatan</a:t>
            </a:r>
            <a:r>
              <a:rPr lang="en-ID" sz="1000" dirty="0"/>
              <a:t> di </a:t>
            </a:r>
            <a:r>
              <a:rPr lang="en-ID" sz="1000" dirty="0" err="1"/>
              <a:t>keluarga</a:t>
            </a:r>
            <a:endParaRPr lang="en-ID" sz="1000" dirty="0"/>
          </a:p>
        </p:txBody>
      </p:sp>
      <p:sp>
        <p:nvSpPr>
          <p:cNvPr id="12" name="Google Shape;589;p37"/>
          <p:cNvSpPr txBox="1"/>
          <p:nvPr/>
        </p:nvSpPr>
        <p:spPr>
          <a:xfrm>
            <a:off x="3812776" y="1577232"/>
            <a:ext cx="709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30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GB" sz="1800" dirty="0">
                <a:solidFill>
                  <a:srgbClr val="30318B"/>
                </a:solidFill>
              </a:rPr>
              <a:t>05</a:t>
            </a:r>
            <a:endParaRPr lang="en-GB" sz="1800" dirty="0">
              <a:solidFill>
                <a:srgbClr val="30318B"/>
              </a:solidFill>
            </a:endParaRPr>
          </a:p>
        </p:txBody>
      </p:sp>
      <p:sp>
        <p:nvSpPr>
          <p:cNvPr id="13" name="Google Shape;584;p37"/>
          <p:cNvSpPr txBox="1"/>
          <p:nvPr/>
        </p:nvSpPr>
        <p:spPr>
          <a:xfrm>
            <a:off x="4327957" y="2671428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SzPts val="1100"/>
            </a:pPr>
            <a:r>
              <a:rPr lang="en-ID" sz="1000" dirty="0" err="1"/>
              <a:t>Jumlah</a:t>
            </a:r>
            <a:r>
              <a:rPr lang="en-ID" sz="1000" dirty="0"/>
              <a:t> </a:t>
            </a:r>
            <a:r>
              <a:rPr lang="en-ID" sz="1000" dirty="0" err="1"/>
              <a:t>pelatihan</a:t>
            </a:r>
            <a:r>
              <a:rPr lang="en-ID" sz="1000" dirty="0"/>
              <a:t> </a:t>
            </a:r>
            <a:r>
              <a:rPr lang="en-ID" sz="1000" dirty="0" err="1"/>
              <a:t>literasi</a:t>
            </a:r>
            <a:r>
              <a:rPr lang="en-ID" sz="1000" dirty="0"/>
              <a:t> digital yang </a:t>
            </a:r>
            <a:r>
              <a:rPr lang="en-ID" sz="1000" dirty="0" err="1"/>
              <a:t>aplikatif</a:t>
            </a:r>
            <a:r>
              <a:rPr lang="en-ID" sz="1000" dirty="0"/>
              <a:t> dan </a:t>
            </a:r>
            <a:r>
              <a:rPr lang="en-ID" sz="1000" dirty="0" err="1"/>
              <a:t>berdampak</a:t>
            </a:r>
            <a:r>
              <a:rPr lang="en-ID" sz="1000" dirty="0"/>
              <a:t> pada </a:t>
            </a:r>
            <a:r>
              <a:rPr lang="en-ID" sz="1000" dirty="0" err="1"/>
              <a:t>keluarga</a:t>
            </a:r>
            <a:r>
              <a:rPr lang="en-ID" sz="1000" dirty="0"/>
              <a:t>.</a:t>
            </a:r>
            <a:endParaRPr lang="en-ID" sz="1000" dirty="0"/>
          </a:p>
        </p:txBody>
      </p:sp>
      <p:sp>
        <p:nvSpPr>
          <p:cNvPr id="15" name="Google Shape;589;p37"/>
          <p:cNvSpPr txBox="1"/>
          <p:nvPr/>
        </p:nvSpPr>
        <p:spPr>
          <a:xfrm>
            <a:off x="3812776" y="2671428"/>
            <a:ext cx="709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30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GB" sz="1800" dirty="0">
                <a:solidFill>
                  <a:srgbClr val="30318B"/>
                </a:solidFill>
              </a:rPr>
              <a:t>06</a:t>
            </a:r>
            <a:endParaRPr lang="en-GB" sz="1800" dirty="0">
              <a:solidFill>
                <a:srgbClr val="30318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 Philosophy Lesson by Slidesgo ">
  <a:themeElements>
    <a:clrScheme name="Simple Light">
      <a:dk1>
        <a:srgbClr val="000000"/>
      </a:dk1>
      <a:lt1>
        <a:srgbClr val="FFFFFF"/>
      </a:lt1>
      <a:dk2>
        <a:srgbClr val="AA8CFF"/>
      </a:dk2>
      <a:lt2>
        <a:srgbClr val="462C91"/>
      </a:lt2>
      <a:accent1>
        <a:srgbClr val="785DC5"/>
      </a:accent1>
      <a:accent2>
        <a:srgbClr val="F4CE2B"/>
      </a:accent2>
      <a:accent3>
        <a:srgbClr val="785DC5"/>
      </a:accent3>
      <a:accent4>
        <a:srgbClr val="462C91"/>
      </a:accent4>
      <a:accent5>
        <a:srgbClr val="AA8CFF"/>
      </a:accent5>
      <a:accent6>
        <a:srgbClr val="F4CE2B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3481</Words>
  <Application>WPS Presentation</Application>
  <PresentationFormat>On-screen Show (16:9)</PresentationFormat>
  <Paragraphs>167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Arial</vt:lpstr>
      <vt:lpstr>Cabin</vt:lpstr>
      <vt:lpstr>Thonburi</vt:lpstr>
      <vt:lpstr>Cabin</vt:lpstr>
      <vt:lpstr>苹方-简</vt:lpstr>
      <vt:lpstr>微软雅黑</vt:lpstr>
      <vt:lpstr>汉仪旗黑</vt:lpstr>
      <vt:lpstr>Arial Unicode MS</vt:lpstr>
      <vt:lpstr>Wingdings</vt:lpstr>
      <vt:lpstr>宋体-简</vt:lpstr>
      <vt:lpstr>Geometric Philosophy Lesson by Slidesgo </vt:lpstr>
      <vt:lpstr>LITERASI  DIGITAL</vt:lpstr>
      <vt:lpstr>02</vt:lpstr>
      <vt:lpstr>PowerPoint 演示文稿</vt:lpstr>
      <vt:lpstr>PowerPoint 演示文稿</vt:lpstr>
      <vt:lpstr>01</vt:lpstr>
      <vt:lpstr>01</vt:lpstr>
      <vt:lpstr>01</vt:lpstr>
      <vt:lpstr>PowerPoint 演示文稿</vt:lpstr>
      <vt:lpstr>01</vt:lpstr>
      <vt:lpstr>PowerPoint 演示文稿</vt:lpstr>
      <vt:lpstr>01</vt:lpstr>
      <vt:lpstr>11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Philosophy Lesson</dc:title>
  <dc:creator>msi</dc:creator>
  <cp:lastModifiedBy>sttbandung</cp:lastModifiedBy>
  <cp:revision>58</cp:revision>
  <dcterms:created xsi:type="dcterms:W3CDTF">2023-04-01T06:57:06Z</dcterms:created>
  <dcterms:modified xsi:type="dcterms:W3CDTF">2023-04-01T06:57:06Z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1033-3.2.0.6442</vt:lpwstr>
  </property>
</Properties>
</file>