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9144000" cy="5143500"/>
  <p:notesSz cx="6858000" cy="9144000"/>
  <p:embeddedFontLst>
    <p:embeddedFont>
      <p:font typeface="Cabin"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9" name="Google Shape;299;p22: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131dc54b85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1dc54b85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131dc54b85c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1dc54b85c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131dc54b85c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1dc54b85c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131dc54b85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1dc54b85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g131dc54b85c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31dc54b85c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131dc54b85c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1dc54b85c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g131dc54b85c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1dc54b85c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31dc54b85c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31dc54b85c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p18: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1" name="Google Shape;281;p19: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7" name="Google Shape;287;p20: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6"/>
          <p:cNvGrpSpPr/>
          <p:nvPr/>
        </p:nvGrpSpPr>
        <p:grpSpPr>
          <a:xfrm>
            <a:off x="-285" y="2573720"/>
            <a:ext cx="1283558" cy="1287708"/>
            <a:chOff x="3799150" y="2868025"/>
            <a:chExt cx="1178225" cy="1177925"/>
          </a:xfrm>
        </p:grpSpPr>
        <p:sp>
          <p:nvSpPr>
            <p:cNvPr id="10" name="Google Shape;10;p26"/>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 name="Google Shape;11;p26"/>
            <p:cNvSpPr/>
            <p:nvPr/>
          </p:nvSpPr>
          <p:spPr>
            <a:xfrm>
              <a:off x="4389425"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2" name="Google Shape;12;p26"/>
          <p:cNvGrpSpPr/>
          <p:nvPr/>
        </p:nvGrpSpPr>
        <p:grpSpPr>
          <a:xfrm>
            <a:off x="-7425" y="-1400"/>
            <a:ext cx="3848587" cy="5145738"/>
            <a:chOff x="-7425" y="-1400"/>
            <a:chExt cx="3848587" cy="5145738"/>
          </a:xfrm>
        </p:grpSpPr>
        <p:sp>
          <p:nvSpPr>
            <p:cNvPr id="13" name="Google Shape;13;p26"/>
            <p:cNvSpPr/>
            <p:nvPr/>
          </p:nvSpPr>
          <p:spPr>
            <a:xfrm>
              <a:off x="-7425" y="-1400"/>
              <a:ext cx="1287311" cy="1287311"/>
            </a:xfrm>
            <a:custGeom>
              <a:avLst/>
              <a:gdLst/>
              <a:ahLst/>
              <a:cxnLst/>
              <a:rect l="l" t="t" r="r" b="b"/>
              <a:pathLst>
                <a:path w="22959" h="22959" extrusionOk="0">
                  <a:moveTo>
                    <a:pt x="0" y="0"/>
                  </a:moveTo>
                  <a:lnTo>
                    <a:pt x="0" y="22958"/>
                  </a:lnTo>
                  <a:lnTo>
                    <a:pt x="22958" y="22958"/>
                  </a:lnTo>
                  <a:lnTo>
                    <a:pt x="22958"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4" name="Google Shape;14;p26"/>
            <p:cNvGrpSpPr/>
            <p:nvPr/>
          </p:nvGrpSpPr>
          <p:grpSpPr>
            <a:xfrm>
              <a:off x="1494" y="3861669"/>
              <a:ext cx="1280435" cy="1280435"/>
              <a:chOff x="3800983" y="1687007"/>
              <a:chExt cx="1150126" cy="1150126"/>
            </a:xfrm>
          </p:grpSpPr>
          <p:sp>
            <p:nvSpPr>
              <p:cNvPr id="15" name="Google Shape;15;p26"/>
              <p:cNvSpPr/>
              <p:nvPr/>
            </p:nvSpPr>
            <p:spPr>
              <a:xfrm>
                <a:off x="3800983" y="1687007"/>
                <a:ext cx="1150126" cy="1150126"/>
              </a:xfrm>
              <a:custGeom>
                <a:avLst/>
                <a:gdLst/>
                <a:ahLst/>
                <a:cxnLst/>
                <a:rect l="l" t="t" r="r" b="b"/>
                <a:pathLst>
                  <a:path w="47117" h="47117" extrusionOk="0">
                    <a:moveTo>
                      <a:pt x="0" y="1"/>
                    </a:moveTo>
                    <a:lnTo>
                      <a:pt x="0" y="47116"/>
                    </a:lnTo>
                    <a:lnTo>
                      <a:pt x="47116" y="47116"/>
                    </a:lnTo>
                    <a:lnTo>
                      <a:pt x="47116" y="1"/>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6" name="Google Shape;16;p26"/>
              <p:cNvSpPr/>
              <p:nvPr/>
            </p:nvSpPr>
            <p:spPr>
              <a:xfrm>
                <a:off x="4062650" y="1953325"/>
                <a:ext cx="651200" cy="651525"/>
              </a:xfrm>
              <a:custGeom>
                <a:avLst/>
                <a:gdLst/>
                <a:ahLst/>
                <a:cxnLst/>
                <a:rect l="l" t="t" r="r" b="b"/>
                <a:pathLst>
                  <a:path w="26048" h="26061" extrusionOk="0">
                    <a:moveTo>
                      <a:pt x="0" y="1"/>
                    </a:moveTo>
                    <a:lnTo>
                      <a:pt x="0" y="26060"/>
                    </a:lnTo>
                    <a:lnTo>
                      <a:pt x="26048" y="26060"/>
                    </a:lnTo>
                    <a:lnTo>
                      <a:pt x="2604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7" name="Google Shape;17;p26"/>
            <p:cNvSpPr/>
            <p:nvPr/>
          </p:nvSpPr>
          <p:spPr>
            <a:xfrm>
              <a:off x="1855056" y="1918026"/>
              <a:ext cx="1315632" cy="1308068"/>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8" name="Google Shape;18;p26"/>
            <p:cNvSpPr/>
            <p:nvPr/>
          </p:nvSpPr>
          <p:spPr>
            <a:xfrm>
              <a:off x="1273436" y="1285919"/>
              <a:ext cx="1287311" cy="1287311"/>
            </a:xfrm>
            <a:custGeom>
              <a:avLst/>
              <a:gdLst/>
              <a:ahLst/>
              <a:cxnLst/>
              <a:rect l="l" t="t" r="r" b="b"/>
              <a:pathLst>
                <a:path w="22959" h="22959" extrusionOk="0">
                  <a:moveTo>
                    <a:pt x="0" y="0"/>
                  </a:moveTo>
                  <a:lnTo>
                    <a:pt x="0" y="22958"/>
                  </a:lnTo>
                  <a:lnTo>
                    <a:pt x="22958" y="22958"/>
                  </a:lnTo>
                  <a:lnTo>
                    <a:pt x="22958"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9" name="Google Shape;19;p26"/>
            <p:cNvSpPr/>
            <p:nvPr/>
          </p:nvSpPr>
          <p:spPr>
            <a:xfrm>
              <a:off x="1273441" y="2573237"/>
              <a:ext cx="1287311" cy="1287541"/>
            </a:xfrm>
            <a:custGeom>
              <a:avLst/>
              <a:gdLst/>
              <a:ahLst/>
              <a:cxnLst/>
              <a:rect l="l" t="t" r="r" b="b"/>
              <a:pathLst>
                <a:path w="22959" h="22959" extrusionOk="0">
                  <a:moveTo>
                    <a:pt x="0" y="0"/>
                  </a:moveTo>
                  <a:lnTo>
                    <a:pt x="0" y="22958"/>
                  </a:lnTo>
                  <a:lnTo>
                    <a:pt x="22958" y="22958"/>
                  </a:lnTo>
                  <a:lnTo>
                    <a:pt x="22958"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0" name="Google Shape;20;p26"/>
            <p:cNvSpPr/>
            <p:nvPr/>
          </p:nvSpPr>
          <p:spPr>
            <a:xfrm>
              <a:off x="2084880" y="2146534"/>
              <a:ext cx="856403" cy="851021"/>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1" name="Google Shape;21;p26"/>
            <p:cNvSpPr/>
            <p:nvPr/>
          </p:nvSpPr>
          <p:spPr>
            <a:xfrm>
              <a:off x="2560746" y="38594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2" name="Google Shape;22;p26"/>
            <p:cNvSpPr/>
            <p:nvPr/>
          </p:nvSpPr>
          <p:spPr>
            <a:xfrm>
              <a:off x="194900" y="195438"/>
              <a:ext cx="893625" cy="893625"/>
            </a:xfrm>
            <a:custGeom>
              <a:avLst/>
              <a:gdLst/>
              <a:ahLst/>
              <a:cxnLst/>
              <a:rect l="l" t="t" r="r" b="b"/>
              <a:pathLst>
                <a:path w="35745" h="35745" extrusionOk="0">
                  <a:moveTo>
                    <a:pt x="17872" y="0"/>
                  </a:moveTo>
                  <a:cubicBezTo>
                    <a:pt x="8009" y="0"/>
                    <a:pt x="0" y="8009"/>
                    <a:pt x="0" y="17872"/>
                  </a:cubicBezTo>
                  <a:cubicBezTo>
                    <a:pt x="0" y="27747"/>
                    <a:pt x="8009" y="35744"/>
                    <a:pt x="17872" y="35744"/>
                  </a:cubicBezTo>
                  <a:cubicBezTo>
                    <a:pt x="27735" y="35744"/>
                    <a:pt x="35744" y="27747"/>
                    <a:pt x="35744" y="17872"/>
                  </a:cubicBezTo>
                  <a:cubicBezTo>
                    <a:pt x="35744" y="8009"/>
                    <a:pt x="27735" y="0"/>
                    <a:pt x="17872" y="0"/>
                  </a:cubicBezTo>
                  <a:close/>
                </a:path>
              </a:pathLst>
            </a:custGeom>
            <a:solidFill>
              <a:srgbClr val="E6A9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23" name="Google Shape;23;p26"/>
          <p:cNvSpPr txBox="1"/>
          <p:nvPr>
            <p:ph type="ctrTitle"/>
          </p:nvPr>
        </p:nvSpPr>
        <p:spPr>
          <a:xfrm>
            <a:off x="3340375" y="1586350"/>
            <a:ext cx="5072100" cy="1488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4600" b="1">
                <a:latin typeface="Cabin"/>
                <a:ea typeface="Cabin"/>
                <a:cs typeface="Cabin"/>
                <a:sym typeface="Cabi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26"/>
          <p:cNvSpPr txBox="1"/>
          <p:nvPr>
            <p:ph type="subTitle" idx="1"/>
          </p:nvPr>
        </p:nvSpPr>
        <p:spPr>
          <a:xfrm>
            <a:off x="3340375" y="3074650"/>
            <a:ext cx="5072100" cy="441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800">
                <a:solidFill>
                  <a:schemeClr val="dk1"/>
                </a:solidFill>
                <a:latin typeface="Cabin"/>
                <a:ea typeface="Cabin"/>
                <a:cs typeface="Cabin"/>
                <a:sym typeface="Cab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25" name="Shape 25"/>
        <p:cNvGrpSpPr/>
        <p:nvPr/>
      </p:nvGrpSpPr>
      <p:grpSpPr>
        <a:xfrm>
          <a:off x="0" y="0"/>
          <a:ext cx="0" cy="0"/>
          <a:chOff x="0" y="0"/>
          <a:chExt cx="0" cy="0"/>
        </a:xfrm>
      </p:grpSpPr>
      <p:grpSp>
        <p:nvGrpSpPr>
          <p:cNvPr id="26" name="Google Shape;26;p27"/>
          <p:cNvGrpSpPr/>
          <p:nvPr/>
        </p:nvGrpSpPr>
        <p:grpSpPr>
          <a:xfrm>
            <a:off x="6525569" y="-12253"/>
            <a:ext cx="2641886" cy="5166511"/>
            <a:chOff x="6525569" y="-12253"/>
            <a:chExt cx="2641886" cy="5166511"/>
          </a:xfrm>
        </p:grpSpPr>
        <p:grpSp>
          <p:nvGrpSpPr>
            <p:cNvPr id="27" name="Google Shape;27;p27"/>
            <p:cNvGrpSpPr/>
            <p:nvPr/>
          </p:nvGrpSpPr>
          <p:grpSpPr>
            <a:xfrm rot="10800000">
              <a:off x="6525569" y="-12253"/>
              <a:ext cx="1320926" cy="1289526"/>
              <a:chOff x="17" y="-17"/>
              <a:chExt cx="840551" cy="834213"/>
            </a:xfrm>
          </p:grpSpPr>
          <p:sp>
            <p:nvSpPr>
              <p:cNvPr id="28" name="Google Shape;28;p27"/>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29" name="Google Shape;29;p2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0" name="Google Shape;30;p27"/>
            <p:cNvGrpSpPr/>
            <p:nvPr/>
          </p:nvGrpSpPr>
          <p:grpSpPr>
            <a:xfrm rot="-5400000" flipH="1">
              <a:off x="7848635" y="-12170"/>
              <a:ext cx="1292984" cy="1297131"/>
              <a:chOff x="3799150" y="2868025"/>
              <a:chExt cx="1178225" cy="1177925"/>
            </a:xfrm>
          </p:grpSpPr>
          <p:sp>
            <p:nvSpPr>
              <p:cNvPr id="31" name="Google Shape;31;p27"/>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2" name="Google Shape;32;p27"/>
              <p:cNvSpPr/>
              <p:nvPr/>
            </p:nvSpPr>
            <p:spPr>
              <a:xfrm>
                <a:off x="4389425"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3" name="Google Shape;33;p27"/>
            <p:cNvGrpSpPr/>
            <p:nvPr/>
          </p:nvGrpSpPr>
          <p:grpSpPr>
            <a:xfrm rot="-5400000">
              <a:off x="7849478" y="1277006"/>
              <a:ext cx="1295764" cy="1301843"/>
              <a:chOff x="3799150" y="2868025"/>
              <a:chExt cx="1180758" cy="1177925"/>
            </a:xfrm>
          </p:grpSpPr>
          <p:sp>
            <p:nvSpPr>
              <p:cNvPr id="34" name="Google Shape;34;p27"/>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5" name="Google Shape;35;p27"/>
              <p:cNvSpPr/>
              <p:nvPr/>
            </p:nvSpPr>
            <p:spPr>
              <a:xfrm>
                <a:off x="4391958" y="2868593"/>
                <a:ext cx="587950" cy="1172558"/>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6" name="Google Shape;36;p27"/>
            <p:cNvGrpSpPr/>
            <p:nvPr/>
          </p:nvGrpSpPr>
          <p:grpSpPr>
            <a:xfrm>
              <a:off x="7846530" y="2570646"/>
              <a:ext cx="1320926" cy="1293363"/>
              <a:chOff x="17" y="-17"/>
              <a:chExt cx="840551" cy="834213"/>
            </a:xfrm>
          </p:grpSpPr>
          <p:sp>
            <p:nvSpPr>
              <p:cNvPr id="37" name="Google Shape;37;p27"/>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 name="Google Shape;38;p2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39" name="Google Shape;39;p27"/>
            <p:cNvSpPr/>
            <p:nvPr/>
          </p:nvSpPr>
          <p:spPr>
            <a:xfrm rot="10800000" flipH="1">
              <a:off x="7846540" y="3859967"/>
              <a:ext cx="1307534" cy="1294291"/>
            </a:xfrm>
            <a:custGeom>
              <a:avLst/>
              <a:gdLst/>
              <a:ahLst/>
              <a:cxnLst/>
              <a:rect l="l" t="t" r="r" b="b"/>
              <a:pathLst>
                <a:path w="23684" h="23767" extrusionOk="0">
                  <a:moveTo>
                    <a:pt x="1" y="1"/>
                  </a:moveTo>
                  <a:lnTo>
                    <a:pt x="1" y="23767"/>
                  </a:lnTo>
                  <a:lnTo>
                    <a:pt x="23684" y="1"/>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40" name="Google Shape;40;p27"/>
          <p:cNvGrpSpPr/>
          <p:nvPr/>
        </p:nvGrpSpPr>
        <p:grpSpPr>
          <a:xfrm flipH="1">
            <a:off x="6525569" y="3860059"/>
            <a:ext cx="1320926" cy="1295699"/>
            <a:chOff x="17" y="-17"/>
            <a:chExt cx="840551" cy="834213"/>
          </a:xfrm>
        </p:grpSpPr>
        <p:sp>
          <p:nvSpPr>
            <p:cNvPr id="41" name="Google Shape;41;p27"/>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2" name="Google Shape;42;p2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43" name="Google Shape;43;p27"/>
          <p:cNvSpPr txBox="1"/>
          <p:nvPr>
            <p:ph type="title"/>
          </p:nvPr>
        </p:nvSpPr>
        <p:spPr>
          <a:xfrm>
            <a:off x="713225" y="411875"/>
            <a:ext cx="5856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27"/>
          <p:cNvSpPr txBox="1"/>
          <p:nvPr>
            <p:ph type="subTitle" idx="1"/>
          </p:nvPr>
        </p:nvSpPr>
        <p:spPr>
          <a:xfrm>
            <a:off x="1418562" y="1532038"/>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000" b="1"/>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5" name="Google Shape;45;p27"/>
          <p:cNvSpPr txBox="1"/>
          <p:nvPr>
            <p:ph type="subTitle" idx="2"/>
          </p:nvPr>
        </p:nvSpPr>
        <p:spPr>
          <a:xfrm>
            <a:off x="4228149" y="1532038"/>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000" b="1"/>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6" name="Google Shape;46;p27"/>
          <p:cNvSpPr txBox="1"/>
          <p:nvPr>
            <p:ph type="subTitle" idx="3"/>
          </p:nvPr>
        </p:nvSpPr>
        <p:spPr>
          <a:xfrm>
            <a:off x="1418562" y="2937463"/>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000" b="1"/>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7" name="Google Shape;47;p27"/>
          <p:cNvSpPr txBox="1"/>
          <p:nvPr>
            <p:ph type="subTitle" idx="4"/>
          </p:nvPr>
        </p:nvSpPr>
        <p:spPr>
          <a:xfrm>
            <a:off x="4228149" y="2937463"/>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000" b="1"/>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8" name="Google Shape;48;p27"/>
          <p:cNvSpPr txBox="1"/>
          <p:nvPr>
            <p:ph type="subTitle" idx="5"/>
          </p:nvPr>
        </p:nvSpPr>
        <p:spPr>
          <a:xfrm>
            <a:off x="1418562" y="19227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 name="Google Shape;49;p27"/>
          <p:cNvSpPr txBox="1"/>
          <p:nvPr>
            <p:ph type="subTitle" idx="6"/>
          </p:nvPr>
        </p:nvSpPr>
        <p:spPr>
          <a:xfrm>
            <a:off x="4228149" y="19227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 name="Google Shape;50;p27"/>
          <p:cNvSpPr txBox="1"/>
          <p:nvPr>
            <p:ph type="subTitle" idx="7"/>
          </p:nvPr>
        </p:nvSpPr>
        <p:spPr>
          <a:xfrm>
            <a:off x="1418562" y="33253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1" name="Google Shape;51;p27"/>
          <p:cNvSpPr txBox="1"/>
          <p:nvPr>
            <p:ph type="subTitle" idx="8"/>
          </p:nvPr>
        </p:nvSpPr>
        <p:spPr>
          <a:xfrm>
            <a:off x="4228149" y="33253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2" name="Google Shape;52;p27"/>
          <p:cNvSpPr txBox="1"/>
          <p:nvPr>
            <p:ph type="title" idx="9"/>
          </p:nvPr>
        </p:nvSpPr>
        <p:spPr>
          <a:xfrm>
            <a:off x="709062" y="1532050"/>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7"/>
          <p:cNvSpPr txBox="1"/>
          <p:nvPr>
            <p:ph type="title" idx="13"/>
          </p:nvPr>
        </p:nvSpPr>
        <p:spPr>
          <a:xfrm>
            <a:off x="3451112" y="1532050"/>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4" name="Google Shape;54;p27"/>
          <p:cNvSpPr txBox="1"/>
          <p:nvPr>
            <p:ph type="title" idx="14"/>
          </p:nvPr>
        </p:nvSpPr>
        <p:spPr>
          <a:xfrm>
            <a:off x="713237" y="2937475"/>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5" name="Google Shape;55;p27"/>
          <p:cNvSpPr txBox="1"/>
          <p:nvPr>
            <p:ph type="title" idx="15"/>
          </p:nvPr>
        </p:nvSpPr>
        <p:spPr>
          <a:xfrm>
            <a:off x="3455287" y="2937475"/>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3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sp>
        <p:nvSpPr>
          <p:cNvPr id="57" name="Google Shape;57;p28"/>
          <p:cNvSpPr txBox="1"/>
          <p:nvPr>
            <p:ph type="title"/>
          </p:nvPr>
        </p:nvSpPr>
        <p:spPr>
          <a:xfrm>
            <a:off x="713225" y="1338638"/>
            <a:ext cx="3117300" cy="1425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7200">
                <a:solidFill>
                  <a:srgbClr val="30318B"/>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p28"/>
          <p:cNvSpPr txBox="1"/>
          <p:nvPr>
            <p:ph type="body" idx="1"/>
          </p:nvPr>
        </p:nvSpPr>
        <p:spPr>
          <a:xfrm>
            <a:off x="713225" y="2702363"/>
            <a:ext cx="3117300" cy="1102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p:txBody>
      </p:sp>
      <p:grpSp>
        <p:nvGrpSpPr>
          <p:cNvPr id="59" name="Google Shape;59;p28"/>
          <p:cNvGrpSpPr/>
          <p:nvPr/>
        </p:nvGrpSpPr>
        <p:grpSpPr>
          <a:xfrm>
            <a:off x="5282096" y="-2850"/>
            <a:ext cx="3892714" cy="5150810"/>
            <a:chOff x="5282096" y="-2850"/>
            <a:chExt cx="3892714" cy="5150810"/>
          </a:xfrm>
        </p:grpSpPr>
        <p:grpSp>
          <p:nvGrpSpPr>
            <p:cNvPr id="60" name="Google Shape;60;p28"/>
            <p:cNvGrpSpPr/>
            <p:nvPr/>
          </p:nvGrpSpPr>
          <p:grpSpPr>
            <a:xfrm flipH="1">
              <a:off x="6551977" y="3861239"/>
              <a:ext cx="1311344" cy="1284437"/>
              <a:chOff x="17" y="-17"/>
              <a:chExt cx="840551" cy="834213"/>
            </a:xfrm>
          </p:grpSpPr>
          <p:sp>
            <p:nvSpPr>
              <p:cNvPr id="61" name="Google Shape;61;p28"/>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2" name="Google Shape;62;p28"/>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63" name="Google Shape;63;p28"/>
            <p:cNvSpPr/>
            <p:nvPr/>
          </p:nvSpPr>
          <p:spPr>
            <a:xfrm flipH="1">
              <a:off x="6582971" y="10"/>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4" name="Google Shape;64;p28"/>
            <p:cNvSpPr/>
            <p:nvPr/>
          </p:nvSpPr>
          <p:spPr>
            <a:xfrm>
              <a:off x="7856700" y="-2850"/>
              <a:ext cx="1318110" cy="5145201"/>
            </a:xfrm>
            <a:custGeom>
              <a:avLst/>
              <a:gdLst/>
              <a:ahLst/>
              <a:cxnLst/>
              <a:rect l="l" t="t" r="r" b="b"/>
              <a:pathLst>
                <a:path w="47866" h="47545" extrusionOk="0">
                  <a:moveTo>
                    <a:pt x="1" y="0"/>
                  </a:moveTo>
                  <a:lnTo>
                    <a:pt x="1" y="47544"/>
                  </a:lnTo>
                  <a:lnTo>
                    <a:pt x="47865" y="47544"/>
                  </a:lnTo>
                  <a:lnTo>
                    <a:pt x="47865"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65" name="Google Shape;65;p28"/>
            <p:cNvGrpSpPr/>
            <p:nvPr/>
          </p:nvGrpSpPr>
          <p:grpSpPr>
            <a:xfrm>
              <a:off x="6346078" y="-7"/>
              <a:ext cx="1517264" cy="1508454"/>
              <a:chOff x="4659706" y="1568197"/>
              <a:chExt cx="874000" cy="868975"/>
            </a:xfrm>
          </p:grpSpPr>
          <p:sp>
            <p:nvSpPr>
              <p:cNvPr id="66" name="Google Shape;66;p28"/>
              <p:cNvSpPr/>
              <p:nvPr/>
            </p:nvSpPr>
            <p:spPr>
              <a:xfrm>
                <a:off x="4659706" y="1568197"/>
                <a:ext cx="874000" cy="868975"/>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7" name="Google Shape;67;p28"/>
              <p:cNvSpPr/>
              <p:nvPr/>
            </p:nvSpPr>
            <p:spPr>
              <a:xfrm>
                <a:off x="4812381" y="1719997"/>
                <a:ext cx="568925" cy="565350"/>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68" name="Google Shape;68;p28"/>
            <p:cNvGrpSpPr/>
            <p:nvPr/>
          </p:nvGrpSpPr>
          <p:grpSpPr>
            <a:xfrm flipH="1">
              <a:off x="7863375" y="3865492"/>
              <a:ext cx="1311352" cy="1282468"/>
              <a:chOff x="17" y="-17"/>
              <a:chExt cx="840556" cy="837120"/>
            </a:xfrm>
          </p:grpSpPr>
          <p:sp>
            <p:nvSpPr>
              <p:cNvPr id="69" name="Google Shape;69;p28"/>
              <p:cNvSpPr/>
              <p:nvPr/>
            </p:nvSpPr>
            <p:spPr>
              <a:xfrm rot="5400000">
                <a:off x="5141" y="1671"/>
                <a:ext cx="837115"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0" name="Google Shape;70;p28"/>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71" name="Google Shape;71;p28"/>
            <p:cNvSpPr/>
            <p:nvPr/>
          </p:nvSpPr>
          <p:spPr>
            <a:xfrm>
              <a:off x="7215425" y="2575275"/>
              <a:ext cx="641274" cy="1282433"/>
            </a:xfrm>
            <a:custGeom>
              <a:avLst/>
              <a:gdLst/>
              <a:ahLst/>
              <a:cxnLst/>
              <a:rect l="l" t="t" r="r" b="b"/>
              <a:pathLst>
                <a:path w="23707" h="47568" extrusionOk="0">
                  <a:moveTo>
                    <a:pt x="23707" y="1"/>
                  </a:moveTo>
                  <a:cubicBezTo>
                    <a:pt x="10612" y="1"/>
                    <a:pt x="0" y="10553"/>
                    <a:pt x="0" y="23564"/>
                  </a:cubicBezTo>
                  <a:lnTo>
                    <a:pt x="0" y="24028"/>
                  </a:lnTo>
                  <a:cubicBezTo>
                    <a:pt x="0" y="37040"/>
                    <a:pt x="10612" y="47568"/>
                    <a:pt x="23707" y="47568"/>
                  </a:cubicBezTo>
                  <a:lnTo>
                    <a:pt x="23707" y="1"/>
                  </a:lnTo>
                  <a:close/>
                </a:path>
              </a:pathLst>
            </a:custGeom>
            <a:solidFill>
              <a:srgbClr val="35904A"/>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2" name="Google Shape;72;p28"/>
            <p:cNvSpPr/>
            <p:nvPr/>
          </p:nvSpPr>
          <p:spPr>
            <a:xfrm>
              <a:off x="7564648" y="2931041"/>
              <a:ext cx="617177" cy="613173"/>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3" name="Google Shape;73;p28"/>
            <p:cNvSpPr/>
            <p:nvPr/>
          </p:nvSpPr>
          <p:spPr>
            <a:xfrm>
              <a:off x="8156558" y="1407885"/>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4" name="Google Shape;74;p28"/>
            <p:cNvSpPr/>
            <p:nvPr/>
          </p:nvSpPr>
          <p:spPr>
            <a:xfrm>
              <a:off x="6569400" y="2133225"/>
              <a:ext cx="1289007" cy="438508"/>
            </a:xfrm>
            <a:custGeom>
              <a:avLst/>
              <a:gdLst/>
              <a:ahLst/>
              <a:cxnLst/>
              <a:rect l="l" t="t" r="r" b="b"/>
              <a:pathLst>
                <a:path w="47688" h="17041" extrusionOk="0">
                  <a:moveTo>
                    <a:pt x="1" y="0"/>
                  </a:moveTo>
                  <a:lnTo>
                    <a:pt x="1" y="17040"/>
                  </a:lnTo>
                  <a:lnTo>
                    <a:pt x="47687" y="17040"/>
                  </a:lnTo>
                  <a:lnTo>
                    <a:pt x="47687"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5" name="Google Shape;75;p28"/>
            <p:cNvSpPr/>
            <p:nvPr/>
          </p:nvSpPr>
          <p:spPr>
            <a:xfrm>
              <a:off x="5282096" y="25740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6" name="Shape 76"/>
        <p:cNvGrpSpPr/>
        <p:nvPr/>
      </p:nvGrpSpPr>
      <p:grpSpPr>
        <a:xfrm>
          <a:off x="0" y="0"/>
          <a:ext cx="0" cy="0"/>
          <a:chOff x="0" y="0"/>
          <a:chExt cx="0" cy="0"/>
        </a:xfrm>
      </p:grpSpPr>
      <p:sp>
        <p:nvSpPr>
          <p:cNvPr id="77" name="Google Shape;77;p29"/>
          <p:cNvSpPr txBox="1"/>
          <p:nvPr>
            <p:ph type="title"/>
          </p:nvPr>
        </p:nvSpPr>
        <p:spPr>
          <a:xfrm>
            <a:off x="713125" y="408650"/>
            <a:ext cx="7714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29"/>
          <p:cNvSpPr txBox="1"/>
          <p:nvPr>
            <p:ph type="body" idx="1"/>
          </p:nvPr>
        </p:nvSpPr>
        <p:spPr>
          <a:xfrm>
            <a:off x="713125" y="1213875"/>
            <a:ext cx="7714800" cy="34506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30318B"/>
              </a:buClr>
              <a:buSzPts val="1400"/>
              <a:buFont typeface="Arial" panose="020B0604020202090204"/>
              <a:buAutoNum type="arabicPeriod"/>
              <a:defRPr sz="1200"/>
            </a:lvl1pPr>
            <a:lvl2pPr marL="914400" lvl="1" indent="-304800" algn="l">
              <a:lnSpc>
                <a:spcPct val="100000"/>
              </a:lnSpc>
              <a:spcBef>
                <a:spcPts val="0"/>
              </a:spcBef>
              <a:spcAft>
                <a:spcPts val="0"/>
              </a:spcAft>
              <a:buSzPts val="1200"/>
              <a:buFont typeface="Arial" panose="020B0604020202090204"/>
              <a:buAutoNum type="alphaLcPeriod"/>
              <a:defRPr/>
            </a:lvl2pPr>
            <a:lvl3pPr marL="1371600" lvl="2" indent="-304800" algn="l">
              <a:lnSpc>
                <a:spcPct val="100000"/>
              </a:lnSpc>
              <a:spcBef>
                <a:spcPts val="1600"/>
              </a:spcBef>
              <a:spcAft>
                <a:spcPts val="0"/>
              </a:spcAft>
              <a:buSzPts val="1200"/>
              <a:buFont typeface="Arial" panose="020B0604020202090204"/>
              <a:buAutoNum type="romanLcPeriod"/>
              <a:defRPr/>
            </a:lvl3pPr>
            <a:lvl4pPr marL="1828800" lvl="3" indent="-304800" algn="l">
              <a:lnSpc>
                <a:spcPct val="100000"/>
              </a:lnSpc>
              <a:spcBef>
                <a:spcPts val="1600"/>
              </a:spcBef>
              <a:spcAft>
                <a:spcPts val="0"/>
              </a:spcAft>
              <a:buSzPts val="1200"/>
              <a:buFont typeface="Arial" panose="020B0604020202090204"/>
              <a:buAutoNum type="arabicPeriod"/>
              <a:defRPr/>
            </a:lvl4pPr>
            <a:lvl5pPr marL="2286000" lvl="4" indent="-304800" algn="l">
              <a:lnSpc>
                <a:spcPct val="100000"/>
              </a:lnSpc>
              <a:spcBef>
                <a:spcPts val="1600"/>
              </a:spcBef>
              <a:spcAft>
                <a:spcPts val="0"/>
              </a:spcAft>
              <a:buSzPts val="1200"/>
              <a:buFont typeface="Arial" panose="020B0604020202090204"/>
              <a:buAutoNum type="alphaLcPeriod"/>
              <a:defRPr/>
            </a:lvl5pPr>
            <a:lvl6pPr marL="2743200" lvl="5" indent="-304800" algn="l">
              <a:lnSpc>
                <a:spcPct val="100000"/>
              </a:lnSpc>
              <a:spcBef>
                <a:spcPts val="1600"/>
              </a:spcBef>
              <a:spcAft>
                <a:spcPts val="0"/>
              </a:spcAft>
              <a:buSzPts val="1200"/>
              <a:buFont typeface="Arial" panose="020B0604020202090204"/>
              <a:buAutoNum type="romanLcPeriod"/>
              <a:defRPr/>
            </a:lvl6pPr>
            <a:lvl7pPr marL="3200400" lvl="6" indent="-304800" algn="l">
              <a:lnSpc>
                <a:spcPct val="100000"/>
              </a:lnSpc>
              <a:spcBef>
                <a:spcPts val="1600"/>
              </a:spcBef>
              <a:spcAft>
                <a:spcPts val="0"/>
              </a:spcAft>
              <a:buSzPts val="1200"/>
              <a:buFont typeface="Arial" panose="020B0604020202090204"/>
              <a:buAutoNum type="arabicPeriod"/>
              <a:defRPr/>
            </a:lvl7pPr>
            <a:lvl8pPr marL="3657600" lvl="7" indent="-304800" algn="l">
              <a:lnSpc>
                <a:spcPct val="100000"/>
              </a:lnSpc>
              <a:spcBef>
                <a:spcPts val="1600"/>
              </a:spcBef>
              <a:spcAft>
                <a:spcPts val="0"/>
              </a:spcAft>
              <a:buSzPts val="1200"/>
              <a:buFont typeface="Arial" panose="020B0604020202090204"/>
              <a:buAutoNum type="alphaLcPeriod"/>
              <a:defRPr/>
            </a:lvl8pPr>
            <a:lvl9pPr marL="4114800" lvl="8" indent="-304800" algn="l">
              <a:lnSpc>
                <a:spcPct val="100000"/>
              </a:lnSpc>
              <a:spcBef>
                <a:spcPts val="1600"/>
              </a:spcBef>
              <a:spcAft>
                <a:spcPts val="1600"/>
              </a:spcAft>
              <a:buSzPts val="1200"/>
              <a:buFont typeface="Arial" panose="020B0604020202090204"/>
              <a:buAutoNum type="romanLcPeriod"/>
              <a:defRPr/>
            </a:lvl9pPr>
          </a:lstStyle>
          <a:p/>
        </p:txBody>
      </p:sp>
      <p:sp>
        <p:nvSpPr>
          <p:cNvPr id="79" name="Google Shape;79;p29"/>
          <p:cNvSpPr/>
          <p:nvPr/>
        </p:nvSpPr>
        <p:spPr>
          <a:xfrm>
            <a:off x="0" y="0"/>
            <a:ext cx="1282725" cy="1287221"/>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0" name="Google Shape;80;p29"/>
          <p:cNvSpPr/>
          <p:nvPr/>
        </p:nvSpPr>
        <p:spPr>
          <a:xfrm flipH="1">
            <a:off x="-383184" y="730075"/>
            <a:ext cx="1107435" cy="1100251"/>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1" name="Google Shape;81;p29"/>
          <p:cNvSpPr/>
          <p:nvPr/>
        </p:nvSpPr>
        <p:spPr>
          <a:xfrm>
            <a:off x="7856700" y="3856225"/>
            <a:ext cx="1287311" cy="1287254"/>
          </a:xfrm>
          <a:custGeom>
            <a:avLst/>
            <a:gdLst/>
            <a:ahLst/>
            <a:cxnLst/>
            <a:rect l="l" t="t" r="r" b="b"/>
            <a:pathLst>
              <a:path w="22959" h="22959" extrusionOk="0">
                <a:moveTo>
                  <a:pt x="0" y="0"/>
                </a:moveTo>
                <a:lnTo>
                  <a:pt x="0" y="22958"/>
                </a:lnTo>
                <a:lnTo>
                  <a:pt x="22958" y="22958"/>
                </a:lnTo>
                <a:lnTo>
                  <a:pt x="22958"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2" name="Google Shape;82;p29"/>
          <p:cNvSpPr/>
          <p:nvPr/>
        </p:nvSpPr>
        <p:spPr>
          <a:xfrm flipH="1">
            <a:off x="8440090" y="3356152"/>
            <a:ext cx="1107435" cy="1100251"/>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3" name="Shape 83"/>
        <p:cNvGrpSpPr/>
        <p:nvPr/>
      </p:nvGrpSpPr>
      <p:grpSpPr>
        <a:xfrm>
          <a:off x="0" y="0"/>
          <a:ext cx="0" cy="0"/>
          <a:chOff x="0" y="0"/>
          <a:chExt cx="0" cy="0"/>
        </a:xfrm>
      </p:grpSpPr>
      <p:sp>
        <p:nvSpPr>
          <p:cNvPr id="84" name="Google Shape;84;p30"/>
          <p:cNvSpPr txBox="1"/>
          <p:nvPr>
            <p:ph type="title"/>
          </p:nvPr>
        </p:nvSpPr>
        <p:spPr>
          <a:xfrm>
            <a:off x="713225" y="2110754"/>
            <a:ext cx="26952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30"/>
          <p:cNvSpPr txBox="1"/>
          <p:nvPr>
            <p:ph type="subTitle" idx="1"/>
          </p:nvPr>
        </p:nvSpPr>
        <p:spPr>
          <a:xfrm>
            <a:off x="713225" y="2903454"/>
            <a:ext cx="2695200" cy="627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6" name="Google Shape;86;p30"/>
          <p:cNvSpPr txBox="1"/>
          <p:nvPr>
            <p:ph type="title" idx="2"/>
          </p:nvPr>
        </p:nvSpPr>
        <p:spPr>
          <a:xfrm>
            <a:off x="713225" y="1517904"/>
            <a:ext cx="2695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solidFill>
                  <a:srgbClr val="30318B"/>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87" name="Google Shape;87;p30"/>
          <p:cNvGrpSpPr/>
          <p:nvPr/>
        </p:nvGrpSpPr>
        <p:grpSpPr>
          <a:xfrm flipH="1">
            <a:off x="7834600" y="2575215"/>
            <a:ext cx="1309411" cy="1278014"/>
            <a:chOff x="17" y="-17"/>
            <a:chExt cx="840551" cy="834213"/>
          </a:xfrm>
        </p:grpSpPr>
        <p:sp>
          <p:nvSpPr>
            <p:cNvPr id="88" name="Google Shape;88;p30"/>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9" name="Google Shape;89;p30"/>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90" name="Google Shape;90;p30"/>
          <p:cNvGrpSpPr/>
          <p:nvPr/>
        </p:nvGrpSpPr>
        <p:grpSpPr>
          <a:xfrm>
            <a:off x="5288594" y="1287520"/>
            <a:ext cx="3855403" cy="2570563"/>
            <a:chOff x="5288594" y="1287520"/>
            <a:chExt cx="3855403" cy="2570563"/>
          </a:xfrm>
        </p:grpSpPr>
        <p:sp>
          <p:nvSpPr>
            <p:cNvPr id="91" name="Google Shape;91;p30"/>
            <p:cNvSpPr/>
            <p:nvPr/>
          </p:nvSpPr>
          <p:spPr>
            <a:xfrm>
              <a:off x="6576938" y="2572463"/>
              <a:ext cx="1283514" cy="1283514"/>
            </a:xfrm>
            <a:custGeom>
              <a:avLst/>
              <a:gdLst/>
              <a:ahLst/>
              <a:cxnLst/>
              <a:rect l="l" t="t" r="r" b="b"/>
              <a:pathLst>
                <a:path w="35745" h="35745" extrusionOk="0">
                  <a:moveTo>
                    <a:pt x="17872" y="0"/>
                  </a:moveTo>
                  <a:cubicBezTo>
                    <a:pt x="8009" y="0"/>
                    <a:pt x="0" y="8009"/>
                    <a:pt x="0" y="17872"/>
                  </a:cubicBezTo>
                  <a:cubicBezTo>
                    <a:pt x="0" y="27747"/>
                    <a:pt x="8009" y="35744"/>
                    <a:pt x="17872" y="35744"/>
                  </a:cubicBezTo>
                  <a:cubicBezTo>
                    <a:pt x="27735" y="35744"/>
                    <a:pt x="35744" y="27747"/>
                    <a:pt x="35744" y="17872"/>
                  </a:cubicBezTo>
                  <a:cubicBezTo>
                    <a:pt x="35744" y="8009"/>
                    <a:pt x="27735" y="0"/>
                    <a:pt x="17872"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92" name="Google Shape;92;p30"/>
            <p:cNvGrpSpPr/>
            <p:nvPr/>
          </p:nvGrpSpPr>
          <p:grpSpPr>
            <a:xfrm flipH="1">
              <a:off x="7853813" y="1287520"/>
              <a:ext cx="1290184" cy="1287708"/>
              <a:chOff x="3799150" y="2868025"/>
              <a:chExt cx="1184307" cy="1177925"/>
            </a:xfrm>
          </p:grpSpPr>
          <p:sp>
            <p:nvSpPr>
              <p:cNvPr id="93" name="Google Shape;93;p30"/>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4" name="Google Shape;94;p30"/>
              <p:cNvSpPr/>
              <p:nvPr/>
            </p:nvSpPr>
            <p:spPr>
              <a:xfrm>
                <a:off x="4395507"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95" name="Google Shape;95;p30"/>
            <p:cNvGrpSpPr/>
            <p:nvPr/>
          </p:nvGrpSpPr>
          <p:grpSpPr>
            <a:xfrm>
              <a:off x="6570428" y="1287520"/>
              <a:ext cx="1290184" cy="1287708"/>
              <a:chOff x="3799150" y="2868025"/>
              <a:chExt cx="1184307" cy="1177925"/>
            </a:xfrm>
          </p:grpSpPr>
          <p:sp>
            <p:nvSpPr>
              <p:cNvPr id="96" name="Google Shape;96;p30"/>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7" name="Google Shape;97;p30"/>
              <p:cNvSpPr/>
              <p:nvPr/>
            </p:nvSpPr>
            <p:spPr>
              <a:xfrm>
                <a:off x="4395507"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98" name="Google Shape;98;p30"/>
            <p:cNvSpPr/>
            <p:nvPr/>
          </p:nvSpPr>
          <p:spPr>
            <a:xfrm flipH="1">
              <a:off x="5288594" y="2570375"/>
              <a:ext cx="1283231" cy="1287708"/>
            </a:xfrm>
            <a:custGeom>
              <a:avLst/>
              <a:gdLst/>
              <a:ahLst/>
              <a:cxnLst/>
              <a:rect l="l" t="t" r="r" b="b"/>
              <a:pathLst>
                <a:path w="47117" h="47117" extrusionOk="0">
                  <a:moveTo>
                    <a:pt x="0" y="0"/>
                  </a:moveTo>
                  <a:lnTo>
                    <a:pt x="0" y="47116"/>
                  </a:lnTo>
                  <a:lnTo>
                    <a:pt x="47116" y="47116"/>
                  </a:lnTo>
                  <a:lnTo>
                    <a:pt x="47116"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9" name="Google Shape;99;p30"/>
            <p:cNvSpPr/>
            <p:nvPr/>
          </p:nvSpPr>
          <p:spPr>
            <a:xfrm>
              <a:off x="5559708" y="2851560"/>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00" name="Google Shape;100;p30"/>
            <p:cNvSpPr/>
            <p:nvPr/>
          </p:nvSpPr>
          <p:spPr>
            <a:xfrm>
              <a:off x="5290008" y="1288923"/>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3">
    <p:spTree>
      <p:nvGrpSpPr>
        <p:cNvPr id="101" name="Shape 101"/>
        <p:cNvGrpSpPr/>
        <p:nvPr/>
      </p:nvGrpSpPr>
      <p:grpSpPr>
        <a:xfrm>
          <a:off x="0" y="0"/>
          <a:ext cx="0" cy="0"/>
          <a:chOff x="0" y="0"/>
          <a:chExt cx="0" cy="0"/>
        </a:xfrm>
      </p:grpSpPr>
      <p:sp>
        <p:nvSpPr>
          <p:cNvPr id="102" name="Google Shape;102;p31"/>
          <p:cNvSpPr txBox="1"/>
          <p:nvPr>
            <p:ph type="title"/>
          </p:nvPr>
        </p:nvSpPr>
        <p:spPr>
          <a:xfrm>
            <a:off x="705450" y="970050"/>
            <a:ext cx="4275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31"/>
          <p:cNvSpPr txBox="1"/>
          <p:nvPr>
            <p:ph type="subTitle" idx="1"/>
          </p:nvPr>
        </p:nvSpPr>
        <p:spPr>
          <a:xfrm>
            <a:off x="713225" y="1562250"/>
            <a:ext cx="4275000" cy="233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785DC5"/>
              </a:buClr>
              <a:buSzPts val="1600"/>
              <a:buFont typeface="Nunito"/>
              <a:buChar char="●"/>
              <a:defRPr/>
            </a:lvl1pPr>
            <a:lvl2pPr lvl="1" algn="l">
              <a:lnSpc>
                <a:spcPct val="100000"/>
              </a:lnSpc>
              <a:spcBef>
                <a:spcPts val="0"/>
              </a:spcBef>
              <a:spcAft>
                <a:spcPts val="0"/>
              </a:spcAft>
              <a:buClr>
                <a:schemeClr val="lt1"/>
              </a:buClr>
              <a:buSzPts val="1600"/>
              <a:buFont typeface="Nunito"/>
              <a:buChar char="○"/>
              <a:defRPr/>
            </a:lvl2pPr>
            <a:lvl3pPr lvl="2" algn="l">
              <a:lnSpc>
                <a:spcPct val="100000"/>
              </a:lnSpc>
              <a:spcBef>
                <a:spcPts val="1600"/>
              </a:spcBef>
              <a:spcAft>
                <a:spcPts val="0"/>
              </a:spcAft>
              <a:buClr>
                <a:schemeClr val="lt1"/>
              </a:buClr>
              <a:buSzPts val="1600"/>
              <a:buFont typeface="Nunito"/>
              <a:buChar char="■"/>
              <a:defRPr/>
            </a:lvl3pPr>
            <a:lvl4pPr lvl="3" algn="l">
              <a:lnSpc>
                <a:spcPct val="100000"/>
              </a:lnSpc>
              <a:spcBef>
                <a:spcPts val="1600"/>
              </a:spcBef>
              <a:spcAft>
                <a:spcPts val="0"/>
              </a:spcAft>
              <a:buClr>
                <a:schemeClr val="lt1"/>
              </a:buClr>
              <a:buSzPts val="1600"/>
              <a:buFont typeface="Nunito"/>
              <a:buChar char="●"/>
              <a:defRPr/>
            </a:lvl4pPr>
            <a:lvl5pPr lvl="4" algn="l">
              <a:lnSpc>
                <a:spcPct val="100000"/>
              </a:lnSpc>
              <a:spcBef>
                <a:spcPts val="1600"/>
              </a:spcBef>
              <a:spcAft>
                <a:spcPts val="0"/>
              </a:spcAft>
              <a:buClr>
                <a:schemeClr val="lt1"/>
              </a:buClr>
              <a:buSzPts val="1600"/>
              <a:buFont typeface="Nunito"/>
              <a:buChar char="○"/>
              <a:defRPr/>
            </a:lvl5pPr>
            <a:lvl6pPr lvl="5" algn="l">
              <a:lnSpc>
                <a:spcPct val="100000"/>
              </a:lnSpc>
              <a:spcBef>
                <a:spcPts val="1600"/>
              </a:spcBef>
              <a:spcAft>
                <a:spcPts val="0"/>
              </a:spcAft>
              <a:buClr>
                <a:schemeClr val="lt1"/>
              </a:buClr>
              <a:buSzPts val="1600"/>
              <a:buFont typeface="Nunito"/>
              <a:buChar char="■"/>
              <a:defRPr/>
            </a:lvl6pPr>
            <a:lvl7pPr lvl="6" algn="l">
              <a:lnSpc>
                <a:spcPct val="100000"/>
              </a:lnSpc>
              <a:spcBef>
                <a:spcPts val="1600"/>
              </a:spcBef>
              <a:spcAft>
                <a:spcPts val="0"/>
              </a:spcAft>
              <a:buClr>
                <a:schemeClr val="lt1"/>
              </a:buClr>
              <a:buSzPts val="1600"/>
              <a:buFont typeface="Nunito"/>
              <a:buChar char="●"/>
              <a:defRPr/>
            </a:lvl7pPr>
            <a:lvl8pPr lvl="7" algn="l">
              <a:lnSpc>
                <a:spcPct val="100000"/>
              </a:lnSpc>
              <a:spcBef>
                <a:spcPts val="1600"/>
              </a:spcBef>
              <a:spcAft>
                <a:spcPts val="0"/>
              </a:spcAft>
              <a:buClr>
                <a:schemeClr val="lt1"/>
              </a:buClr>
              <a:buSzPts val="1600"/>
              <a:buFont typeface="Nunito"/>
              <a:buChar char="○"/>
              <a:defRPr/>
            </a:lvl8pPr>
            <a:lvl9pPr lvl="8" algn="l">
              <a:lnSpc>
                <a:spcPct val="100000"/>
              </a:lnSpc>
              <a:spcBef>
                <a:spcPts val="1600"/>
              </a:spcBef>
              <a:spcAft>
                <a:spcPts val="1600"/>
              </a:spcAft>
              <a:buClr>
                <a:schemeClr val="lt1"/>
              </a:buClr>
              <a:buSzPts val="1600"/>
              <a:buFont typeface="Nunito"/>
              <a:buChar char="■"/>
              <a:defRPr/>
            </a:lvl9pPr>
          </a:lstStyle>
          <a:p/>
        </p:txBody>
      </p:sp>
      <p:grpSp>
        <p:nvGrpSpPr>
          <p:cNvPr id="104" name="Google Shape;104;p31"/>
          <p:cNvGrpSpPr/>
          <p:nvPr/>
        </p:nvGrpSpPr>
        <p:grpSpPr>
          <a:xfrm>
            <a:off x="6568683" y="973500"/>
            <a:ext cx="2575385" cy="4173453"/>
            <a:chOff x="6568683" y="973500"/>
            <a:chExt cx="2575385" cy="4173453"/>
          </a:xfrm>
        </p:grpSpPr>
        <p:sp>
          <p:nvSpPr>
            <p:cNvPr id="105" name="Google Shape;105;p31"/>
            <p:cNvSpPr/>
            <p:nvPr/>
          </p:nvSpPr>
          <p:spPr>
            <a:xfrm>
              <a:off x="7849100" y="2151100"/>
              <a:ext cx="1294968" cy="426025"/>
            </a:xfrm>
            <a:custGeom>
              <a:avLst/>
              <a:gdLst/>
              <a:ahLst/>
              <a:cxnLst/>
              <a:rect l="l" t="t" r="r" b="b"/>
              <a:pathLst>
                <a:path w="47688" h="17041" extrusionOk="0">
                  <a:moveTo>
                    <a:pt x="1" y="0"/>
                  </a:moveTo>
                  <a:lnTo>
                    <a:pt x="1" y="17040"/>
                  </a:lnTo>
                  <a:lnTo>
                    <a:pt x="47687" y="17040"/>
                  </a:lnTo>
                  <a:lnTo>
                    <a:pt x="47687"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06" name="Google Shape;106;p31"/>
            <p:cNvGrpSpPr/>
            <p:nvPr/>
          </p:nvGrpSpPr>
          <p:grpSpPr>
            <a:xfrm flipH="1">
              <a:off x="7834574" y="2576811"/>
              <a:ext cx="1309411" cy="1278014"/>
              <a:chOff x="17" y="-17"/>
              <a:chExt cx="840551" cy="834213"/>
            </a:xfrm>
          </p:grpSpPr>
          <p:sp>
            <p:nvSpPr>
              <p:cNvPr id="107" name="Google Shape;107;p31"/>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08" name="Google Shape;108;p31"/>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09" name="Google Shape;109;p31"/>
            <p:cNvSpPr/>
            <p:nvPr/>
          </p:nvSpPr>
          <p:spPr>
            <a:xfrm>
              <a:off x="7849100" y="3862050"/>
              <a:ext cx="1294923"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0" name="Google Shape;110;p31"/>
            <p:cNvSpPr/>
            <p:nvPr/>
          </p:nvSpPr>
          <p:spPr>
            <a:xfrm rot="10800000">
              <a:off x="6568683" y="2577135"/>
              <a:ext cx="1280416" cy="1284903"/>
            </a:xfrm>
            <a:custGeom>
              <a:avLst/>
              <a:gdLst/>
              <a:ahLst/>
              <a:cxnLst/>
              <a:rect l="l" t="t" r="r" b="b"/>
              <a:pathLst>
                <a:path w="23684" h="23767" extrusionOk="0">
                  <a:moveTo>
                    <a:pt x="1" y="1"/>
                  </a:moveTo>
                  <a:lnTo>
                    <a:pt x="1" y="23767"/>
                  </a:lnTo>
                  <a:lnTo>
                    <a:pt x="23684" y="1"/>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1" name="Google Shape;111;p31"/>
            <p:cNvSpPr/>
            <p:nvPr/>
          </p:nvSpPr>
          <p:spPr>
            <a:xfrm>
              <a:off x="8545650" y="973500"/>
              <a:ext cx="598325" cy="1177600"/>
            </a:xfrm>
            <a:custGeom>
              <a:avLst/>
              <a:gdLst/>
              <a:ahLst/>
              <a:cxnLst/>
              <a:rect l="l" t="t" r="r" b="b"/>
              <a:pathLst>
                <a:path w="23933" h="47104" extrusionOk="0">
                  <a:moveTo>
                    <a:pt x="0" y="0"/>
                  </a:moveTo>
                  <a:lnTo>
                    <a:pt x="0" y="23172"/>
                  </a:lnTo>
                  <a:cubicBezTo>
                    <a:pt x="0" y="36374"/>
                    <a:pt x="10719" y="47104"/>
                    <a:pt x="23933" y="47104"/>
                  </a:cubicBezTo>
                  <a:lnTo>
                    <a:pt x="23933" y="23932"/>
                  </a:lnTo>
                  <a:cubicBezTo>
                    <a:pt x="23933" y="10707"/>
                    <a:pt x="13214" y="0"/>
                    <a:pt x="0"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12" name="Shape 112"/>
        <p:cNvGrpSpPr/>
        <p:nvPr/>
      </p:nvGrpSpPr>
      <p:grpSpPr>
        <a:xfrm>
          <a:off x="0" y="0"/>
          <a:ext cx="0" cy="0"/>
          <a:chOff x="0" y="0"/>
          <a:chExt cx="0" cy="0"/>
        </a:xfrm>
      </p:grpSpPr>
      <p:sp>
        <p:nvSpPr>
          <p:cNvPr id="113" name="Google Shape;113;p32"/>
          <p:cNvSpPr txBox="1"/>
          <p:nvPr>
            <p:ph type="title"/>
          </p:nvPr>
        </p:nvSpPr>
        <p:spPr>
          <a:xfrm>
            <a:off x="597425" y="252500"/>
            <a:ext cx="4098300" cy="14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7200"/>
              <a:buNone/>
              <a:defRPr sz="89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14" name="Google Shape;114;p32"/>
          <p:cNvGrpSpPr/>
          <p:nvPr/>
        </p:nvGrpSpPr>
        <p:grpSpPr>
          <a:xfrm>
            <a:off x="5251286" y="0"/>
            <a:ext cx="3892714" cy="5150810"/>
            <a:chOff x="5282096" y="-2850"/>
            <a:chExt cx="3892714" cy="5150810"/>
          </a:xfrm>
        </p:grpSpPr>
        <p:grpSp>
          <p:nvGrpSpPr>
            <p:cNvPr id="115" name="Google Shape;115;p32"/>
            <p:cNvGrpSpPr/>
            <p:nvPr/>
          </p:nvGrpSpPr>
          <p:grpSpPr>
            <a:xfrm flipH="1">
              <a:off x="6551977" y="3861239"/>
              <a:ext cx="1311344" cy="1284437"/>
              <a:chOff x="17" y="-17"/>
              <a:chExt cx="840551" cy="834213"/>
            </a:xfrm>
          </p:grpSpPr>
          <p:sp>
            <p:nvSpPr>
              <p:cNvPr id="116" name="Google Shape;116;p32"/>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7" name="Google Shape;117;p32"/>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18" name="Google Shape;118;p32"/>
            <p:cNvSpPr/>
            <p:nvPr/>
          </p:nvSpPr>
          <p:spPr>
            <a:xfrm flipH="1">
              <a:off x="6582971" y="10"/>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9" name="Google Shape;119;p32"/>
            <p:cNvSpPr/>
            <p:nvPr/>
          </p:nvSpPr>
          <p:spPr>
            <a:xfrm>
              <a:off x="7856700" y="-2850"/>
              <a:ext cx="1318110" cy="5145201"/>
            </a:xfrm>
            <a:custGeom>
              <a:avLst/>
              <a:gdLst/>
              <a:ahLst/>
              <a:cxnLst/>
              <a:rect l="l" t="t" r="r" b="b"/>
              <a:pathLst>
                <a:path w="47866" h="47545" extrusionOk="0">
                  <a:moveTo>
                    <a:pt x="1" y="0"/>
                  </a:moveTo>
                  <a:lnTo>
                    <a:pt x="1" y="47544"/>
                  </a:lnTo>
                  <a:lnTo>
                    <a:pt x="47865" y="47544"/>
                  </a:lnTo>
                  <a:lnTo>
                    <a:pt x="47865"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20" name="Google Shape;120;p32"/>
            <p:cNvGrpSpPr/>
            <p:nvPr/>
          </p:nvGrpSpPr>
          <p:grpSpPr>
            <a:xfrm>
              <a:off x="6346078" y="-7"/>
              <a:ext cx="1517264" cy="1508454"/>
              <a:chOff x="4659706" y="1568197"/>
              <a:chExt cx="874000" cy="868975"/>
            </a:xfrm>
          </p:grpSpPr>
          <p:sp>
            <p:nvSpPr>
              <p:cNvPr id="121" name="Google Shape;121;p32"/>
              <p:cNvSpPr/>
              <p:nvPr/>
            </p:nvSpPr>
            <p:spPr>
              <a:xfrm>
                <a:off x="4659706" y="1568197"/>
                <a:ext cx="874000" cy="868975"/>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2" name="Google Shape;122;p32"/>
              <p:cNvSpPr/>
              <p:nvPr/>
            </p:nvSpPr>
            <p:spPr>
              <a:xfrm>
                <a:off x="4812381" y="1719997"/>
                <a:ext cx="568925" cy="565350"/>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23" name="Google Shape;123;p32"/>
            <p:cNvGrpSpPr/>
            <p:nvPr/>
          </p:nvGrpSpPr>
          <p:grpSpPr>
            <a:xfrm flipH="1">
              <a:off x="7863375" y="3865492"/>
              <a:ext cx="1311352" cy="1282468"/>
              <a:chOff x="17" y="-17"/>
              <a:chExt cx="840556" cy="837120"/>
            </a:xfrm>
          </p:grpSpPr>
          <p:sp>
            <p:nvSpPr>
              <p:cNvPr id="124" name="Google Shape;124;p32"/>
              <p:cNvSpPr/>
              <p:nvPr/>
            </p:nvSpPr>
            <p:spPr>
              <a:xfrm rot="5400000">
                <a:off x="5141" y="1671"/>
                <a:ext cx="837115"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5" name="Google Shape;125;p32"/>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26" name="Google Shape;126;p32"/>
            <p:cNvSpPr/>
            <p:nvPr/>
          </p:nvSpPr>
          <p:spPr>
            <a:xfrm>
              <a:off x="7215425" y="2575275"/>
              <a:ext cx="641274" cy="1282433"/>
            </a:xfrm>
            <a:custGeom>
              <a:avLst/>
              <a:gdLst/>
              <a:ahLst/>
              <a:cxnLst/>
              <a:rect l="l" t="t" r="r" b="b"/>
              <a:pathLst>
                <a:path w="23707" h="47568" extrusionOk="0">
                  <a:moveTo>
                    <a:pt x="23707" y="1"/>
                  </a:moveTo>
                  <a:cubicBezTo>
                    <a:pt x="10612" y="1"/>
                    <a:pt x="0" y="10553"/>
                    <a:pt x="0" y="23564"/>
                  </a:cubicBezTo>
                  <a:lnTo>
                    <a:pt x="0" y="24028"/>
                  </a:lnTo>
                  <a:cubicBezTo>
                    <a:pt x="0" y="37040"/>
                    <a:pt x="10612" y="47568"/>
                    <a:pt x="23707" y="47568"/>
                  </a:cubicBezTo>
                  <a:lnTo>
                    <a:pt x="23707" y="1"/>
                  </a:lnTo>
                  <a:close/>
                </a:path>
              </a:pathLst>
            </a:custGeom>
            <a:solidFill>
              <a:srgbClr val="35904A"/>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7" name="Google Shape;127;p32"/>
            <p:cNvSpPr/>
            <p:nvPr/>
          </p:nvSpPr>
          <p:spPr>
            <a:xfrm>
              <a:off x="7564648" y="2931041"/>
              <a:ext cx="617177" cy="613173"/>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8" name="Google Shape;128;p32"/>
            <p:cNvSpPr/>
            <p:nvPr/>
          </p:nvSpPr>
          <p:spPr>
            <a:xfrm>
              <a:off x="8156558" y="1407885"/>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9" name="Google Shape;129;p32"/>
            <p:cNvSpPr/>
            <p:nvPr/>
          </p:nvSpPr>
          <p:spPr>
            <a:xfrm>
              <a:off x="6569400" y="2133225"/>
              <a:ext cx="1289007" cy="438508"/>
            </a:xfrm>
            <a:custGeom>
              <a:avLst/>
              <a:gdLst/>
              <a:ahLst/>
              <a:cxnLst/>
              <a:rect l="l" t="t" r="r" b="b"/>
              <a:pathLst>
                <a:path w="47688" h="17041" extrusionOk="0">
                  <a:moveTo>
                    <a:pt x="1" y="0"/>
                  </a:moveTo>
                  <a:lnTo>
                    <a:pt x="1" y="17040"/>
                  </a:lnTo>
                  <a:lnTo>
                    <a:pt x="47687" y="17040"/>
                  </a:lnTo>
                  <a:lnTo>
                    <a:pt x="47687"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0" name="Google Shape;130;p32"/>
            <p:cNvSpPr/>
            <p:nvPr/>
          </p:nvSpPr>
          <p:spPr>
            <a:xfrm>
              <a:off x="5282096" y="25740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31" name="Shape 131"/>
        <p:cNvGrpSpPr/>
        <p:nvPr/>
      </p:nvGrpSpPr>
      <p:grpSpPr>
        <a:xfrm>
          <a:off x="0" y="0"/>
          <a:ext cx="0" cy="0"/>
          <a:chOff x="0" y="0"/>
          <a:chExt cx="0" cy="0"/>
        </a:xfrm>
      </p:grpSpPr>
      <p:sp>
        <p:nvSpPr>
          <p:cNvPr id="132" name="Google Shape;132;p33"/>
          <p:cNvSpPr txBox="1"/>
          <p:nvPr>
            <p:ph type="title"/>
          </p:nvPr>
        </p:nvSpPr>
        <p:spPr>
          <a:xfrm flipH="1">
            <a:off x="4209475" y="2838065"/>
            <a:ext cx="42030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solidFill>
                  <a:schemeClr val="accent3"/>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3" name="Google Shape;133;p33"/>
          <p:cNvSpPr txBox="1"/>
          <p:nvPr>
            <p:ph type="subTitle" idx="1"/>
          </p:nvPr>
        </p:nvSpPr>
        <p:spPr>
          <a:xfrm flipH="1">
            <a:off x="4209475" y="1724977"/>
            <a:ext cx="4203000" cy="1107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0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grpSp>
        <p:nvGrpSpPr>
          <p:cNvPr id="134" name="Google Shape;134;p33"/>
          <p:cNvGrpSpPr/>
          <p:nvPr/>
        </p:nvGrpSpPr>
        <p:grpSpPr>
          <a:xfrm>
            <a:off x="-53" y="-5"/>
            <a:ext cx="3866536" cy="5133613"/>
            <a:chOff x="-53" y="-5"/>
            <a:chExt cx="3866536" cy="5133613"/>
          </a:xfrm>
        </p:grpSpPr>
        <p:grpSp>
          <p:nvGrpSpPr>
            <p:cNvPr id="135" name="Google Shape;135;p33"/>
            <p:cNvGrpSpPr/>
            <p:nvPr/>
          </p:nvGrpSpPr>
          <p:grpSpPr>
            <a:xfrm flipH="1">
              <a:off x="1267402" y="1287774"/>
              <a:ext cx="1299016" cy="1278013"/>
              <a:chOff x="-3771" y="-17"/>
              <a:chExt cx="844340" cy="834212"/>
            </a:xfrm>
          </p:grpSpPr>
          <p:sp>
            <p:nvSpPr>
              <p:cNvPr id="136" name="Google Shape;136;p33"/>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7" name="Google Shape;137;p33"/>
              <p:cNvSpPr/>
              <p:nvPr/>
            </p:nvSpPr>
            <p:spPr>
              <a:xfrm rot="5400000">
                <a:off x="-1881" y="-1899"/>
                <a:ext cx="832890" cy="83667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38" name="Google Shape;138;p33"/>
            <p:cNvSpPr/>
            <p:nvPr/>
          </p:nvSpPr>
          <p:spPr>
            <a:xfrm>
              <a:off x="-53" y="0"/>
              <a:ext cx="1283558" cy="5133563"/>
            </a:xfrm>
            <a:custGeom>
              <a:avLst/>
              <a:gdLst/>
              <a:ahLst/>
              <a:cxnLst/>
              <a:rect l="l" t="t" r="r" b="b"/>
              <a:pathLst>
                <a:path w="47390" h="47544" extrusionOk="0">
                  <a:moveTo>
                    <a:pt x="0" y="0"/>
                  </a:moveTo>
                  <a:lnTo>
                    <a:pt x="0" y="47544"/>
                  </a:lnTo>
                  <a:lnTo>
                    <a:pt x="47390" y="47544"/>
                  </a:lnTo>
                  <a:lnTo>
                    <a:pt x="47390"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39" name="Google Shape;139;p33"/>
            <p:cNvGrpSpPr/>
            <p:nvPr/>
          </p:nvGrpSpPr>
          <p:grpSpPr>
            <a:xfrm flipH="1">
              <a:off x="1283540" y="-5"/>
              <a:ext cx="1283558" cy="1287708"/>
              <a:chOff x="3799150" y="2868025"/>
              <a:chExt cx="1178225" cy="1177925"/>
            </a:xfrm>
          </p:grpSpPr>
          <p:sp>
            <p:nvSpPr>
              <p:cNvPr id="140" name="Google Shape;140;p33"/>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41" name="Google Shape;141;p33"/>
              <p:cNvSpPr/>
              <p:nvPr/>
            </p:nvSpPr>
            <p:spPr>
              <a:xfrm>
                <a:off x="4389425"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42" name="Google Shape;142;p33"/>
            <p:cNvGrpSpPr/>
            <p:nvPr/>
          </p:nvGrpSpPr>
          <p:grpSpPr>
            <a:xfrm>
              <a:off x="-10" y="-5"/>
              <a:ext cx="1283558" cy="1287708"/>
              <a:chOff x="3799150" y="2868025"/>
              <a:chExt cx="1178225" cy="1177925"/>
            </a:xfrm>
          </p:grpSpPr>
          <p:sp>
            <p:nvSpPr>
              <p:cNvPr id="143" name="Google Shape;143;p33"/>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44" name="Google Shape;144;p33"/>
              <p:cNvSpPr/>
              <p:nvPr/>
            </p:nvSpPr>
            <p:spPr>
              <a:xfrm>
                <a:off x="4389425"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45" name="Google Shape;145;p33"/>
            <p:cNvGrpSpPr/>
            <p:nvPr/>
          </p:nvGrpSpPr>
          <p:grpSpPr>
            <a:xfrm flipH="1">
              <a:off x="1273129" y="2566980"/>
              <a:ext cx="1293776" cy="1278014"/>
              <a:chOff x="17" y="-17"/>
              <a:chExt cx="840551" cy="834213"/>
            </a:xfrm>
          </p:grpSpPr>
          <p:sp>
            <p:nvSpPr>
              <p:cNvPr id="146" name="Google Shape;146;p33"/>
              <p:cNvSpPr/>
              <p:nvPr/>
            </p:nvSpPr>
            <p:spPr>
              <a:xfrm rot="5400000">
                <a:off x="6588" y="215"/>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47" name="Google Shape;147;p33"/>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48" name="Google Shape;148;p33"/>
            <p:cNvGrpSpPr/>
            <p:nvPr/>
          </p:nvGrpSpPr>
          <p:grpSpPr>
            <a:xfrm>
              <a:off x="1805028" y="1817531"/>
              <a:ext cx="1517264" cy="1508454"/>
              <a:chOff x="4659706" y="1568197"/>
              <a:chExt cx="874000" cy="868975"/>
            </a:xfrm>
          </p:grpSpPr>
          <p:sp>
            <p:nvSpPr>
              <p:cNvPr id="149" name="Google Shape;149;p33"/>
              <p:cNvSpPr/>
              <p:nvPr/>
            </p:nvSpPr>
            <p:spPr>
              <a:xfrm>
                <a:off x="4659706" y="1568197"/>
                <a:ext cx="874000" cy="868975"/>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50" name="Google Shape;150;p33"/>
              <p:cNvSpPr/>
              <p:nvPr/>
            </p:nvSpPr>
            <p:spPr>
              <a:xfrm>
                <a:off x="4812381" y="1719997"/>
                <a:ext cx="568925" cy="565350"/>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51" name="Google Shape;151;p33"/>
            <p:cNvSpPr/>
            <p:nvPr/>
          </p:nvSpPr>
          <p:spPr>
            <a:xfrm flipH="1">
              <a:off x="1283869" y="3845900"/>
              <a:ext cx="1283231" cy="1287708"/>
            </a:xfrm>
            <a:custGeom>
              <a:avLst/>
              <a:gdLst/>
              <a:ahLst/>
              <a:cxnLst/>
              <a:rect l="l" t="t" r="r" b="b"/>
              <a:pathLst>
                <a:path w="47117" h="47117" extrusionOk="0">
                  <a:moveTo>
                    <a:pt x="0" y="0"/>
                  </a:moveTo>
                  <a:lnTo>
                    <a:pt x="0" y="47116"/>
                  </a:lnTo>
                  <a:lnTo>
                    <a:pt x="47116" y="47116"/>
                  </a:lnTo>
                  <a:lnTo>
                    <a:pt x="47116"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52" name="Google Shape;152;p33"/>
            <p:cNvSpPr/>
            <p:nvPr/>
          </p:nvSpPr>
          <p:spPr>
            <a:xfrm>
              <a:off x="1562833" y="4127085"/>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53" name="Google Shape;153;p33"/>
            <p:cNvGrpSpPr/>
            <p:nvPr/>
          </p:nvGrpSpPr>
          <p:grpSpPr>
            <a:xfrm>
              <a:off x="26663" y="2417780"/>
              <a:ext cx="1230221" cy="1576053"/>
              <a:chOff x="1559800" y="477475"/>
              <a:chExt cx="944725" cy="1210300"/>
            </a:xfrm>
          </p:grpSpPr>
          <p:sp>
            <p:nvSpPr>
              <p:cNvPr id="154" name="Google Shape;154;p33"/>
              <p:cNvSpPr/>
              <p:nvPr/>
            </p:nvSpPr>
            <p:spPr>
              <a:xfrm>
                <a:off x="1559800" y="477475"/>
                <a:ext cx="944725" cy="475350"/>
              </a:xfrm>
              <a:custGeom>
                <a:avLst/>
                <a:gdLst/>
                <a:ahLst/>
                <a:cxnLst/>
                <a:rect l="l" t="t" r="r" b="b"/>
                <a:pathLst>
                  <a:path w="37789" h="19014" extrusionOk="0">
                    <a:moveTo>
                      <a:pt x="0" y="0"/>
                    </a:moveTo>
                    <a:lnTo>
                      <a:pt x="19001" y="19013"/>
                    </a:lnTo>
                    <a:lnTo>
                      <a:pt x="37788" y="226"/>
                    </a:lnTo>
                    <a:lnTo>
                      <a:pt x="37776" y="214"/>
                    </a:lnTo>
                    <a:lnTo>
                      <a:pt x="12"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55" name="Google Shape;155;p33"/>
              <p:cNvSpPr/>
              <p:nvPr/>
            </p:nvSpPr>
            <p:spPr>
              <a:xfrm>
                <a:off x="1559800" y="847325"/>
                <a:ext cx="944725" cy="475350"/>
              </a:xfrm>
              <a:custGeom>
                <a:avLst/>
                <a:gdLst/>
                <a:ahLst/>
                <a:cxnLst/>
                <a:rect l="l" t="t" r="r" b="b"/>
                <a:pathLst>
                  <a:path w="37789" h="19014" extrusionOk="0">
                    <a:moveTo>
                      <a:pt x="12" y="1"/>
                    </a:moveTo>
                    <a:lnTo>
                      <a:pt x="0" y="24"/>
                    </a:lnTo>
                    <a:lnTo>
                      <a:pt x="19001" y="19013"/>
                    </a:lnTo>
                    <a:lnTo>
                      <a:pt x="37788" y="238"/>
                    </a:lnTo>
                    <a:lnTo>
                      <a:pt x="37776" y="226"/>
                    </a:lnTo>
                    <a:lnTo>
                      <a:pt x="12" y="1"/>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56" name="Google Shape;156;p33"/>
              <p:cNvSpPr/>
              <p:nvPr/>
            </p:nvSpPr>
            <p:spPr>
              <a:xfrm>
                <a:off x="1563075" y="1215700"/>
                <a:ext cx="938175" cy="472075"/>
              </a:xfrm>
              <a:custGeom>
                <a:avLst/>
                <a:gdLst/>
                <a:ahLst/>
                <a:cxnLst/>
                <a:rect l="l" t="t" r="r" b="b"/>
                <a:pathLst>
                  <a:path w="37527" h="18883" extrusionOk="0">
                    <a:moveTo>
                      <a:pt x="12" y="1"/>
                    </a:moveTo>
                    <a:lnTo>
                      <a:pt x="0" y="24"/>
                    </a:lnTo>
                    <a:lnTo>
                      <a:pt x="18870" y="18882"/>
                    </a:lnTo>
                    <a:lnTo>
                      <a:pt x="37527" y="238"/>
                    </a:lnTo>
                    <a:lnTo>
                      <a:pt x="37503" y="226"/>
                    </a:lnTo>
                    <a:lnTo>
                      <a:pt x="12" y="1"/>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57" name="Google Shape;157;p33"/>
            <p:cNvSpPr/>
            <p:nvPr/>
          </p:nvSpPr>
          <p:spPr>
            <a:xfrm>
              <a:off x="2567475" y="3845000"/>
              <a:ext cx="1299008" cy="1287696"/>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8" name="Shape 1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5"/>
          <p:cNvSpPr txBox="1"/>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9pPr>
          </a:lstStyle>
          <a:p/>
        </p:txBody>
      </p:sp>
      <p:sp>
        <p:nvSpPr>
          <p:cNvPr id="7" name="Google Shape;7;p25"/>
          <p:cNvSpPr txBox="1"/>
          <p:nvPr>
            <p:ph type="body" idx="1"/>
          </p:nvPr>
        </p:nvSpPr>
        <p:spPr>
          <a:xfrm>
            <a:off x="713225" y="1152475"/>
            <a:ext cx="76992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1600"/>
              </a:spcBef>
              <a:spcAft>
                <a:spcPts val="160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hyperlink" Target="mailto:indra_julias@yahoo.co.i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2" name="Shape 162"/>
        <p:cNvGrpSpPr/>
        <p:nvPr/>
      </p:nvGrpSpPr>
      <p:grpSpPr>
        <a:xfrm>
          <a:off x="0" y="0"/>
          <a:ext cx="0" cy="0"/>
          <a:chOff x="0" y="0"/>
          <a:chExt cx="0" cy="0"/>
        </a:xfrm>
      </p:grpSpPr>
      <p:sp>
        <p:nvSpPr>
          <p:cNvPr id="163" name="Google Shape;163;p1"/>
          <p:cNvSpPr txBox="1"/>
          <p:nvPr>
            <p:ph type="ctrTitle"/>
          </p:nvPr>
        </p:nvSpPr>
        <p:spPr>
          <a:xfrm>
            <a:off x="3340375" y="1586350"/>
            <a:ext cx="5072100" cy="1488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ID"/>
              <a:t>LITERASI </a:t>
            </a:r>
            <a:br>
              <a:rPr lang="en-ID"/>
            </a:br>
            <a:r>
              <a:rPr lang="en-ID"/>
              <a:t>DIGITAL</a:t>
            </a:r>
            <a:endParaRPr lang="en-ID"/>
          </a:p>
        </p:txBody>
      </p:sp>
      <p:sp>
        <p:nvSpPr>
          <p:cNvPr id="164" name="Google Shape;164;p1"/>
          <p:cNvSpPr txBox="1"/>
          <p:nvPr>
            <p:ph type="subTitle" idx="1"/>
          </p:nvPr>
        </p:nvSpPr>
        <p:spPr>
          <a:xfrm>
            <a:off x="3340375" y="3074650"/>
            <a:ext cx="5072100" cy="441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ID"/>
              <a:t>Pertemuan 10</a:t>
            </a:r>
            <a:endParaRPr lang="en-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3889248" y="311114"/>
            <a:ext cx="4707525"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ID" sz="3200">
                <a:solidFill>
                  <a:srgbClr val="30318B"/>
                </a:solidFill>
              </a:rPr>
              <a:t>3 Gangguan Informasi</a:t>
            </a:r>
            <a:endParaRPr sz="3200">
              <a:solidFill>
                <a:srgbClr val="30318B"/>
              </a:solidFill>
            </a:endParaRPr>
          </a:p>
        </p:txBody>
      </p:sp>
      <p:sp>
        <p:nvSpPr>
          <p:cNvPr id="295" name="Google Shape;295;p21"/>
          <p:cNvSpPr txBox="1"/>
          <p:nvPr>
            <p:ph type="subTitle" idx="1"/>
          </p:nvPr>
        </p:nvSpPr>
        <p:spPr>
          <a:xfrm flipH="1">
            <a:off x="4209475" y="1724977"/>
            <a:ext cx="4203000" cy="1107300"/>
          </a:xfrm>
          <a:prstGeom prst="rect">
            <a:avLst/>
          </a:prstGeom>
          <a:noFill/>
          <a:ln>
            <a:noFill/>
          </a:ln>
        </p:spPr>
        <p:txBody>
          <a:bodyPr spcFirstLastPara="1" wrap="square" lIns="91425" tIns="91425" rIns="91425" bIns="91425" anchor="t" anchorCtr="0">
            <a:noAutofit/>
          </a:bodyPr>
          <a:lstStyle/>
          <a:p>
            <a:pPr marL="457200" lvl="0" indent="-317500" algn="r" rtl="0">
              <a:lnSpc>
                <a:spcPct val="100000"/>
              </a:lnSpc>
              <a:spcBef>
                <a:spcPts val="0"/>
              </a:spcBef>
              <a:spcAft>
                <a:spcPts val="0"/>
              </a:spcAft>
              <a:buSzPts val="1400"/>
              <a:buNone/>
            </a:pPr>
          </a:p>
        </p:txBody>
      </p:sp>
      <p:pic>
        <p:nvPicPr>
          <p:cNvPr id="296" name="Google Shape;296;p21"/>
          <p:cNvPicPr preferRelativeResize="0"/>
          <p:nvPr/>
        </p:nvPicPr>
        <p:blipFill rotWithShape="1">
          <a:blip r:embed="rId1"/>
          <a:srcRect/>
          <a:stretch>
            <a:fillRect/>
          </a:stretch>
        </p:blipFill>
        <p:spPr>
          <a:xfrm>
            <a:off x="3372940" y="1186900"/>
            <a:ext cx="5223833" cy="36454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pic>
        <p:nvPicPr>
          <p:cNvPr id="301" name="Google Shape;301;p22"/>
          <p:cNvPicPr preferRelativeResize="0"/>
          <p:nvPr/>
        </p:nvPicPr>
        <p:blipFill rotWithShape="1">
          <a:blip r:embed="rId1"/>
          <a:srcRect/>
          <a:stretch>
            <a:fillRect/>
          </a:stretch>
        </p:blipFill>
        <p:spPr>
          <a:xfrm>
            <a:off x="199986" y="169047"/>
            <a:ext cx="627154" cy="528634"/>
          </a:xfrm>
          <a:prstGeom prst="rect">
            <a:avLst/>
          </a:prstGeom>
          <a:noFill/>
          <a:ln>
            <a:noFill/>
          </a:ln>
        </p:spPr>
      </p:pic>
      <p:pic>
        <p:nvPicPr>
          <p:cNvPr id="302" name="Google Shape;302;p22"/>
          <p:cNvPicPr preferRelativeResize="0"/>
          <p:nvPr/>
        </p:nvPicPr>
        <p:blipFill rotWithShape="1">
          <a:blip r:embed="rId2"/>
          <a:srcRect/>
          <a:stretch>
            <a:fillRect/>
          </a:stretch>
        </p:blipFill>
        <p:spPr>
          <a:xfrm>
            <a:off x="827140" y="0"/>
            <a:ext cx="364200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pic>
        <p:nvPicPr>
          <p:cNvPr id="307" name="Google Shape;307;g131dc54b85c_0_0"/>
          <p:cNvPicPr preferRelativeResize="0"/>
          <p:nvPr/>
        </p:nvPicPr>
        <p:blipFill rotWithShape="1">
          <a:blip r:embed="rId1"/>
          <a:srcRect t="10968" b="25884"/>
          <a:stretch>
            <a:fillRect/>
          </a:stretch>
        </p:blipFill>
        <p:spPr>
          <a:xfrm>
            <a:off x="1054681" y="0"/>
            <a:ext cx="375716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pic>
        <p:nvPicPr>
          <p:cNvPr id="312" name="Google Shape;312;g131dc54b85c_0_5"/>
          <p:cNvPicPr preferRelativeResize="0"/>
          <p:nvPr/>
        </p:nvPicPr>
        <p:blipFill rotWithShape="1">
          <a:blip r:embed="rId1"/>
          <a:srcRect t="11447" b="23507"/>
          <a:stretch>
            <a:fillRect/>
          </a:stretch>
        </p:blipFill>
        <p:spPr>
          <a:xfrm>
            <a:off x="274675" y="190000"/>
            <a:ext cx="3007033" cy="4763500"/>
          </a:xfrm>
          <a:prstGeom prst="rect">
            <a:avLst/>
          </a:prstGeom>
          <a:noFill/>
          <a:ln>
            <a:noFill/>
          </a:ln>
        </p:spPr>
      </p:pic>
      <p:pic>
        <p:nvPicPr>
          <p:cNvPr id="313" name="Google Shape;313;g131dc54b85c_0_5"/>
          <p:cNvPicPr preferRelativeResize="0"/>
          <p:nvPr/>
        </p:nvPicPr>
        <p:blipFill rotWithShape="1">
          <a:blip r:embed="rId2"/>
          <a:srcRect t="11447" b="23507"/>
          <a:stretch>
            <a:fillRect/>
          </a:stretch>
        </p:blipFill>
        <p:spPr>
          <a:xfrm>
            <a:off x="3487042" y="190000"/>
            <a:ext cx="3007033" cy="476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pic>
        <p:nvPicPr>
          <p:cNvPr id="318" name="Google Shape;318;g131dc54b85c_0_11"/>
          <p:cNvPicPr preferRelativeResize="0"/>
          <p:nvPr/>
        </p:nvPicPr>
        <p:blipFill rotWithShape="1">
          <a:blip r:embed="rId1"/>
          <a:srcRect t="11129" b="23977"/>
          <a:stretch>
            <a:fillRect/>
          </a:stretch>
        </p:blipFill>
        <p:spPr>
          <a:xfrm>
            <a:off x="3422750" y="375575"/>
            <a:ext cx="3122175" cy="4392352"/>
          </a:xfrm>
          <a:prstGeom prst="rect">
            <a:avLst/>
          </a:prstGeom>
          <a:noFill/>
          <a:ln>
            <a:noFill/>
          </a:ln>
        </p:spPr>
      </p:pic>
      <p:pic>
        <p:nvPicPr>
          <p:cNvPr id="319" name="Google Shape;319;g131dc54b85c_0_11"/>
          <p:cNvPicPr preferRelativeResize="0"/>
          <p:nvPr/>
        </p:nvPicPr>
        <p:blipFill>
          <a:blip r:embed="rId2"/>
          <a:stretch>
            <a:fillRect/>
          </a:stretch>
        </p:blipFill>
        <p:spPr>
          <a:xfrm>
            <a:off x="222625" y="406300"/>
            <a:ext cx="3081775" cy="4223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pic>
        <p:nvPicPr>
          <p:cNvPr id="324" name="Google Shape;324;g131dc54b85c_0_17"/>
          <p:cNvPicPr preferRelativeResize="0"/>
          <p:nvPr/>
        </p:nvPicPr>
        <p:blipFill rotWithShape="1">
          <a:blip r:embed="rId1"/>
          <a:srcRect t="11129" b="24611"/>
          <a:stretch>
            <a:fillRect/>
          </a:stretch>
        </p:blipFill>
        <p:spPr>
          <a:xfrm>
            <a:off x="144725" y="345463"/>
            <a:ext cx="3084986" cy="4452576"/>
          </a:xfrm>
          <a:prstGeom prst="rect">
            <a:avLst/>
          </a:prstGeom>
          <a:noFill/>
          <a:ln>
            <a:noFill/>
          </a:ln>
        </p:spPr>
      </p:pic>
      <p:pic>
        <p:nvPicPr>
          <p:cNvPr id="325" name="Google Shape;325;g131dc54b85c_0_17"/>
          <p:cNvPicPr preferRelativeResize="0"/>
          <p:nvPr/>
        </p:nvPicPr>
        <p:blipFill rotWithShape="1">
          <a:blip r:embed="rId2"/>
          <a:srcRect t="11127" b="26361"/>
          <a:stretch>
            <a:fillRect/>
          </a:stretch>
        </p:blipFill>
        <p:spPr>
          <a:xfrm>
            <a:off x="3440365" y="345463"/>
            <a:ext cx="3084986" cy="4331636"/>
          </a:xfrm>
          <a:prstGeom prst="rect">
            <a:avLst/>
          </a:prstGeom>
          <a:noFill/>
          <a:ln>
            <a:noFill/>
          </a:ln>
        </p:spPr>
      </p:pic>
      <p:pic>
        <p:nvPicPr>
          <p:cNvPr id="326" name="Google Shape;326;g131dc54b85c_0_17"/>
          <p:cNvPicPr preferRelativeResize="0"/>
          <p:nvPr/>
        </p:nvPicPr>
        <p:blipFill rotWithShape="1">
          <a:blip r:embed="rId3"/>
          <a:srcRect t="10481" b="24456"/>
          <a:stretch>
            <a:fillRect/>
          </a:stretch>
        </p:blipFill>
        <p:spPr>
          <a:xfrm>
            <a:off x="6677750" y="771838"/>
            <a:ext cx="2466250" cy="34788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pic>
        <p:nvPicPr>
          <p:cNvPr id="331" name="Google Shape;331;g131dc54b85c_0_23"/>
          <p:cNvPicPr preferRelativeResize="0"/>
          <p:nvPr/>
        </p:nvPicPr>
        <p:blipFill rotWithShape="1">
          <a:blip r:embed="rId1"/>
          <a:srcRect t="11923" b="24141"/>
          <a:stretch>
            <a:fillRect/>
          </a:stretch>
        </p:blipFill>
        <p:spPr>
          <a:xfrm>
            <a:off x="121700" y="499000"/>
            <a:ext cx="3084986" cy="4145500"/>
          </a:xfrm>
          <a:prstGeom prst="rect">
            <a:avLst/>
          </a:prstGeom>
          <a:noFill/>
          <a:ln>
            <a:noFill/>
          </a:ln>
        </p:spPr>
      </p:pic>
      <p:pic>
        <p:nvPicPr>
          <p:cNvPr id="332" name="Google Shape;332;g131dc54b85c_0_23"/>
          <p:cNvPicPr preferRelativeResize="0"/>
          <p:nvPr/>
        </p:nvPicPr>
        <p:blipFill rotWithShape="1">
          <a:blip r:embed="rId2"/>
          <a:srcRect t="11923" b="24141"/>
          <a:stretch>
            <a:fillRect/>
          </a:stretch>
        </p:blipFill>
        <p:spPr>
          <a:xfrm>
            <a:off x="3417340" y="499000"/>
            <a:ext cx="3084986" cy="414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pic>
        <p:nvPicPr>
          <p:cNvPr id="337" name="Google Shape;337;g131dc54b85c_0_29"/>
          <p:cNvPicPr preferRelativeResize="0"/>
          <p:nvPr/>
        </p:nvPicPr>
        <p:blipFill rotWithShape="1">
          <a:blip r:embed="rId1"/>
          <a:srcRect t="11450" b="24294"/>
          <a:stretch>
            <a:fillRect/>
          </a:stretch>
        </p:blipFill>
        <p:spPr>
          <a:xfrm>
            <a:off x="6218720" y="472125"/>
            <a:ext cx="2733506" cy="4199252"/>
          </a:xfrm>
          <a:prstGeom prst="rect">
            <a:avLst/>
          </a:prstGeom>
          <a:noFill/>
          <a:ln>
            <a:noFill/>
          </a:ln>
        </p:spPr>
      </p:pic>
      <p:pic>
        <p:nvPicPr>
          <p:cNvPr id="338" name="Google Shape;338;g131dc54b85c_0_29"/>
          <p:cNvPicPr preferRelativeResize="0"/>
          <p:nvPr/>
        </p:nvPicPr>
        <p:blipFill rotWithShape="1">
          <a:blip r:embed="rId2"/>
          <a:srcRect t="11450" b="24294"/>
          <a:stretch>
            <a:fillRect/>
          </a:stretch>
        </p:blipFill>
        <p:spPr>
          <a:xfrm>
            <a:off x="3172347" y="472125"/>
            <a:ext cx="2733506" cy="4199252"/>
          </a:xfrm>
          <a:prstGeom prst="rect">
            <a:avLst/>
          </a:prstGeom>
          <a:noFill/>
          <a:ln>
            <a:noFill/>
          </a:ln>
        </p:spPr>
      </p:pic>
      <p:pic>
        <p:nvPicPr>
          <p:cNvPr id="339" name="Google Shape;339;g131dc54b85c_0_29"/>
          <p:cNvPicPr preferRelativeResize="0"/>
          <p:nvPr/>
        </p:nvPicPr>
        <p:blipFill rotWithShape="1">
          <a:blip r:embed="rId3"/>
          <a:srcRect t="11450" b="24294"/>
          <a:stretch>
            <a:fillRect/>
          </a:stretch>
        </p:blipFill>
        <p:spPr>
          <a:xfrm>
            <a:off x="191775" y="472125"/>
            <a:ext cx="2733506" cy="41992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pic>
        <p:nvPicPr>
          <p:cNvPr id="344" name="Google Shape;344;g131dc54b85c_0_36"/>
          <p:cNvPicPr preferRelativeResize="0"/>
          <p:nvPr/>
        </p:nvPicPr>
        <p:blipFill rotWithShape="1">
          <a:blip r:embed="rId1"/>
          <a:srcRect t="10966" b="24140"/>
          <a:stretch>
            <a:fillRect/>
          </a:stretch>
        </p:blipFill>
        <p:spPr>
          <a:xfrm>
            <a:off x="160075" y="479813"/>
            <a:ext cx="3084986" cy="4183876"/>
          </a:xfrm>
          <a:prstGeom prst="rect">
            <a:avLst/>
          </a:prstGeom>
          <a:noFill/>
          <a:ln>
            <a:noFill/>
          </a:ln>
        </p:spPr>
      </p:pic>
      <p:pic>
        <p:nvPicPr>
          <p:cNvPr id="345" name="Google Shape;345;g131dc54b85c_0_36"/>
          <p:cNvPicPr preferRelativeResize="0"/>
          <p:nvPr/>
        </p:nvPicPr>
        <p:blipFill rotWithShape="1">
          <a:blip r:embed="rId2"/>
          <a:srcRect t="10966" b="24140"/>
          <a:stretch>
            <a:fillRect/>
          </a:stretch>
        </p:blipFill>
        <p:spPr>
          <a:xfrm>
            <a:off x="3455715" y="479813"/>
            <a:ext cx="3084986" cy="4183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pic>
        <p:nvPicPr>
          <p:cNvPr id="350" name="Google Shape;350;g131dc54b85c_0_42"/>
          <p:cNvPicPr preferRelativeResize="0"/>
          <p:nvPr/>
        </p:nvPicPr>
        <p:blipFill rotWithShape="1">
          <a:blip r:embed="rId1"/>
          <a:srcRect t="10965" b="24300"/>
          <a:stretch>
            <a:fillRect/>
          </a:stretch>
        </p:blipFill>
        <p:spPr>
          <a:xfrm>
            <a:off x="213825" y="376175"/>
            <a:ext cx="2704892" cy="4391144"/>
          </a:xfrm>
          <a:prstGeom prst="rect">
            <a:avLst/>
          </a:prstGeom>
          <a:noFill/>
          <a:ln>
            <a:noFill/>
          </a:ln>
        </p:spPr>
      </p:pic>
      <p:pic>
        <p:nvPicPr>
          <p:cNvPr id="351" name="Google Shape;351;g131dc54b85c_0_42"/>
          <p:cNvPicPr preferRelativeResize="0"/>
          <p:nvPr/>
        </p:nvPicPr>
        <p:blipFill rotWithShape="1">
          <a:blip r:embed="rId2"/>
          <a:srcRect t="10965" b="24300"/>
          <a:stretch>
            <a:fillRect/>
          </a:stretch>
        </p:blipFill>
        <p:spPr>
          <a:xfrm>
            <a:off x="3103417" y="376175"/>
            <a:ext cx="2704892" cy="4391152"/>
          </a:xfrm>
          <a:prstGeom prst="rect">
            <a:avLst/>
          </a:prstGeom>
          <a:noFill/>
          <a:ln>
            <a:noFill/>
          </a:ln>
        </p:spPr>
      </p:pic>
      <p:pic>
        <p:nvPicPr>
          <p:cNvPr id="352" name="Google Shape;352;g131dc54b85c_0_42"/>
          <p:cNvPicPr preferRelativeResize="0"/>
          <p:nvPr/>
        </p:nvPicPr>
        <p:blipFill rotWithShape="1">
          <a:blip r:embed="rId3"/>
          <a:srcRect t="10965" b="24300"/>
          <a:stretch>
            <a:fillRect/>
          </a:stretch>
        </p:blipFill>
        <p:spPr>
          <a:xfrm>
            <a:off x="5993009" y="376175"/>
            <a:ext cx="2704892" cy="4391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
          <p:cNvSpPr txBox="1"/>
          <p:nvPr>
            <p:ph type="subTitle" idx="1"/>
          </p:nvPr>
        </p:nvSpPr>
        <p:spPr>
          <a:xfrm>
            <a:off x="1418562" y="1532038"/>
            <a:ext cx="2167800" cy="45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ID"/>
              <a:t>Cara</a:t>
            </a:r>
            <a:endParaRPr lang="en-ID"/>
          </a:p>
        </p:txBody>
      </p:sp>
      <p:sp>
        <p:nvSpPr>
          <p:cNvPr id="170" name="Google Shape;170;p2"/>
          <p:cNvSpPr txBox="1"/>
          <p:nvPr>
            <p:ph type="subTitle" idx="2"/>
          </p:nvPr>
        </p:nvSpPr>
        <p:spPr>
          <a:xfrm>
            <a:off x="4228465" y="1532255"/>
            <a:ext cx="2629535" cy="4540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US" altLang="en-ID"/>
              <a:t>Gangguan Informasi</a:t>
            </a:r>
            <a:endParaRPr lang="en-US" altLang="en-ID"/>
          </a:p>
        </p:txBody>
      </p:sp>
      <p:sp>
        <p:nvSpPr>
          <p:cNvPr id="171" name="Google Shape;171;p2"/>
          <p:cNvSpPr txBox="1"/>
          <p:nvPr>
            <p:ph type="subTitle" idx="3"/>
          </p:nvPr>
        </p:nvSpPr>
        <p:spPr>
          <a:xfrm>
            <a:off x="1418562" y="2937463"/>
            <a:ext cx="2167800" cy="45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ID"/>
              <a:t>Diskusi</a:t>
            </a:r>
            <a:endParaRPr lang="en-ID"/>
          </a:p>
        </p:txBody>
      </p:sp>
      <p:sp>
        <p:nvSpPr>
          <p:cNvPr id="172" name="Google Shape;172;p2"/>
          <p:cNvSpPr txBox="1"/>
          <p:nvPr>
            <p:ph type="subTitle" idx="5"/>
          </p:nvPr>
        </p:nvSpPr>
        <p:spPr>
          <a:xfrm>
            <a:off x="1418562" y="1922756"/>
            <a:ext cx="216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90204"/>
              <a:buNone/>
            </a:pPr>
            <a:r>
              <a:rPr lang="en-ID"/>
              <a:t>Menggunakan aplikasi search engine untuk mengakses informasi</a:t>
            </a:r>
            <a:endParaRPr lang="en-ID"/>
          </a:p>
        </p:txBody>
      </p:sp>
      <p:sp>
        <p:nvSpPr>
          <p:cNvPr id="173" name="Google Shape;173;p2"/>
          <p:cNvSpPr txBox="1"/>
          <p:nvPr>
            <p:ph type="subTitle" idx="6"/>
          </p:nvPr>
        </p:nvSpPr>
        <p:spPr>
          <a:xfrm>
            <a:off x="4228149" y="1922756"/>
            <a:ext cx="216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90204"/>
              <a:buNone/>
            </a:pPr>
            <a:r>
              <a:rPr lang="en-US" altLang="en-ID"/>
              <a:t>Kategori Gangguan Informasi</a:t>
            </a:r>
            <a:endParaRPr lang="en-US" altLang="en-ID"/>
          </a:p>
        </p:txBody>
      </p:sp>
      <p:sp>
        <p:nvSpPr>
          <p:cNvPr id="174" name="Google Shape;174;p2"/>
          <p:cNvSpPr txBox="1"/>
          <p:nvPr>
            <p:ph type="subTitle" idx="7"/>
          </p:nvPr>
        </p:nvSpPr>
        <p:spPr>
          <a:xfrm>
            <a:off x="1418562" y="3325356"/>
            <a:ext cx="216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D"/>
              <a:t>Diskusi mengenai cara pengajaran Bersama Mahasiswa</a:t>
            </a:r>
            <a:endParaRPr lang="en-ID"/>
          </a:p>
        </p:txBody>
      </p:sp>
      <p:sp>
        <p:nvSpPr>
          <p:cNvPr id="175" name="Google Shape;175;p2"/>
          <p:cNvSpPr txBox="1"/>
          <p:nvPr>
            <p:ph type="title"/>
          </p:nvPr>
        </p:nvSpPr>
        <p:spPr>
          <a:xfrm>
            <a:off x="713225" y="411875"/>
            <a:ext cx="5856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D"/>
              <a:t>Table of </a:t>
            </a:r>
            <a:r>
              <a:rPr lang="en-ID">
                <a:solidFill>
                  <a:srgbClr val="30318B"/>
                </a:solidFill>
              </a:rPr>
              <a:t>contents</a:t>
            </a:r>
            <a:endParaRPr>
              <a:solidFill>
                <a:srgbClr val="30318B"/>
              </a:solidFill>
            </a:endParaRPr>
          </a:p>
        </p:txBody>
      </p:sp>
      <p:sp>
        <p:nvSpPr>
          <p:cNvPr id="176" name="Google Shape;176;p2"/>
          <p:cNvSpPr txBox="1"/>
          <p:nvPr>
            <p:ph type="title" idx="9"/>
          </p:nvPr>
        </p:nvSpPr>
        <p:spPr>
          <a:xfrm>
            <a:off x="709062" y="1532050"/>
            <a:ext cx="709500" cy="4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D">
                <a:solidFill>
                  <a:srgbClr val="30318B"/>
                </a:solidFill>
              </a:rPr>
              <a:t>01</a:t>
            </a:r>
            <a:endParaRPr>
              <a:solidFill>
                <a:srgbClr val="30318B"/>
              </a:solidFill>
            </a:endParaRPr>
          </a:p>
        </p:txBody>
      </p:sp>
      <p:sp>
        <p:nvSpPr>
          <p:cNvPr id="177" name="Google Shape;177;p2"/>
          <p:cNvSpPr txBox="1"/>
          <p:nvPr>
            <p:ph type="title" idx="13"/>
          </p:nvPr>
        </p:nvSpPr>
        <p:spPr>
          <a:xfrm>
            <a:off x="3451112" y="1532050"/>
            <a:ext cx="709500" cy="4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D">
                <a:solidFill>
                  <a:srgbClr val="30318B"/>
                </a:solidFill>
              </a:rPr>
              <a:t>02</a:t>
            </a:r>
            <a:endParaRPr>
              <a:solidFill>
                <a:srgbClr val="30318B"/>
              </a:solidFill>
            </a:endParaRPr>
          </a:p>
        </p:txBody>
      </p:sp>
      <p:sp>
        <p:nvSpPr>
          <p:cNvPr id="178" name="Google Shape;178;p2"/>
          <p:cNvSpPr txBox="1"/>
          <p:nvPr>
            <p:ph type="title" idx="14"/>
          </p:nvPr>
        </p:nvSpPr>
        <p:spPr>
          <a:xfrm>
            <a:off x="713237" y="2937475"/>
            <a:ext cx="709500" cy="4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D">
                <a:solidFill>
                  <a:srgbClr val="30318B"/>
                </a:solidFill>
              </a:rPr>
              <a:t>03</a:t>
            </a:r>
            <a:endParaRPr>
              <a:solidFill>
                <a:srgbClr val="30318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23"/>
          <p:cNvSpPr txBox="1"/>
          <p:nvPr>
            <p:ph type="subTitle" idx="1"/>
          </p:nvPr>
        </p:nvSpPr>
        <p:spPr>
          <a:xfrm>
            <a:off x="3702685" y="1170940"/>
            <a:ext cx="5427345" cy="252158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ID" sz="1400">
                <a:latin typeface="Cabin"/>
                <a:ea typeface="Cabin"/>
                <a:cs typeface="Cabin"/>
                <a:sym typeface="Cabin"/>
              </a:rPr>
              <a:t>Setiap kelompok pilih 1 contoh berita menurut kelompok masing – masing (contoh berita tidak boleh sama) (Format: word)</a:t>
            </a:r>
            <a:endParaRPr sz="1400">
              <a:latin typeface="Cabin"/>
              <a:ea typeface="Cabin"/>
              <a:cs typeface="Cabin"/>
              <a:sym typeface="Cabin"/>
            </a:endParaRPr>
          </a:p>
          <a:p>
            <a:pPr marL="0" lvl="0" indent="0" algn="l" rtl="0">
              <a:lnSpc>
                <a:spcPct val="150000"/>
              </a:lnSpc>
              <a:spcBef>
                <a:spcPts val="0"/>
              </a:spcBef>
              <a:spcAft>
                <a:spcPts val="0"/>
              </a:spcAft>
              <a:buSzPts val="1400"/>
              <a:buNone/>
            </a:pPr>
            <a:r>
              <a:rPr lang="en-ID" sz="1400">
                <a:latin typeface="Cabin"/>
                <a:ea typeface="Cabin"/>
                <a:cs typeface="Cabin"/>
                <a:sym typeface="Cabin"/>
              </a:rPr>
              <a:t>    - Berita </a:t>
            </a:r>
            <a:r>
              <a:rPr lang="en-ID" sz="1400"/>
              <a:t>Satire / Parodi	- Berita Imposter Content</a:t>
            </a:r>
            <a:endParaRPr sz="1400">
              <a:latin typeface="Cabin"/>
              <a:ea typeface="Cabin"/>
              <a:cs typeface="Cabin"/>
              <a:sym typeface="Cabin"/>
            </a:endParaRPr>
          </a:p>
          <a:p>
            <a:pPr marL="0" lvl="0" indent="0" algn="l" rtl="0">
              <a:lnSpc>
                <a:spcPct val="150000"/>
              </a:lnSpc>
              <a:spcBef>
                <a:spcPts val="0"/>
              </a:spcBef>
              <a:spcAft>
                <a:spcPts val="0"/>
              </a:spcAft>
              <a:buSzPts val="1400"/>
              <a:buNone/>
            </a:pPr>
            <a:r>
              <a:rPr lang="en-ID" sz="1400">
                <a:latin typeface="Cabin"/>
                <a:ea typeface="Cabin"/>
                <a:cs typeface="Cabin"/>
                <a:sym typeface="Cabin"/>
              </a:rPr>
              <a:t>    - Berita </a:t>
            </a:r>
            <a:r>
              <a:rPr lang="en-ID" sz="1400"/>
              <a:t>False Conection	- Berita Manipulated Content</a:t>
            </a:r>
            <a:endParaRPr sz="1400"/>
          </a:p>
          <a:p>
            <a:pPr marL="0" lvl="0" indent="0" algn="l" rtl="0">
              <a:lnSpc>
                <a:spcPct val="150000"/>
              </a:lnSpc>
              <a:spcBef>
                <a:spcPts val="0"/>
              </a:spcBef>
              <a:spcAft>
                <a:spcPts val="0"/>
              </a:spcAft>
              <a:buSzPts val="1400"/>
              <a:buNone/>
            </a:pPr>
            <a:r>
              <a:rPr lang="en-ID" sz="1400">
                <a:latin typeface="Cabin"/>
                <a:ea typeface="Cabin"/>
                <a:cs typeface="Cabin"/>
                <a:sym typeface="Cabin"/>
              </a:rPr>
              <a:t>    - Berita </a:t>
            </a:r>
            <a:r>
              <a:rPr lang="en-ID" sz="1400"/>
              <a:t>Misleading Content	- Berita Fabricated Content</a:t>
            </a:r>
            <a:endParaRPr sz="1400"/>
          </a:p>
          <a:p>
            <a:pPr marL="0" lvl="0" indent="0" algn="l" rtl="0">
              <a:lnSpc>
                <a:spcPct val="150000"/>
              </a:lnSpc>
              <a:spcBef>
                <a:spcPts val="0"/>
              </a:spcBef>
              <a:spcAft>
                <a:spcPts val="0"/>
              </a:spcAft>
              <a:buClr>
                <a:schemeClr val="dk1"/>
              </a:buClr>
              <a:buSzPts val="1400"/>
              <a:buFont typeface="Arial" panose="020B0604020202090204"/>
              <a:buNone/>
            </a:pPr>
            <a:r>
              <a:rPr lang="en-ID" sz="1400"/>
              <a:t>    - Berita False Context</a:t>
            </a:r>
            <a:endParaRPr sz="1400"/>
          </a:p>
          <a:p>
            <a:pPr marL="0" lvl="0" indent="0" algn="l" rtl="0">
              <a:lnSpc>
                <a:spcPct val="150000"/>
              </a:lnSpc>
              <a:spcBef>
                <a:spcPts val="0"/>
              </a:spcBef>
              <a:spcAft>
                <a:spcPts val="0"/>
              </a:spcAft>
              <a:buSzPts val="1400"/>
              <a:buNone/>
            </a:pPr>
            <a:endParaRPr sz="1400">
              <a:latin typeface="Cabin"/>
              <a:ea typeface="Cabin"/>
              <a:cs typeface="Cabin"/>
              <a:sym typeface="Cabin"/>
            </a:endParaRPr>
          </a:p>
          <a:p>
            <a:pPr marL="0" lvl="0" indent="0" algn="l" rtl="0">
              <a:lnSpc>
                <a:spcPct val="150000"/>
              </a:lnSpc>
              <a:spcBef>
                <a:spcPts val="0"/>
              </a:spcBef>
              <a:spcAft>
                <a:spcPts val="0"/>
              </a:spcAft>
              <a:buSzPts val="1400"/>
              <a:buNone/>
            </a:pPr>
            <a:endParaRPr sz="1400">
              <a:latin typeface="Cabin"/>
              <a:ea typeface="Cabin"/>
              <a:cs typeface="Cabin"/>
              <a:sym typeface="Cabin"/>
            </a:endParaRPr>
          </a:p>
        </p:txBody>
      </p:sp>
      <p:sp>
        <p:nvSpPr>
          <p:cNvPr id="358" name="Google Shape;358;p23"/>
          <p:cNvSpPr txBox="1"/>
          <p:nvPr/>
        </p:nvSpPr>
        <p:spPr>
          <a:xfrm>
            <a:off x="3326130" y="163195"/>
            <a:ext cx="5803900" cy="84201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ID" sz="3200" b="1" i="0" u="none" strike="noStrike" cap="none">
                <a:solidFill>
                  <a:srgbClr val="30318B"/>
                </a:solidFill>
                <a:latin typeface="Cabin"/>
                <a:ea typeface="Cabin"/>
                <a:cs typeface="Cabin"/>
                <a:sym typeface="Cabin"/>
              </a:rPr>
              <a:t>TUGAS </a:t>
            </a:r>
            <a:r>
              <a:rPr lang="en-ID" sz="3200" b="1">
                <a:solidFill>
                  <a:srgbClr val="30318B"/>
                </a:solidFill>
                <a:latin typeface="Cabin"/>
                <a:ea typeface="Cabin"/>
                <a:cs typeface="Cabin"/>
                <a:sym typeface="Cabin"/>
              </a:rPr>
              <a:t>5</a:t>
            </a:r>
            <a:r>
              <a:rPr lang="en-ID" sz="3200" b="1" i="0" u="none" strike="noStrike" cap="none">
                <a:solidFill>
                  <a:srgbClr val="30318B"/>
                </a:solidFill>
                <a:latin typeface="Cabin"/>
                <a:ea typeface="Cabin"/>
                <a:cs typeface="Cabin"/>
                <a:sym typeface="Cabin"/>
              </a:rPr>
              <a:t> (Tugas Kelompok)</a:t>
            </a:r>
            <a:endParaRPr lang="en-ID" sz="3200" b="1" i="0" u="none" strike="noStrike" cap="none">
              <a:solidFill>
                <a:srgbClr val="30318B"/>
              </a:solidFill>
              <a:latin typeface="Cabin"/>
              <a:ea typeface="Cabin"/>
              <a:cs typeface="Cabin"/>
              <a:sym typeface="Cabin"/>
            </a:endParaRPr>
          </a:p>
        </p:txBody>
      </p:sp>
      <p:sp>
        <p:nvSpPr>
          <p:cNvPr id="359" name="Google Shape;359;p23"/>
          <p:cNvSpPr txBox="1"/>
          <p:nvPr/>
        </p:nvSpPr>
        <p:spPr>
          <a:xfrm>
            <a:off x="3832435" y="3384803"/>
            <a:ext cx="5027700" cy="961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1"/>
              </a:buClr>
              <a:buSzPts val="1400"/>
              <a:buFont typeface="Cabin"/>
              <a:buNone/>
            </a:pPr>
            <a:r>
              <a:rPr lang="en-ID" sz="1400" b="0" i="0" u="none" strike="noStrike" cap="none">
                <a:solidFill>
                  <a:schemeClr val="dk1"/>
                </a:solidFill>
                <a:latin typeface="Cabin"/>
                <a:ea typeface="Cabin"/>
                <a:cs typeface="Cabin"/>
                <a:sym typeface="Cabin"/>
              </a:rPr>
              <a:t>Dikumpulkan paling lambat tanggal </a:t>
            </a:r>
            <a:r>
              <a:rPr lang="en-US" altLang="en-ID" sz="1400" b="0" i="0" u="none" strike="noStrike" cap="none">
                <a:solidFill>
                  <a:schemeClr val="dk1"/>
                </a:solidFill>
                <a:latin typeface="Cabin"/>
                <a:ea typeface="Cabin"/>
                <a:cs typeface="Cabin"/>
                <a:sym typeface="Cabin"/>
              </a:rPr>
              <a:t>8</a:t>
            </a:r>
            <a:r>
              <a:rPr lang="en-ID" sz="1400" b="0" i="0" u="none" strike="noStrike" cap="none">
                <a:solidFill>
                  <a:schemeClr val="dk1"/>
                </a:solidFill>
                <a:latin typeface="Cabin"/>
                <a:ea typeface="Cabin"/>
                <a:cs typeface="Cabin"/>
                <a:sym typeface="Cabin"/>
              </a:rPr>
              <a:t> </a:t>
            </a:r>
            <a:r>
              <a:rPr lang="en-US" altLang="en-ID" sz="1400" b="0" i="0" u="none" strike="noStrike" cap="none">
                <a:solidFill>
                  <a:schemeClr val="dk1"/>
                </a:solidFill>
                <a:latin typeface="Cabin"/>
                <a:ea typeface="Cabin"/>
                <a:cs typeface="Cabin"/>
                <a:sym typeface="Cabin"/>
              </a:rPr>
              <a:t>Juni</a:t>
            </a:r>
            <a:r>
              <a:rPr lang="en-ID" sz="1400" b="0" i="0" u="none" strike="noStrike" cap="none">
                <a:solidFill>
                  <a:schemeClr val="dk1"/>
                </a:solidFill>
                <a:latin typeface="Cabin"/>
                <a:ea typeface="Cabin"/>
                <a:cs typeface="Cabin"/>
                <a:sym typeface="Cabin"/>
              </a:rPr>
              <a:t> 202</a:t>
            </a:r>
            <a:r>
              <a:rPr lang="en-US" altLang="en-ID" sz="1400" b="0" i="0" u="none" strike="noStrike" cap="none">
                <a:solidFill>
                  <a:schemeClr val="dk1"/>
                </a:solidFill>
                <a:latin typeface="Cabin"/>
                <a:ea typeface="Cabin"/>
                <a:cs typeface="Cabin"/>
                <a:sym typeface="Cabin"/>
              </a:rPr>
              <a:t>3</a:t>
            </a:r>
            <a:r>
              <a:rPr lang="en-ID" sz="1400" b="0" i="0" u="none" strike="noStrike" cap="none">
                <a:solidFill>
                  <a:schemeClr val="dk1"/>
                </a:solidFill>
                <a:latin typeface="Cabin"/>
                <a:ea typeface="Cabin"/>
                <a:cs typeface="Cabin"/>
                <a:sym typeface="Cabin"/>
              </a:rPr>
              <a:t> Maksimal pukul 19.00, dikirimkan ke email </a:t>
            </a:r>
            <a:r>
              <a:rPr lang="en-ID" sz="1400" b="0" i="0" u="sng" strike="noStrike" cap="none">
                <a:solidFill>
                  <a:schemeClr val="dk1"/>
                </a:solidFill>
                <a:latin typeface="Arial" panose="020B0604020202090204"/>
                <a:ea typeface="Arial" panose="020B0604020202090204"/>
                <a:cs typeface="Arial" panose="020B0604020202090204"/>
                <a:sym typeface="Arial" panose="020B0604020202090204"/>
                <a:hlinkClick r:id="rId1"/>
              </a:rPr>
              <a:t>indra_julias@yahoo.co.id</a:t>
            </a:r>
            <a:endParaRPr sz="1400" b="0" i="0" u="none" strike="noStrike" cap="none">
              <a:solidFill>
                <a:schemeClr val="dk1"/>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Clr>
                <a:schemeClr val="dk1"/>
              </a:buClr>
              <a:buSzPts val="1400"/>
              <a:buFont typeface="Cabin"/>
              <a:buNone/>
            </a:pPr>
            <a:endParaRPr sz="400" b="0" i="0" u="none" strike="noStrike" cap="none">
              <a:solidFill>
                <a:schemeClr val="dk1"/>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Clr>
                <a:schemeClr val="dk1"/>
              </a:buClr>
              <a:buSzPts val="1400"/>
              <a:buFont typeface="Cabin"/>
              <a:buNone/>
            </a:pPr>
            <a:r>
              <a:rPr lang="en-ID" sz="1400" b="0" i="0" u="none" strike="noStrike" cap="none">
                <a:solidFill>
                  <a:schemeClr val="dk1"/>
                </a:solidFill>
                <a:latin typeface="Cabin"/>
                <a:ea typeface="Cabin"/>
                <a:cs typeface="Cabin"/>
                <a:sym typeface="Cabin"/>
              </a:rPr>
              <a:t>Subject &amp; Nama File : Kelas Tx kelompokx</a:t>
            </a:r>
            <a:endParaRPr sz="1400" b="0" i="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400"/>
              <a:buFont typeface="Cabin"/>
              <a:buNone/>
            </a:pPr>
            <a:r>
              <a:rPr lang="en-ID" sz="1400" b="0" i="0" u="none" strike="noStrike" cap="none">
                <a:solidFill>
                  <a:schemeClr val="dk1"/>
                </a:solidFill>
                <a:latin typeface="Cabin"/>
                <a:ea typeface="Cabin"/>
                <a:cs typeface="Cabin"/>
                <a:sym typeface="Cabin"/>
              </a:rPr>
              <a:t>(contoh: TIPWK.21A T</a:t>
            </a:r>
            <a:r>
              <a:rPr lang="en-ID">
                <a:solidFill>
                  <a:schemeClr val="dk1"/>
                </a:solidFill>
                <a:latin typeface="Cabin"/>
                <a:ea typeface="Cabin"/>
                <a:cs typeface="Cabin"/>
                <a:sym typeface="Cabin"/>
              </a:rPr>
              <a:t>5</a:t>
            </a:r>
            <a:r>
              <a:rPr lang="en-ID" sz="1400" b="0" i="0" u="none" strike="noStrike" cap="none">
                <a:solidFill>
                  <a:schemeClr val="dk1"/>
                </a:solidFill>
                <a:latin typeface="Cabin"/>
                <a:ea typeface="Cabin"/>
                <a:cs typeface="Cabin"/>
                <a:sym typeface="Cabin"/>
              </a:rPr>
              <a:t> Kelompok5)</a:t>
            </a:r>
            <a:endParaRPr sz="1400" b="0" i="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400"/>
              <a:buFont typeface="Cabin"/>
              <a:buNone/>
            </a:pPr>
            <a:endParaRPr sz="1400" b="0" i="0" u="none" strike="noStrike" cap="none">
              <a:solidFill>
                <a:schemeClr val="dk1"/>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Clr>
                <a:schemeClr val="dk1"/>
              </a:buClr>
              <a:buSzPts val="1400"/>
              <a:buFont typeface="Cabin"/>
              <a:buNone/>
            </a:pPr>
            <a:endParaRPr sz="1400" b="0" i="0" u="none" strike="noStrike" cap="none">
              <a:solidFill>
                <a:schemeClr val="dk1"/>
              </a:solidFill>
              <a:latin typeface="Arial" panose="020B0604020202090204"/>
              <a:ea typeface="Arial" panose="020B0604020202090204"/>
              <a:cs typeface="Arial" panose="020B0604020202090204"/>
              <a:sym typeface="Arial" panose="020B0604020202090204"/>
            </a:endParaRPr>
          </a:p>
          <a:p>
            <a:pPr marL="0" marR="0" lvl="0" indent="0" algn="l" rtl="0">
              <a:lnSpc>
                <a:spcPct val="150000"/>
              </a:lnSpc>
              <a:spcBef>
                <a:spcPts val="0"/>
              </a:spcBef>
              <a:spcAft>
                <a:spcPts val="0"/>
              </a:spcAft>
              <a:buClr>
                <a:schemeClr val="dk1"/>
              </a:buClr>
              <a:buSzPts val="1400"/>
              <a:buFont typeface="Cabin"/>
              <a:buNone/>
            </a:pPr>
            <a:endParaRPr sz="14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597535" y="1308735"/>
            <a:ext cx="4654550" cy="14198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7200"/>
              <a:buNone/>
            </a:pPr>
            <a:r>
              <a:rPr lang="en-ID"/>
              <a:t>Thanks!</a:t>
            </a:r>
            <a:endParaRPr lang="en-ID"/>
          </a:p>
        </p:txBody>
      </p:sp>
      <p:sp>
        <p:nvSpPr>
          <p:cNvPr id="365" name="Google Shape;365;p24"/>
          <p:cNvSpPr txBox="1"/>
          <p:nvPr/>
        </p:nvSpPr>
        <p:spPr>
          <a:xfrm>
            <a:off x="597425" y="2665968"/>
            <a:ext cx="3000000" cy="843812"/>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panose="020B0604020202090204"/>
              <a:buNone/>
            </a:pPr>
            <a:r>
              <a:rPr lang="en-ID" sz="1400" b="0" i="0" u="none" strike="noStrike" cap="none">
                <a:solidFill>
                  <a:schemeClr val="dk1"/>
                </a:solidFill>
                <a:latin typeface="Cabin"/>
                <a:ea typeface="Cabin"/>
                <a:cs typeface="Cabin"/>
                <a:sym typeface="Cabin"/>
              </a:rPr>
              <a:t>Do you have any questions?</a:t>
            </a:r>
            <a:endParaRPr sz="1400" b="0" i="0" u="none" strike="noStrike" cap="none">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713225" y="2120646"/>
            <a:ext cx="4411668" cy="142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ID" sz="3600">
                <a:solidFill>
                  <a:srgbClr val="30318B"/>
                </a:solidFill>
              </a:rPr>
              <a:t>Memanfaatkan Search Engine untuk Tujuan Akademik</a:t>
            </a:r>
            <a:endParaRPr sz="3600">
              <a:solidFill>
                <a:srgbClr val="30318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15"/>
          <p:cNvSpPr txBox="1"/>
          <p:nvPr>
            <p:ph type="subTitle" idx="1"/>
          </p:nvPr>
        </p:nvSpPr>
        <p:spPr>
          <a:xfrm flipH="1">
            <a:off x="4393773" y="2018100"/>
            <a:ext cx="4203000" cy="1107300"/>
          </a:xfrm>
          <a:prstGeom prst="rect">
            <a:avLst/>
          </a:prstGeom>
          <a:noFill/>
          <a:ln>
            <a:noFill/>
          </a:ln>
        </p:spPr>
        <p:txBody>
          <a:bodyPr spcFirstLastPara="1" wrap="square" lIns="91425" tIns="91425" rIns="91425" bIns="91425" anchor="t" anchorCtr="0">
            <a:noAutofit/>
          </a:bodyPr>
          <a:lstStyle/>
          <a:p>
            <a:pPr marL="0" lvl="0" indent="0" algn="r" rtl="0">
              <a:lnSpc>
                <a:spcPct val="150000"/>
              </a:lnSpc>
              <a:spcBef>
                <a:spcPts val="0"/>
              </a:spcBef>
              <a:spcAft>
                <a:spcPts val="0"/>
              </a:spcAft>
              <a:buSzPts val="1100"/>
              <a:buNone/>
            </a:pPr>
            <a:r>
              <a:rPr lang="en-ID"/>
              <a:t>Search engine tersebut memberikan kita kemudahan dalam mengakses referensi ilmiah. Biasanya berupa jurnal penelitian</a:t>
            </a:r>
            <a:endParaRPr lang="en-ID"/>
          </a:p>
        </p:txBody>
      </p:sp>
      <p:sp>
        <p:nvSpPr>
          <p:cNvPr id="261" name="Google Shape;261;p15"/>
          <p:cNvSpPr txBox="1"/>
          <p:nvPr>
            <p:ph type="title"/>
          </p:nvPr>
        </p:nvSpPr>
        <p:spPr>
          <a:xfrm>
            <a:off x="3889248" y="311114"/>
            <a:ext cx="4707525"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ID" sz="3200">
                <a:solidFill>
                  <a:srgbClr val="30318B"/>
                </a:solidFill>
              </a:rPr>
              <a:t>Google Scholar / Google Cendikia</a:t>
            </a:r>
            <a:endParaRPr sz="3200">
              <a:solidFill>
                <a:srgbClr val="30318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16"/>
          <p:cNvSpPr txBox="1"/>
          <p:nvPr>
            <p:ph type="subTitle" idx="1"/>
          </p:nvPr>
        </p:nvSpPr>
        <p:spPr>
          <a:xfrm flipH="1">
            <a:off x="4393773" y="1603572"/>
            <a:ext cx="4203000" cy="1107300"/>
          </a:xfrm>
          <a:prstGeom prst="rect">
            <a:avLst/>
          </a:prstGeom>
          <a:noFill/>
          <a:ln>
            <a:noFill/>
          </a:ln>
        </p:spPr>
        <p:txBody>
          <a:bodyPr spcFirstLastPara="1" wrap="square" lIns="91425" tIns="91425" rIns="91425" bIns="91425" anchor="t" anchorCtr="0">
            <a:noAutofit/>
          </a:bodyPr>
          <a:lstStyle/>
          <a:p>
            <a:pPr marL="0" lvl="0" indent="0" algn="r" rtl="0">
              <a:lnSpc>
                <a:spcPct val="150000"/>
              </a:lnSpc>
              <a:spcBef>
                <a:spcPts val="0"/>
              </a:spcBef>
              <a:spcAft>
                <a:spcPts val="0"/>
              </a:spcAft>
              <a:buSzPts val="1100"/>
              <a:buNone/>
            </a:pPr>
            <a:r>
              <a:rPr lang="en-ID"/>
              <a:t>Layanan Google ini juga memberikan kemudahan bagi pengguna untuk dapat mengakses buku buku secara online. Ada beberapa buku yang dapat kita ‘intip’ sebagian isinya, ada pula yang tidak</a:t>
            </a:r>
            <a:endParaRPr lang="en-ID"/>
          </a:p>
        </p:txBody>
      </p:sp>
      <p:sp>
        <p:nvSpPr>
          <p:cNvPr id="267" name="Google Shape;267;p16"/>
          <p:cNvSpPr txBox="1"/>
          <p:nvPr>
            <p:ph type="title"/>
          </p:nvPr>
        </p:nvSpPr>
        <p:spPr>
          <a:xfrm>
            <a:off x="3889248" y="311114"/>
            <a:ext cx="4707525"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ID" sz="3200">
                <a:solidFill>
                  <a:srgbClr val="30318B"/>
                </a:solidFill>
              </a:rPr>
              <a:t>Google Books</a:t>
            </a:r>
            <a:endParaRPr sz="3200">
              <a:solidFill>
                <a:srgbClr val="30318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713225" y="2120646"/>
            <a:ext cx="4411668" cy="142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ID" sz="3600">
                <a:solidFill>
                  <a:srgbClr val="30318B"/>
                </a:solidFill>
              </a:rPr>
              <a:t>Tips menggunakan kata kunci yang efektif</a:t>
            </a:r>
            <a:endParaRPr sz="3600">
              <a:solidFill>
                <a:srgbClr val="30318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pic>
        <p:nvPicPr>
          <p:cNvPr id="277" name="Google Shape;277;p18"/>
          <p:cNvPicPr preferRelativeResize="0"/>
          <p:nvPr/>
        </p:nvPicPr>
        <p:blipFill rotWithShape="1">
          <a:blip r:embed="rId1"/>
          <a:srcRect/>
          <a:stretch>
            <a:fillRect/>
          </a:stretch>
        </p:blipFill>
        <p:spPr>
          <a:xfrm>
            <a:off x="199986" y="169047"/>
            <a:ext cx="627154" cy="528634"/>
          </a:xfrm>
          <a:prstGeom prst="rect">
            <a:avLst/>
          </a:prstGeom>
          <a:noFill/>
          <a:ln>
            <a:noFill/>
          </a:ln>
        </p:spPr>
      </p:pic>
      <p:pic>
        <p:nvPicPr>
          <p:cNvPr id="278" name="Google Shape;278;p18"/>
          <p:cNvPicPr preferRelativeResize="0"/>
          <p:nvPr/>
        </p:nvPicPr>
        <p:blipFill rotWithShape="1">
          <a:blip r:embed="rId2"/>
          <a:srcRect/>
          <a:stretch>
            <a:fillRect/>
          </a:stretch>
        </p:blipFill>
        <p:spPr>
          <a:xfrm>
            <a:off x="929992" y="0"/>
            <a:ext cx="364200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713125" y="408650"/>
            <a:ext cx="7714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ID">
                <a:solidFill>
                  <a:srgbClr val="30318B"/>
                </a:solidFill>
              </a:rPr>
              <a:t>Problem</a:t>
            </a:r>
            <a:endParaRPr>
              <a:solidFill>
                <a:srgbClr val="30318B"/>
              </a:solidFill>
            </a:endParaRPr>
          </a:p>
        </p:txBody>
      </p:sp>
      <p:sp>
        <p:nvSpPr>
          <p:cNvPr id="284" name="Google Shape;284;p19"/>
          <p:cNvSpPr/>
          <p:nvPr/>
        </p:nvSpPr>
        <p:spPr>
          <a:xfrm>
            <a:off x="713125" y="1718751"/>
            <a:ext cx="4572000" cy="10253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D" sz="1400" b="0" i="1" u="none" strike="noStrike" cap="none">
                <a:solidFill>
                  <a:srgbClr val="000000"/>
                </a:solidFill>
                <a:latin typeface="Cabin"/>
                <a:ea typeface="Cabin"/>
                <a:cs typeface="Cabin"/>
                <a:sym typeface="Cabin"/>
              </a:rPr>
              <a:t>Tidak semua hasil penelusuran mesin pencarian informasi benar. Diperlukan kompetensi kritis pengguna untuk dapat menyaring informasi yang diperoleh</a:t>
            </a:r>
            <a:endParaRPr sz="1400" b="0" i="0" u="none" strike="noStrike" cap="none">
              <a:solidFill>
                <a:srgbClr val="000000"/>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20"/>
          <p:cNvSpPr txBox="1"/>
          <p:nvPr>
            <p:ph type="subTitle" idx="1"/>
          </p:nvPr>
        </p:nvSpPr>
        <p:spPr>
          <a:xfrm flipH="1">
            <a:off x="3491345" y="159327"/>
            <a:ext cx="5604164" cy="4807528"/>
          </a:xfrm>
          <a:prstGeom prst="rect">
            <a:avLst/>
          </a:prstGeom>
          <a:noFill/>
          <a:ln>
            <a:noFill/>
          </a:ln>
        </p:spPr>
        <p:txBody>
          <a:bodyPr spcFirstLastPara="1" wrap="square" lIns="91425" tIns="91425" rIns="91425" bIns="91425" anchor="t" anchorCtr="0">
            <a:noAutofit/>
          </a:bodyPr>
          <a:lstStyle/>
          <a:p>
            <a:pPr marL="90805" lvl="0" indent="0" algn="just" rtl="0">
              <a:lnSpc>
                <a:spcPct val="100000"/>
              </a:lnSpc>
              <a:spcBef>
                <a:spcPts val="0"/>
              </a:spcBef>
              <a:spcAft>
                <a:spcPts val="0"/>
              </a:spcAft>
              <a:buSzPts val="1400"/>
              <a:buNone/>
            </a:pPr>
            <a:r>
              <a:rPr lang="en-ID" sz="1200"/>
              <a:t>UNESCO dalam publikasinya berjudul “Journalism, Fake News and Disinformation” yang dirilis tahun 2018 telah membagi hoaks alias kabar bohong ini menjadi 3 (tiga) kategori: misinformasi, disinformasi dan malinformasi.</a:t>
            </a:r>
            <a:endParaRPr lang="en-ID" sz="1200"/>
          </a:p>
          <a:p>
            <a:pPr marL="457200" lvl="0" indent="-367030" algn="just" rtl="0">
              <a:lnSpc>
                <a:spcPct val="100000"/>
              </a:lnSpc>
              <a:spcBef>
                <a:spcPts val="0"/>
              </a:spcBef>
              <a:spcAft>
                <a:spcPts val="0"/>
              </a:spcAft>
              <a:buSzPts val="1400"/>
              <a:buNone/>
            </a:pPr>
            <a:r>
              <a:rPr lang="en-ID" sz="1200"/>
              <a:t>Penjabarannya adalah sebagai berikut:</a:t>
            </a:r>
            <a:endParaRPr lang="en-ID" sz="1200"/>
          </a:p>
          <a:p>
            <a:pPr marL="457200" lvl="0" indent="-36703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None/>
            </a:pPr>
            <a:r>
              <a:rPr lang="en-ID" sz="1200"/>
              <a:t>Misinformasi adalah informasi yang memang tidak benar atau tidak akurat, namun orang yang menyebarkannya berkeyakinan bahwa informasi tersebut sahih dan dapat dipercaya. Sejatinya tidak ada tujuan buruk bagi mereka yang menyebarkan konten misinformasi, selain sekedar untuk “mengingatkan” atau “berjaga-jaga”.</a:t>
            </a:r>
            <a:endParaRPr lang="en-ID" sz="1200"/>
          </a:p>
          <a:p>
            <a:pPr marL="457200" lvl="0" indent="-31750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None/>
            </a:pPr>
            <a:r>
              <a:rPr lang="en-ID" sz="1200"/>
              <a:t>Disinformasi adalah informasi yang juga tidak benar namun memang direkayasa (fabricated) sedemikian rupa oleh pihak-pihak yang berniat membohongi masyarakat, sengaja ingin mempengaruhi opini publik dan lantas mendapatkan keuntungan tertentu darinya.</a:t>
            </a:r>
            <a:endParaRPr lang="en-ID" sz="1200"/>
          </a:p>
          <a:p>
            <a:pPr marL="457200" lvl="0" indent="-31750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None/>
            </a:pPr>
            <a:r>
              <a:rPr lang="en-ID" sz="1200"/>
              <a:t>Malinformasi adalah informasi yang memang memiliki cukup unsur kebenaran, baik berdasarkan penggalan atau keseluruhan fakta obyektif. Namun penyajiannya dikemas sedemikian rupa untuk melakukan tindakan yang merugikan bagi pihak lain atau kondisi tertentu, ketimbang berorientasi pada kepentingan publik. Beberapa bentuk pelecehan (verbal), ujaran kebencian dan diskriminasi, serta penyebaran informasi hasil pelanggaran privasi dan data pribadi adalah ragam bentuk malinformasi.</a:t>
            </a:r>
            <a:endParaRPr lang="en-ID" sz="1200"/>
          </a:p>
          <a:p>
            <a:pPr marL="457200" lvl="0" indent="-317500" algn="just" rtl="0">
              <a:lnSpc>
                <a:spcPct val="100000"/>
              </a:lnSpc>
              <a:spcBef>
                <a:spcPts val="0"/>
              </a:spcBef>
              <a:spcAft>
                <a:spcPts val="0"/>
              </a:spcAft>
              <a:buSzPts val="1400"/>
              <a:buNone/>
            </a:pPr>
            <a:endParaRPr sz="900"/>
          </a:p>
        </p:txBody>
      </p:sp>
    </p:spTree>
  </p:cSld>
  <p:clrMapOvr>
    <a:masterClrMapping/>
  </p:clrMapOvr>
</p:sld>
</file>

<file path=ppt/theme/theme1.xml><?xml version="1.0" encoding="utf-8"?>
<a:theme xmlns:a="http://schemas.openxmlformats.org/drawingml/2006/main" name="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2668</Words>
  <Application>WPS Presentation</Application>
  <PresentationFormat/>
  <Paragraphs>74</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Arial</vt:lpstr>
      <vt:lpstr>Cabin</vt:lpstr>
      <vt:lpstr>Thonburi</vt:lpstr>
      <vt:lpstr>Nunito</vt:lpstr>
      <vt:lpstr>微软雅黑</vt:lpstr>
      <vt:lpstr>汉仪旗黑</vt:lpstr>
      <vt:lpstr>Arial Unicode MS</vt:lpstr>
      <vt:lpstr>Wingdings</vt:lpstr>
      <vt:lpstr>宋体-简</vt:lpstr>
      <vt:lpstr>Geometric Philosophy Lesson by Slidesgo </vt:lpstr>
      <vt:lpstr>LITERASI  DIGITAL</vt:lpstr>
      <vt:lpstr>03</vt:lpstr>
      <vt:lpstr>Memanfaatkan Search Engine untuk Tujuan Akademik</vt:lpstr>
      <vt:lpstr>Google Scholar / Google Cendikia</vt:lpstr>
      <vt:lpstr>Google Books</vt:lpstr>
      <vt:lpstr>Tips menggunakan kata kunci yang efektif</vt:lpstr>
      <vt:lpstr>PowerPoint 演示文稿</vt:lpstr>
      <vt:lpstr>Problem</vt:lpstr>
      <vt:lpstr>PowerPoint 演示文稿</vt:lpstr>
      <vt:lpstr>3 Gangguan Informasi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LITERASI  DIGITAL</dc:title>
  <dc:creator>msi</dc:creator>
  <cp:lastModifiedBy>sttbandung</cp:lastModifiedBy>
  <cp:revision>6</cp:revision>
  <dcterms:created xsi:type="dcterms:W3CDTF">2023-06-03T07:25:36Z</dcterms:created>
  <dcterms:modified xsi:type="dcterms:W3CDTF">2023-06-03T07:25:36Z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