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sldIdLst>
    <p:sldId id="306" r:id="rId5"/>
    <p:sldId id="308" r:id="rId6"/>
    <p:sldId id="314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Gauss </a:t>
            </a:r>
            <a:r>
              <a:rPr lang="en-US" sz="5400" spc="400" dirty="0" err="1">
                <a:solidFill>
                  <a:schemeClr val="bg1"/>
                </a:solidFill>
              </a:rPr>
              <a:t>saidel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Ade </a:t>
            </a:r>
            <a:r>
              <a:rPr lang="en-US" sz="2000" dirty="0" err="1">
                <a:solidFill>
                  <a:schemeClr val="bg1"/>
                </a:solidFill>
              </a:rPr>
              <a:t>Hikmat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Pauji</a:t>
            </a:r>
            <a:r>
              <a:rPr lang="en-US" sz="2000" dirty="0">
                <a:solidFill>
                  <a:schemeClr val="bg1"/>
                </a:solidFill>
              </a:rPr>
              <a:t> Ridwan</a:t>
            </a:r>
          </a:p>
          <a:p>
            <a:r>
              <a:rPr lang="en-US" dirty="0"/>
              <a:t>TIFK 22 B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756" y="1171067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Methode</a:t>
            </a:r>
            <a:r>
              <a:rPr lang="en-US" dirty="0"/>
              <a:t> Gauss </a:t>
            </a:r>
            <a:r>
              <a:rPr lang="en-US" dirty="0" err="1"/>
              <a:t>Saidel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756" y="2534793"/>
            <a:ext cx="6190488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Methode</a:t>
            </a:r>
            <a:r>
              <a:rPr lang="en-US" dirty="0"/>
              <a:t> Gauss </a:t>
            </a:r>
            <a:r>
              <a:rPr lang="en-US" dirty="0" err="1"/>
              <a:t>Saidel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Gauss Jacobi.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Jacobi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Gauss-Seidel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1/4/2023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 </a:t>
            </a:r>
            <a:r>
              <a:rPr lang="en-US" dirty="0" err="1"/>
              <a:t>Saidel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22" y="986917"/>
            <a:ext cx="8843555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Gauss Jacobi VS </a:t>
            </a:r>
            <a:r>
              <a:rPr lang="en-US" dirty="0" err="1"/>
              <a:t>Gaus</a:t>
            </a:r>
            <a:r>
              <a:rPr lang="en-US" dirty="0"/>
              <a:t> </a:t>
            </a:r>
            <a:r>
              <a:rPr lang="en-US" dirty="0" err="1"/>
              <a:t>Saidel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1/4/2023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Komparasi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372DB3-9736-4E9C-B97C-721154D24258}"/>
              </a:ext>
            </a:extLst>
          </p:cNvPr>
          <p:cNvSpPr/>
          <p:nvPr/>
        </p:nvSpPr>
        <p:spPr>
          <a:xfrm>
            <a:off x="2521132" y="2166493"/>
            <a:ext cx="2534194" cy="3216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AD04608-A9AD-428E-8AB3-17AE808C2087}"/>
              </a:ext>
            </a:extLst>
          </p:cNvPr>
          <p:cNvSpPr/>
          <p:nvPr/>
        </p:nvSpPr>
        <p:spPr>
          <a:xfrm>
            <a:off x="3640723" y="5476250"/>
            <a:ext cx="317871" cy="488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4C21D-C4A0-4184-AC4A-BDDB0835FB27}"/>
              </a:ext>
            </a:extLst>
          </p:cNvPr>
          <p:cNvSpPr txBox="1"/>
          <p:nvPr/>
        </p:nvSpPr>
        <p:spPr>
          <a:xfrm flipH="1">
            <a:off x="2664823" y="5891348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30119-FA9E-4063-B87A-35386F613B2E}"/>
              </a:ext>
            </a:extLst>
          </p:cNvPr>
          <p:cNvSpPr/>
          <p:nvPr/>
        </p:nvSpPr>
        <p:spPr>
          <a:xfrm>
            <a:off x="8213271" y="2459201"/>
            <a:ext cx="794657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C40DE4-D3CB-4748-8D5C-4EB50742F1F7}"/>
              </a:ext>
            </a:extLst>
          </p:cNvPr>
          <p:cNvSpPr/>
          <p:nvPr/>
        </p:nvSpPr>
        <p:spPr>
          <a:xfrm>
            <a:off x="8213271" y="3608497"/>
            <a:ext cx="794657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DC446-0BF6-4571-B2D1-BE5B51F8BA9A}"/>
              </a:ext>
            </a:extLst>
          </p:cNvPr>
          <p:cNvSpPr/>
          <p:nvPr/>
        </p:nvSpPr>
        <p:spPr>
          <a:xfrm>
            <a:off x="8213270" y="4757793"/>
            <a:ext cx="794657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8CA71C3-464F-4318-AB78-03BB13F06CE9}"/>
              </a:ext>
            </a:extLst>
          </p:cNvPr>
          <p:cNvSpPr/>
          <p:nvPr/>
        </p:nvSpPr>
        <p:spPr>
          <a:xfrm>
            <a:off x="8461464" y="3228720"/>
            <a:ext cx="298268" cy="32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F311A1F-CF29-4743-9EC1-C15B408771B2}"/>
              </a:ext>
            </a:extLst>
          </p:cNvPr>
          <p:cNvSpPr/>
          <p:nvPr/>
        </p:nvSpPr>
        <p:spPr>
          <a:xfrm>
            <a:off x="8456019" y="4378016"/>
            <a:ext cx="298268" cy="32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EE323-403E-4EC2-BAC5-F2DB762FCFDC}"/>
              </a:ext>
            </a:extLst>
          </p:cNvPr>
          <p:cNvSpPr txBox="1"/>
          <p:nvPr/>
        </p:nvSpPr>
        <p:spPr>
          <a:xfrm flipH="1">
            <a:off x="7470317" y="5891348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559372-78B3-4CB5-9F3D-B50D3258CF57}"/>
              </a:ext>
            </a:extLst>
          </p:cNvPr>
          <p:cNvSpPr/>
          <p:nvPr/>
        </p:nvSpPr>
        <p:spPr>
          <a:xfrm>
            <a:off x="8456019" y="5514799"/>
            <a:ext cx="300441" cy="450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Contoh</a:t>
            </a:r>
            <a:r>
              <a:rPr lang="en-US" sz="5400" dirty="0"/>
              <a:t> Gauss </a:t>
            </a:r>
            <a:r>
              <a:rPr lang="en-US" sz="5400" dirty="0" err="1"/>
              <a:t>Saidel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E9CB6C-6FF8-4B8C-9B41-2DDD39B25D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6652" y="1681163"/>
                <a:ext cx="5030924" cy="45085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4x – y + z  = 7</a:t>
                </a:r>
              </a:p>
              <a:p>
                <a:pPr marL="0" indent="0">
                  <a:buNone/>
                </a:pPr>
                <a:r>
                  <a:rPr lang="en-US" dirty="0"/>
                  <a:t>4x – 8y + z = 21</a:t>
                </a:r>
              </a:p>
              <a:p>
                <a:pPr marL="0" indent="0">
                  <a:buNone/>
                </a:pPr>
                <a:r>
                  <a:rPr lang="en-US" sz="2000" dirty="0"/>
                  <a:t>-2x + y +5z = 15</a:t>
                </a:r>
              </a:p>
              <a:p>
                <a:pPr marL="0" indent="0">
                  <a:buNone/>
                </a:pPr>
                <a:r>
                  <a:rPr lang="en-US" dirty="0" err="1"/>
                  <a:t>Titik</a:t>
                </a:r>
                <a:r>
                  <a:rPr lang="en-US" dirty="0"/>
                  <a:t> Awal (0,0,0)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linear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augmented :</a:t>
                </a:r>
              </a:p>
              <a:p>
                <a:pPr marL="0" indent="0">
                  <a:buNone/>
                </a:pPr>
                <a:r>
                  <a:rPr lang="en-US" dirty="0"/>
                  <a:t>[ 4  -1   1 |  7 ]</a:t>
                </a:r>
              </a:p>
              <a:p>
                <a:pPr marL="0" indent="0">
                  <a:buNone/>
                </a:pPr>
                <a:r>
                  <a:rPr lang="en-US" dirty="0"/>
                  <a:t>[ 4  -8   1 | 21 ]</a:t>
                </a:r>
              </a:p>
              <a:p>
                <a:pPr marL="0" indent="0">
                  <a:buNone/>
                </a:pPr>
                <a:r>
                  <a:rPr lang="en-US" dirty="0"/>
                  <a:t>[-2   1   5 | 15 ]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Langkah 1 :</a:t>
                </a:r>
              </a:p>
              <a:p>
                <a:pPr marL="0" indent="0">
                  <a:buNone/>
                </a:pPr>
                <a:r>
                  <a:rPr lang="en-US" dirty="0"/>
                  <a:t>x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y</a:t>
                </a:r>
                <a:r>
                  <a:rPr lang="en-US" sz="2000" dirty="0"/>
                  <a:t>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+ 21</m:t>
                    </m:r>
                  </m:oMath>
                </a14:m>
                <a:r>
                  <a:rPr lang="en-US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z</a:t>
                </a:r>
                <a:r>
                  <a:rPr lang="en-US" sz="2000" dirty="0"/>
                  <a:t>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+ 15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E9CB6C-6FF8-4B8C-9B41-2DDD39B25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6652" y="1681163"/>
                <a:ext cx="5030924" cy="4508500"/>
              </a:xfrm>
              <a:blipFill>
                <a:blip r:embed="rId2"/>
                <a:stretch>
                  <a:fillRect l="-364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74CB9D-E60B-4C8A-B4E7-23BC1D9FA66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97576" y="1371600"/>
                <a:ext cx="5357812" cy="48180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Iterasi </a:t>
                </a:r>
                <a:r>
                  <a:rPr lang="en-US" sz="2000" dirty="0" err="1"/>
                  <a:t>pertama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x1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(0−0+7</m:t>
                    </m:r>
                  </m:oMath>
                </a14:m>
                <a:r>
                  <a:rPr lang="en-US" sz="2000" dirty="0"/>
                  <a:t>) = 1.75</a:t>
                </a:r>
              </a:p>
              <a:p>
                <a:pPr marL="0" indent="0">
                  <a:buNone/>
                </a:pPr>
                <a:r>
                  <a:rPr lang="en-US" sz="2000" dirty="0"/>
                  <a:t>y1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(1.75)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+ 21</m:t>
                    </m:r>
                  </m:oMath>
                </a14:m>
                <a:r>
                  <a:rPr lang="en-US" dirty="0"/>
                  <a:t>) </a:t>
                </a:r>
                <a:r>
                  <a:rPr lang="en-US" sz="2000" dirty="0"/>
                  <a:t>= 3.5</a:t>
                </a:r>
              </a:p>
              <a:p>
                <a:pPr marL="0" indent="0">
                  <a:buNone/>
                </a:pPr>
                <a:r>
                  <a:rPr lang="en-US" dirty="0"/>
                  <a:t>z</a:t>
                </a:r>
                <a:r>
                  <a:rPr lang="en-US" sz="2000" dirty="0"/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(1.75)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3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Iterasi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</a:t>
                </a:r>
                <a:r>
                  <a:rPr lang="en-US" dirty="0" err="1"/>
                  <a:t>dua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x2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(3.5−3+7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dirty="0"/>
                  <a:t>1.875</a:t>
                </a:r>
              </a:p>
              <a:p>
                <a:pPr marL="0" indent="0">
                  <a:buNone/>
                </a:pPr>
                <a:r>
                  <a:rPr lang="en-US" dirty="0"/>
                  <a:t>y2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(1.875)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21</m:t>
                    </m:r>
                  </m:oMath>
                </a14:m>
                <a:r>
                  <a:rPr lang="en-US" dirty="0"/>
                  <a:t>) = 3.1875</a:t>
                </a:r>
              </a:p>
              <a:p>
                <a:pPr marL="0" indent="0">
                  <a:buNone/>
                </a:pPr>
                <a:r>
                  <a:rPr lang="en-US" dirty="0"/>
                  <a:t>z2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(1.875)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3.1875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= </a:t>
                </a:r>
                <a:r>
                  <a:rPr lang="en-US"/>
                  <a:t>1.6125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err="1"/>
                  <a:t>Iterasi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ketiga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x3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(3.1875−1.6125+7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dirty="0"/>
                  <a:t>2.14375</a:t>
                </a:r>
              </a:p>
              <a:p>
                <a:pPr marL="0" indent="0">
                  <a:buNone/>
                </a:pPr>
                <a:r>
                  <a:rPr lang="en-US" dirty="0"/>
                  <a:t>y3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(2.14375)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1.6125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21</m:t>
                    </m:r>
                  </m:oMath>
                </a14:m>
                <a:r>
                  <a:rPr lang="en-US" dirty="0"/>
                  <a:t>) = 3.4953125</a:t>
                </a:r>
              </a:p>
              <a:p>
                <a:pPr marL="0" indent="0">
                  <a:buNone/>
                </a:pPr>
                <a:r>
                  <a:rPr lang="en-US" dirty="0"/>
                  <a:t>z3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2.14375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3.4953125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dirty="0"/>
                  <a:t>1.4434375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74CB9D-E60B-4C8A-B4E7-23BC1D9FA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97576" y="1371600"/>
                <a:ext cx="5357812" cy="4818063"/>
              </a:xfrm>
              <a:blipFill>
                <a:blip r:embed="rId3"/>
                <a:stretch>
                  <a:fillRect l="-341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126</TotalTime>
  <Words>285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Univers</vt:lpstr>
      <vt:lpstr>GradientUnivers</vt:lpstr>
      <vt:lpstr>Gauss saidel</vt:lpstr>
      <vt:lpstr>Methode Gauss Saidel</vt:lpstr>
      <vt:lpstr>Gauss Jacobi VS Gaus Saidel</vt:lpstr>
      <vt:lpstr>Contoh Gauss Saidel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saidel</dc:title>
  <dc:creator>Administrator</dc:creator>
  <cp:lastModifiedBy>Administrator</cp:lastModifiedBy>
  <cp:revision>15</cp:revision>
  <dcterms:created xsi:type="dcterms:W3CDTF">2023-04-01T13:31:42Z</dcterms:created>
  <dcterms:modified xsi:type="dcterms:W3CDTF">2023-04-01T15:41:29Z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