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53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DD30-2049-CA4D-BF64-D75B695B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6F6E2-A540-1D48-B202-02873A65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CDE8-7861-BA46-ACF3-DB555C95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1EA6-FC3C-B14B-8F3A-E2B8B3FB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BE94-AE02-E841-B3C5-BF7A17F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9703-2B4F-F44C-822A-DA1BCBFB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0A769-0943-C748-B6E1-CD1308E8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1FC0-7B77-5E4C-860B-89C62BB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0E1A-C791-E248-94F8-AA5A3378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BE65-257C-144F-BB27-900B1DC4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ECA2D-BB44-AB43-9ED7-D4972B163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517A-1F77-C143-9511-A7858A49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A22F-63D3-5D40-9E35-BC7ACCCA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5030-6E17-634A-9F9C-582A6D99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F179-FFD8-394B-9AB0-6CB2F25B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D332-9E5B-2B4E-98ED-9B42543E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979E-4087-B241-995B-5BB947F9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A678-B469-334C-BE29-7D92DCA4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4860-6474-6745-A9EB-D7660DC3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3D4C-BB3D-724F-8B1E-1996C7D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F508-EB60-E34D-AE81-18916877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222E-C6F4-B043-BB79-55A567B8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63DA-B5E1-A640-A74B-AC5C7D59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5B4E-AF71-8B47-BFCD-0DE955A9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B3BB-FB2C-E348-9DE7-FF9E68D3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F201-711E-DB42-920B-9431862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E593-0852-6647-8897-09DA7D62C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BEA4-7128-EA41-86FF-17960CFFB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A2B6-34E1-A845-94D9-D3ADA8FE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BBEF-CC2F-0B41-9BB5-109D159A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5EC94-E235-F34A-AC03-28D9838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2E60-92F6-0742-BC01-A818B6CB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1293-1EE7-2048-A181-A087CFCE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8A3A1-6AC0-DD4A-93C3-F86D0BF9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D4445-462E-124E-AAEF-64C571E70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20E0F-778D-6A4B-9D68-798AE745B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18E9D-A15A-384A-9489-C4C7FC5C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10217-2BA1-354B-B4FC-FD478744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89D08-1DC3-2449-A2CA-4431C0B9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71E-9E86-B54C-A072-3D8D17AB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BC393-D119-F440-AD94-90A22FEA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DB8D1-4A3A-4840-A663-95D29450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F2AB9-704B-8E4D-88DD-C7E607F3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6180B-AA4A-BA46-B589-81FE85A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E4AB3-5A1C-0C4A-AB51-B880D77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347E-150A-614D-A03B-6F9ABA72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6BDB-963F-E241-9D89-48F5C6B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3C1E-8222-644F-BAE3-3FCAA0CF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B841F-7445-7246-89BF-2891714E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75A7-7082-6E4B-A71B-519368B0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4266-4520-9A40-9D4F-8CEE5014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F2DD-F884-CC4B-80FA-64959D74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6A5-D5D0-F542-992F-8A4E9292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9AF5B-6483-184D-997F-0B383E10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74DE-141F-F84F-AD6A-085672C63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A110-835A-434B-81EA-D1633EF8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E440-CB4F-FB43-9A85-B4F8D73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2201-44F1-304C-89FF-E07F1E1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D55A-4D65-2A43-BF29-53D422D6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0E30-9BE1-3D49-AF82-6B13E07D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95C2-4865-1B47-A27D-ABE871F89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3FA1-7E72-D44D-A9E7-C5D2ECF00C9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E9E4-F2BA-C54C-B036-12D59760D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3018-2A95-1D4D-9CF2-999C0425F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5FF5-9276-1B40-8681-BA8E75A9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18CE-BA6B-BB48-B093-93FC319DD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Dua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08A9E-A462-D841-81FD-6068394D6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Rahmat</a:t>
            </a:r>
            <a:r>
              <a:rPr lang="en-US" dirty="0"/>
              <a:t> Nur Effendi</a:t>
            </a:r>
          </a:p>
        </p:txBody>
      </p:sp>
    </p:spTree>
    <p:extLst>
      <p:ext uri="{BB962C8B-B14F-4D97-AF65-F5344CB8AC3E}">
        <p14:creationId xmlns:p14="http://schemas.microsoft.com/office/powerpoint/2010/main" val="19176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D6F1597-84B2-5C48-BFFF-D4DDD4D1E4E1}"/>
              </a:ext>
            </a:extLst>
          </p:cNvPr>
          <p:cNvSpPr/>
          <p:nvPr/>
        </p:nvSpPr>
        <p:spPr>
          <a:xfrm>
            <a:off x="3436848" y="266997"/>
            <a:ext cx="4089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Dasar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3BF10B-02DC-D744-BE0A-CF60B478449E}"/>
              </a:ext>
            </a:extLst>
          </p:cNvPr>
          <p:cNvSpPr/>
          <p:nvPr/>
        </p:nvSpPr>
        <p:spPr>
          <a:xfrm>
            <a:off x="444273" y="1190327"/>
            <a:ext cx="3731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Words: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9E6EBF-16A2-744E-A50E-2977291A1EFC}"/>
              </a:ext>
            </a:extLst>
          </p:cNvPr>
          <p:cNvSpPr/>
          <p:nvPr/>
        </p:nvSpPr>
        <p:spPr>
          <a:xfrm>
            <a:off x="428624" y="2113657"/>
            <a:ext cx="108585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Estimasi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Akar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Selang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5400" b="1" u="sng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3B552-12A3-B640-8ABC-6FAD6F64B37D}"/>
              </a:ext>
            </a:extLst>
          </p:cNvPr>
          <p:cNvSpPr/>
          <p:nvPr/>
        </p:nvSpPr>
        <p:spPr>
          <a:xfrm>
            <a:off x="1950242" y="3867983"/>
            <a:ext cx="78152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Selang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Random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9F7DA5-DD2B-1146-9220-5EB2D921C4CE}"/>
              </a:ext>
            </a:extLst>
          </p:cNvPr>
          <p:cNvSpPr/>
          <p:nvPr/>
        </p:nvSpPr>
        <p:spPr>
          <a:xfrm>
            <a:off x="3565433" y="5622309"/>
            <a:ext cx="5672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Syarat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f(a).f(b) &lt; 0</a:t>
            </a:r>
          </a:p>
        </p:txBody>
      </p:sp>
    </p:spTree>
    <p:extLst>
      <p:ext uri="{BB962C8B-B14F-4D97-AF65-F5344CB8AC3E}">
        <p14:creationId xmlns:p14="http://schemas.microsoft.com/office/powerpoint/2010/main" val="653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E3FDE8-1B1F-E54F-91B3-5CE247C6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A64F-21C5-244E-A14C-05D4223DA444}"/>
              </a:ext>
            </a:extLst>
          </p:cNvPr>
          <p:cNvSpPr/>
          <p:nvPr/>
        </p:nvSpPr>
        <p:spPr>
          <a:xfrm>
            <a:off x="2983917" y="461665"/>
            <a:ext cx="602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Algoritma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Pengujian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4F619-A231-4445-939A-7499E217CB10}"/>
              </a:ext>
            </a:extLst>
          </p:cNvPr>
          <p:cNvSpPr/>
          <p:nvPr/>
        </p:nvSpPr>
        <p:spPr>
          <a:xfrm>
            <a:off x="557213" y="1729322"/>
            <a:ext cx="1061561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Pilih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a, b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sehingga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f(a).f(b) &lt; 0</a:t>
            </a:r>
          </a:p>
          <a:p>
            <a:pPr marL="342900" indent="-342900">
              <a:buAutoNum type="arabicPeriod"/>
            </a:pP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Tentukan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nilai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sebagai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titik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tengah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a,b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{c=(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a+b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)/2}</a:t>
            </a:r>
          </a:p>
          <a:p>
            <a:pPr marL="342900" indent="-342900">
              <a:buAutoNum type="arabicPeriod"/>
            </a:pP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f(a).fc) &lt; 0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b:=c,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lanjutkan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langkah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4</a:t>
            </a:r>
          </a:p>
          <a:p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f(a).f(c) &gt; 0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a:=c,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lanjutkan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langkah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4</a:t>
            </a:r>
          </a:p>
          <a:p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f(a).f(c) = 0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akar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persamaan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adalah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c,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hitung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 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selesai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  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Jika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a-b &lt;= epsilon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akar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persamaan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adalah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c,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jika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tidak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ulangi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langkah</a:t>
            </a:r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809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053EE-AED8-EF4E-9967-1739C55898E9}"/>
              </a:ext>
            </a:extLst>
          </p:cNvPr>
          <p:cNvSpPr/>
          <p:nvPr/>
        </p:nvSpPr>
        <p:spPr>
          <a:xfrm>
            <a:off x="406172" y="1995785"/>
            <a:ext cx="1137965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Dengan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metode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bagi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dua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tentukan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akar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dari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f(x) = x^3-8, </a:t>
            </a:r>
          </a:p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dengan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epsilon = 0.005!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EB577-CAD6-F84E-8720-2F39E7B754E1}"/>
              </a:ext>
            </a:extLst>
          </p:cNvPr>
          <p:cNvSpPr/>
          <p:nvPr/>
        </p:nvSpPr>
        <p:spPr>
          <a:xfrm>
            <a:off x="1004000" y="1072455"/>
            <a:ext cx="39260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Soal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Latihan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6655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182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Metode Bagi Dua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Bagi Dua</dc:title>
  <dc:creator>Microsoft Office User</dc:creator>
  <cp:lastModifiedBy>Microsoft Office User</cp:lastModifiedBy>
  <cp:revision>9</cp:revision>
  <dcterms:created xsi:type="dcterms:W3CDTF">2023-04-08T02:27:31Z</dcterms:created>
  <dcterms:modified xsi:type="dcterms:W3CDTF">2023-04-09T04:41:31Z</dcterms:modified>
</cp:coreProperties>
</file>