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014C-C49C-4B28-BF79-578F073CF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B42AB-B664-49C5-B527-BB254052A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D8604-5940-4E5D-A179-11F09D9C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681-D15E-48C9-A422-B1ADBBB958B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8D19-23D8-42EC-BB81-B876DEFF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AE1FA-55DF-43E2-A22A-DE1B8D58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C8D8-8DEF-4E4C-A468-E4DDBC73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9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2745-4A6D-441F-92CA-1006D177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118A3-64DE-4122-93E8-2A75E01E0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4BF58-9E9C-4EBE-A72F-368EFB56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681-D15E-48C9-A422-B1ADBBB958B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BB0B7-1E33-4D47-93E9-6ACAF45A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B2E20-EDB2-4370-AA98-048071C7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C8D8-8DEF-4E4C-A468-E4DDBC73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2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3FF64F-0F85-4660-B483-47682C298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F213B-8118-4222-B0CA-7421F9A58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BE0A4-B634-48BE-901D-F8D01530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681-D15E-48C9-A422-B1ADBBB958B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5D6AD-5635-4998-BC7B-C8E9747C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88A9B-3940-4303-AA0D-36696095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C8D8-8DEF-4E4C-A468-E4DDBC73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1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14F9-52B0-4FFB-948B-609A6348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9E10A-2622-4804-9B32-246A1786F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DE617-894E-4A2A-AB52-6FAAF7BD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681-D15E-48C9-A422-B1ADBBB958B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BF6C6-C09D-4BDE-99ED-521D7FC9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BD07A-173D-4926-BF56-91705E79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C8D8-8DEF-4E4C-A468-E4DDBC73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4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0F65-BFBD-41A1-8379-057C8999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493F5-DA6B-49F9-9AD1-2B985B04D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E39C5-3C1C-4790-8266-F0541D9E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681-D15E-48C9-A422-B1ADBBB958B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448E5-193B-4405-A4C2-6105D8E8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0082F-D10E-40C3-A8B4-A79D343C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C8D8-8DEF-4E4C-A468-E4DDBC73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1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853D-B4BC-4D1B-8EF9-CB1DA2FF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06254-952B-41B6-8986-4E006F3FD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E7FA1-0968-4AFE-BCE3-4AAE65DB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EBC0E-95D8-4C87-B1FF-1AC89369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681-D15E-48C9-A422-B1ADBBB958B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E9400-1E67-41C0-9ABE-2E147C4E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CC52A-94F4-4EF0-A293-BAAC34DD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C8D8-8DEF-4E4C-A468-E4DDBC73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5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9C5C-9D4A-480C-9F7C-4AA98DBC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144B8-444F-4FD7-BFF0-614FDFB3A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C20FF-EF02-4AD2-8C5B-24953583F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B5FC8-A348-463C-B3E4-002D64921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E8152-969C-41A9-BE2A-384D693C4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069D0-B193-4BB6-8868-72390A23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681-D15E-48C9-A422-B1ADBBB958B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5B8D53-537E-4D13-9FB3-3DD67190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61D7E2-DC33-4E54-BB8C-0562745F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C8D8-8DEF-4E4C-A468-E4DDBC73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5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1C19-D143-496C-B0D2-441D8498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0EFEF-D147-409F-BC71-18674C2F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681-D15E-48C9-A422-B1ADBBB958B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DCB69-F384-4BB4-B10F-BC886EA3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18FB5-8B9F-4DFC-AD0C-90428FE3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C8D8-8DEF-4E4C-A468-E4DDBC73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4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15E11-9164-4E6D-B48D-0A8B6C3A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681-D15E-48C9-A422-B1ADBBB958B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59151-A34C-458D-80C6-EF21C4EE7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CDD8D-9A86-496C-993B-851E1A2E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C8D8-8DEF-4E4C-A468-E4DDBC73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2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E288-1E66-4A64-8E36-2BDAF327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7AD4C-9C3F-49A2-9372-B9174636D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8A85B-CB40-4310-BAED-D1238EDC3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CECA0-2C73-4D31-B1B3-7E8559BF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681-D15E-48C9-A422-B1ADBBB958B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36CCD-20D6-460E-B44A-A09405581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05E82-6A34-4204-B48A-A7CFA31A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C8D8-8DEF-4E4C-A468-E4DDBC73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8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77C0-F31C-4904-88EB-E0BEDE388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FA1263-20CD-4127-9EEE-FFFEE3E76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19E7-5DCB-47D8-BBAF-104D8D907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E2F42-488D-4F14-8657-28884397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681-D15E-48C9-A422-B1ADBBB958B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2141C-2DF5-4F87-8D00-97B7C346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DAAAF-DF61-42D5-A37C-5A61D876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C8D8-8DEF-4E4C-A468-E4DDBC73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0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1C6DD-16CF-4AF3-9CED-306EC5BA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7EC2D-0F23-4451-9587-999BB7784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761E2-E99D-481F-BB16-F80EAE365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80681-D15E-48C9-A422-B1ADBBB958B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5FDDC-5C1E-476F-85A4-4BAA1220C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382A2-A5D4-44F0-AA73-FDA1933FF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AC8D8-8DEF-4E4C-A468-E4DDBC73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8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F7C5-1F7F-45C6-BFEF-DD0EBA82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 dirty="0" err="1">
                <a:effectLst/>
                <a:latin typeface="Söhne"/>
              </a:rPr>
              <a:t>Alokasi</a:t>
            </a:r>
            <a:r>
              <a:rPr lang="en-US" sz="4000" i="0" dirty="0">
                <a:effectLst/>
                <a:latin typeface="Söhne"/>
              </a:rPr>
              <a:t> Data dalam </a:t>
            </a:r>
            <a:r>
              <a:rPr lang="en-US" sz="4000" i="0" dirty="0" err="1">
                <a:effectLst/>
                <a:latin typeface="Söhne"/>
              </a:rPr>
              <a:t>Sistem</a:t>
            </a:r>
            <a:r>
              <a:rPr lang="en-US" sz="4000" i="0" dirty="0">
                <a:effectLst/>
                <a:latin typeface="Söhne"/>
              </a:rPr>
              <a:t> Basis Data </a:t>
            </a:r>
            <a:r>
              <a:rPr lang="en-US" sz="4000" i="0" dirty="0" err="1">
                <a:effectLst/>
                <a:latin typeface="Söhne"/>
              </a:rPr>
              <a:t>Terdistribusi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827A9-1153-4248-B238-D289CC82E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20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Data allocation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mengacu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pada proses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pengambilan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keputusan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tentang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di mana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meletakkan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data dalam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sistem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database.</a:t>
            </a:r>
          </a:p>
          <a:p>
            <a:pPr marL="0" indent="0" algn="l">
              <a:buNone/>
            </a:pP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Terdapat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tiga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strategi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utama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dalam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alokasi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data: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terpusat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terpartisi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dan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terduplikasi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4" name="Picture 2" descr="A Detailed Guide about Data Allocation in Distributed Database Design »  Smart Sight Innovations">
            <a:extLst>
              <a:ext uri="{FF2B5EF4-FFF2-40B4-BE49-F238E27FC236}">
                <a16:creationId xmlns:a16="http://schemas.microsoft.com/office/drawing/2014/main" id="{DD8452F5-B865-4E21-A587-660003197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385" y="1690688"/>
            <a:ext cx="468993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92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EDBF-362D-4F55-9154-71DA34A3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083734"/>
            <a:ext cx="4001558" cy="1600200"/>
          </a:xfrm>
        </p:spPr>
        <p:txBody>
          <a:bodyPr/>
          <a:lstStyle/>
          <a:p>
            <a:pPr algn="l"/>
            <a:r>
              <a:rPr lang="en-US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Alokasi</a:t>
            </a: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Data </a:t>
            </a:r>
            <a:r>
              <a:rPr lang="en-US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Terpusat</a:t>
            </a:r>
            <a:b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</a:br>
            <a:r>
              <a:rPr lang="en-US" sz="18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centralized data allocation</a:t>
            </a:r>
            <a:endParaRPr lang="en-US" sz="18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B9F26-9145-4531-9D35-2886A406A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9067" y="2979737"/>
            <a:ext cx="4772026" cy="2277533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Dalam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alokasi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data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terpusat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seluruh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database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disimpan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di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satu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lokasi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Keuntungan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Sederhana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pengelolaan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mudah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Kekurangan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Single point of failure,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performa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rendah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pada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akses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jarak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jauh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</p:txBody>
      </p:sp>
      <p:pic>
        <p:nvPicPr>
          <p:cNvPr id="6" name="Picture 2" descr="A Detailed Guide about Data Allocation in Distributed Database Design »  Smart Sight Innovations">
            <a:extLst>
              <a:ext uri="{FF2B5EF4-FFF2-40B4-BE49-F238E27FC236}">
                <a16:creationId xmlns:a16="http://schemas.microsoft.com/office/drawing/2014/main" id="{CEE5B773-BC8A-432F-95B9-FE6715019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252" y="1182688"/>
            <a:ext cx="468993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77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EDBF-362D-4F55-9154-71DA34A3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083734"/>
            <a:ext cx="4001558" cy="1600200"/>
          </a:xfrm>
        </p:spPr>
        <p:txBody>
          <a:bodyPr/>
          <a:lstStyle/>
          <a:p>
            <a:pPr algn="l"/>
            <a:r>
              <a:rPr lang="en-US" i="0" dirty="0" err="1">
                <a:effectLst/>
                <a:latin typeface="Söhne"/>
              </a:rPr>
              <a:t>Alokasi</a:t>
            </a:r>
            <a:r>
              <a:rPr lang="en-US" i="0" dirty="0">
                <a:effectLst/>
                <a:latin typeface="Söhne"/>
              </a:rPr>
              <a:t> Data </a:t>
            </a:r>
            <a:r>
              <a:rPr lang="en-US" i="0" dirty="0" err="1">
                <a:effectLst/>
                <a:latin typeface="Söhne"/>
              </a:rPr>
              <a:t>Terpartisi</a:t>
            </a:r>
            <a:br>
              <a:rPr lang="en-US" i="0" dirty="0">
                <a:effectLst/>
                <a:latin typeface="Söhne"/>
              </a:rPr>
            </a:br>
            <a:r>
              <a:rPr lang="en-US" sz="18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partitioned data allocation</a:t>
            </a:r>
            <a:endParaRPr lang="en-US" sz="18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B9F26-9145-4531-9D35-2886A406A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9067" y="2979737"/>
            <a:ext cx="4772026" cy="2277533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Dalam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alokasi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data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terpartisi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database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dibagi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menjadi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beberapa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bagian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terpisah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(fragment) dan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disimpan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di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dua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lebih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lokasi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Keuntungan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Redundansi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data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lebih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rendah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akses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cepat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ke data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tertentu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Kekurangan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Kompleksitas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manajemen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risiko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kehilangan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data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jika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salah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satu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partisi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gagal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2050" name="Picture 2" descr="Data Partitioning (Sharding) in System Design">
            <a:extLst>
              <a:ext uri="{FF2B5EF4-FFF2-40B4-BE49-F238E27FC236}">
                <a16:creationId xmlns:a16="http://schemas.microsoft.com/office/drawing/2014/main" id="{CF5D3C4A-BE5C-4843-9898-C484526F0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609" y="1590987"/>
            <a:ext cx="4970990" cy="367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7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ata Replication Types - Benefits - Schemes in DBMS - ManageEngine Device  Control Plus">
            <a:extLst>
              <a:ext uri="{FF2B5EF4-FFF2-40B4-BE49-F238E27FC236}">
                <a16:creationId xmlns:a16="http://schemas.microsoft.com/office/drawing/2014/main" id="{A659EC53-C295-41CF-89A2-C471F43F3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970" y="1503362"/>
            <a:ext cx="6377380" cy="385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32EDBF-362D-4F55-9154-71DA34A3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083734"/>
            <a:ext cx="4368799" cy="1600200"/>
          </a:xfrm>
        </p:spPr>
        <p:txBody>
          <a:bodyPr/>
          <a:lstStyle/>
          <a:p>
            <a:pPr algn="l"/>
            <a:r>
              <a:rPr lang="en-US" i="0" dirty="0" err="1">
                <a:effectLst/>
                <a:latin typeface="Söhne"/>
              </a:rPr>
              <a:t>Alokasi</a:t>
            </a:r>
            <a:r>
              <a:rPr lang="en-US" i="0" dirty="0">
                <a:effectLst/>
                <a:latin typeface="Söhne"/>
              </a:rPr>
              <a:t> Data </a:t>
            </a:r>
            <a:r>
              <a:rPr lang="en-US" i="0" dirty="0" err="1">
                <a:effectLst/>
                <a:latin typeface="Söhne"/>
              </a:rPr>
              <a:t>Terduplikasi</a:t>
            </a:r>
            <a:br>
              <a:rPr lang="en-US" i="0" dirty="0">
                <a:effectLst/>
                <a:latin typeface="Söhne"/>
              </a:rPr>
            </a:br>
            <a:r>
              <a:rPr lang="en-US" sz="1800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replicated data allocation</a:t>
            </a:r>
            <a:endParaRPr lang="en-US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B9F26-9145-4531-9D35-2886A406A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9067" y="2979737"/>
            <a:ext cx="4772026" cy="2277533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Dalam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alokasi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data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terduplikasi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salinan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satu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lebih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fragmen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database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disimpan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di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beberapa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lokasi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Keuntungan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Redundansi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data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tinggi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toleransi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kesalahan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kuat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akses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cepat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Kekurangan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Biaya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penyimpanan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lebih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tinggi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perlu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sinkronisasi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279078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2A996FF-77BF-4930-902A-B2E6A460B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1160993"/>
            <a:ext cx="6392333" cy="1325563"/>
          </a:xfrm>
        </p:spPr>
        <p:txBody>
          <a:bodyPr>
            <a:normAutofit/>
          </a:bodyPr>
          <a:lstStyle/>
          <a:p>
            <a:r>
              <a:rPr lang="fi-FI" sz="36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Kapan Menggunakan Terpusat, Terpartisi, atau Terduplikasi?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489A39-13BE-4E8F-89E7-BD8CFFDF0313}"/>
              </a:ext>
            </a:extLst>
          </p:cNvPr>
          <p:cNvSpPr txBox="1"/>
          <p:nvPr/>
        </p:nvSpPr>
        <p:spPr>
          <a:xfrm>
            <a:off x="829734" y="2709039"/>
            <a:ext cx="96604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Pemilihan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strategi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alokasi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data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bergantung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pada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kebutuhan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dan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tujuan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bisnis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Terpusat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Cocok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aplikasi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kecil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dengan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sedikit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akses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jarak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jauh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Terpartisi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Cocok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aplikasi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besar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dengan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akses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jarak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jauh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yang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memerlukan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skala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dan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kinerja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Terduplikasi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Cocok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aplikasi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kritis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memerlukan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toleransi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kesalahan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tinggi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9B39D1-5096-417C-9C16-14B00AC13218}"/>
              </a:ext>
            </a:extLst>
          </p:cNvPr>
          <p:cNvSpPr txBox="1"/>
          <p:nvPr/>
        </p:nvSpPr>
        <p:spPr>
          <a:xfrm>
            <a:off x="829734" y="4295246"/>
            <a:ext cx="71289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Jadi…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Data allocation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adalah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faktor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penting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dalam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manajemen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basis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Pilih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strategi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alokasi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sesuai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dengan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kebutuhan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bisnis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dan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tujuan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Ingatlah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bahwa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tidak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ada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satu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ukuran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cocok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semua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87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279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Office Theme</vt:lpstr>
      <vt:lpstr>Alokasi Data dalam Sistem Basis Data Terdistribusi</vt:lpstr>
      <vt:lpstr>Alokasi Data Terpusat centralized data allocation</vt:lpstr>
      <vt:lpstr>Alokasi Data Terpartisi partitioned data allocation</vt:lpstr>
      <vt:lpstr>Alokasi Data Terduplikasi replicated data allocation</vt:lpstr>
      <vt:lpstr>Kapan Menggunakan Terpusat, Terpartisi, atau Terduplikasi?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Alokasi Data dalam Sistem Basis Data Terdistribusi</dc:title>
  <dc:creator>Dwi Fitriana</dc:creator>
  <cp:lastModifiedBy>Dwi Fitriana</cp:lastModifiedBy>
  <cp:revision>4</cp:revision>
  <dcterms:created xsi:type="dcterms:W3CDTF">2023-10-19T06:20:49Z</dcterms:created>
  <dcterms:modified xsi:type="dcterms:W3CDTF">2023-10-19T06:49:17Z</dcterms:modified>
</cp:coreProperties>
</file>