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96D9-D023-46EF-9D75-01A14416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9407E-CE16-41F6-B5E6-CDD8C6B0D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EB36-F9EB-4138-B149-14634B5E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97EE-B9D6-4A6E-9D0E-EC48DDFB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3AD2-817A-4C75-B276-F672AEA9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B4BD-E7EE-4627-8D47-442BB17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023C8-6B57-4995-BC59-5B90B28FE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F2A7-A2A9-4DC0-9B79-7A137EF9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3895-51FE-4170-B106-4F13AB7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F7A7-CC55-474E-A450-5FA8816C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D5D09-33E2-4565-B214-DE4EEC13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F700E-24A2-4250-9B5B-64B03FE5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CAB5-6F07-4599-8473-6FC230F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99B8-869A-4CBA-9786-569C9165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B0F8-85EC-4172-8404-8912F7A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B04A-3299-4E00-9B27-B3E6C3A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748F-CAE6-4334-A0CC-32FFBEAC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C04E-6B76-4CBE-8299-ACFB5D62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4F33-0C2B-4C20-995B-F137BF6F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0E2A-CDE8-4AFE-AF06-EB1632AB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5A28-A042-486E-A897-2D172AAB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1917-8696-42B9-9370-39F99862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262F-73CC-4583-BF22-E1CD472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3209-5178-44DD-BE4D-85543DD7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0EBB-917A-4091-A7E1-48562FE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68E5-666A-45FC-8AE0-462FE23F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133D-98ED-4D6C-AE44-FC1C7AD4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799C-27A4-4872-8661-7CF19F52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B838-D472-492D-8665-C31395D9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BF3E-984A-476B-A384-6386F212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F8B6-44F4-47F0-9FA1-1B4680D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0FC-6F88-45D2-89CD-30F3CE5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DA7A-53EE-4560-8C10-927E742C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23CF1-94E5-4BF4-ACE9-97A7518A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A83EB-CF37-47FA-BED9-AB8FB833F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F27D-D674-434A-B7E4-C2F737D86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E0A1E-49E2-4FE6-965F-BE3B26A4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22A76-AA95-4316-83B3-A9AA712F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6F5A2-48A5-401A-89B3-B05C7EC7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7DAB-A65A-4988-86C5-4A298551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1640D-A424-4D53-82BF-F9256B9F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5879-E5B8-485D-A2EF-C712058B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D9462-423F-41A6-B9A9-D8ABE167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F45E3-D955-4C53-B01D-3244601E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CC8DA-6443-4D16-9F0C-50EEAE54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D7BC-51E6-4CE1-A33F-16CE13C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A221-E961-4B6F-8B51-CC4EEAC5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C53D-BAD5-4FCF-A25C-FE2370F9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2CA5-DBEC-4F2F-9C3B-206FED92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163F-281B-4BAE-ADD2-1050C93E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6954-8974-4839-81A6-B0ECEAC1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843C-4A46-4B39-A9CF-A118E5B2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C7FD-858A-49D3-AB67-9D60FFB4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3370A-CE87-44E8-84C2-56E90DB94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8907-067D-487B-B184-0D8193E1F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616F-9DED-4396-84CA-0FC07B93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E330-ABB2-43E1-B894-CACF812C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FC7E-D820-4453-A037-6042EA49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C48C5-E278-400A-95E5-D3BC4FD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BE9B3-5D31-4403-BE18-20F2FBCC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25E8-A8DC-4FDF-B92D-32CA1A595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E9EB-9A74-404A-9617-0291D69529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7CFD-2E87-40FB-AA6D-5A58FC5B8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FAE3-6A41-404A-ADB4-1C5545D6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CCFD-CD4F-49A7-92E9-3E0DC795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6EF04-AB8F-43F9-B01A-E8C510DA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73"/>
            <a:ext cx="12192000" cy="68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F9430-7177-4F1B-AC7C-B63D6474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73"/>
            <a:ext cx="12192000" cy="68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6242B-A4B5-4FB2-8974-7DE84CFA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34"/>
            <a:ext cx="12192000" cy="68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6B51E-9D97-4937-8786-B308EA4E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9"/>
            <a:ext cx="12192000" cy="68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277EB9-B1E2-4E40-A261-79734420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9" y="0"/>
            <a:ext cx="12213880" cy="68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5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9F1B-642A-4C9B-9C81-C5605E41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5E93-3B00-499A-A73F-049A927E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AF0DD-CC74-4958-9938-DACB5B6F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9" y="0"/>
            <a:ext cx="1221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9B849-22F7-4303-AEA0-E8D3896E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1707"/>
          </a:xfrm>
        </p:spPr>
      </p:pic>
    </p:spTree>
    <p:extLst>
      <p:ext uri="{BB962C8B-B14F-4D97-AF65-F5344CB8AC3E}">
        <p14:creationId xmlns:p14="http://schemas.microsoft.com/office/powerpoint/2010/main" val="343923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2023-10-30T17:33:12Z</dcterms:created>
  <dcterms:modified xsi:type="dcterms:W3CDTF">2023-10-30T17:56:31Z</dcterms:modified>
</cp:coreProperties>
</file>