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AFAD-15B7-2C7B-5BAF-018B7D77E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4DDF0-B235-8D7C-1B8D-603E2312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92BD-9CA4-2E19-3962-7017BD92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257B-27B6-F7B2-7C0A-CB05C48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69FE-E0A5-99E1-3131-35B064B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429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1B10-D3EE-3826-1267-11DF8A54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19135-FD9A-1BEC-8699-D0E5A25E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65A4-9C48-DE38-92A7-FD9C7D56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A4D2-0764-CE5C-A2D1-0D1F5F45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CF3D-E5D3-96C4-38E5-F8666A81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42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185C-BD62-E405-44A3-D260AECF5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6F49-178F-E16F-BE9D-07F090B7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4296-9DB6-3F3A-0154-F374DA66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834D-305F-60B2-70A8-FE2B5AFC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9030-0627-8218-0857-998638D8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6A85-5B84-66A5-1AAB-277CB6E7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154C-B699-F364-87D7-FE1F9C67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37FD-5BA3-470C-119E-FDEE03EA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7A61-54DE-7A6F-CCDC-F76AD0C4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D02-BEC5-8862-6449-3586E124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7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8136-5CEE-9B06-C096-11B2F86E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D90FE-F8C5-F12E-44D6-D87AF83F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CC2D-2A34-73FD-4D09-BA57907B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8DF7-5422-EA4F-A2BE-7EC6F11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6B3D-9CBB-089A-CCEF-F66E121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37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4FA-D61F-F779-813C-09E6C0E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BDEE-9AA9-8E6E-C1E6-4DE65802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15CD-88BF-B1FF-1267-26BFD7B6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E7AB-9B10-D50E-E08C-55F38ED8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6C52A-18BC-AC58-5BB2-C82C188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3750-D77D-8DAA-B1B0-E331B8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8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F07F-E6BE-F61F-4215-56B8E9D3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A750-1D78-9A34-8350-65ECD754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BA54E-6238-40DD-8B07-93339B6B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282E9-BB67-272B-518C-525088C97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1E977-393C-4C5B-9A16-AC53AE14F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D7EC5-58C1-CCE5-91FF-A6B21191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072B5-D697-DD14-3EE1-CEDB3F5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B99EF-A551-5109-967A-0D5BF520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95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94EE-A842-D0EC-0400-5D51D582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15C82-0E8E-7F8E-8C01-1A82EC1D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D6EA-0904-B36D-F91C-70C439A1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A144B-293D-A7C7-045C-77043DE4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39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5F0B2-17DF-88B0-5260-A24847C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45038-FC1E-A00E-3212-D4A0FCE7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E76C-26E3-78C6-A947-A164668A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09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8B03-3CD0-117D-80E4-6E4704B2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D07B-49B2-1EC3-23BE-4CB8199E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B99D-CB33-60B1-4443-AF6BA90F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53137-4D8B-91B1-6EFC-BD6897BD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CBA4-9FE4-0049-ADDF-BBA86FF1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15FB-CAED-4F38-93DB-78099AF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46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4AE-8145-429E-A618-D3AFE3CD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F305D-7B5C-6CA7-0D41-4DF375E7A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E4A9-4465-42F4-1706-46E20500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1DD5-169D-8F08-C519-C82CC21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B04E0-97F7-DD1A-997E-50D7CD71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6A59-3115-A254-F2BB-1F78A7C1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241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F61EA-EBB2-68B0-4507-5FA78E7A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B48E-5C42-EB58-6730-32796DE5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536D-8C9F-D3D4-BF37-AD9E71D0B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1B34-C5FE-4667-8749-7DBB647D8698}" type="datetimeFigureOut">
              <a:rPr lang="en-ID" smtClean="0"/>
              <a:t>09/10/2023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2A69-E7FB-B453-CBBC-A39CFEC9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26AD-FDD6-526A-A3E9-2C65DFD84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3EAA-D985-4A12-96AD-7A1211896F81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11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61F-F1F0-4797-5D36-87059EA2C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Side &amp; Server Side Programming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D2EC-1891-3EF4-8D71-E623470B1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81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F1D7-D8C8-FDAF-6A46-9C6E601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Server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3E81-68F5-C00E-03AD-A270B39B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1" dirty="0" err="1"/>
              <a:t>Pemrosesan</a:t>
            </a:r>
            <a:r>
              <a:rPr lang="en-ID" sz="1800" b="1" dirty="0"/>
              <a:t> Data</a:t>
            </a:r>
          </a:p>
          <a:p>
            <a:pPr marL="0" indent="0" algn="just">
              <a:buNone/>
            </a:pPr>
            <a:r>
              <a:rPr lang="en-ID" sz="1800" dirty="0" err="1"/>
              <a:t>Pemrograman</a:t>
            </a:r>
            <a:r>
              <a:rPr lang="en-ID" sz="1800" dirty="0"/>
              <a:t> </a:t>
            </a:r>
            <a:r>
              <a:rPr lang="en-ID" sz="1800" dirty="0" err="1"/>
              <a:t>sisi</a:t>
            </a:r>
            <a:r>
              <a:rPr lang="en-ID" sz="1800" dirty="0"/>
              <a:t> server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memproses</a:t>
            </a:r>
            <a:r>
              <a:rPr lang="en-ID" sz="1800" dirty="0"/>
              <a:t> data yang </a:t>
            </a:r>
            <a:r>
              <a:rPr lang="en-ID" sz="1800" dirty="0" err="1"/>
              <a:t>diterima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sumber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mencakup</a:t>
            </a:r>
            <a:r>
              <a:rPr lang="en-ID" sz="1800" dirty="0"/>
              <a:t> data yang </a:t>
            </a:r>
            <a:r>
              <a:rPr lang="en-ID" sz="1800" dirty="0" err="1"/>
              <a:t>dikirim</a:t>
            </a:r>
            <a:r>
              <a:rPr lang="en-ID" sz="1800" dirty="0"/>
              <a:t> oleh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API (Application Programming Interface).</a:t>
            </a:r>
          </a:p>
          <a:p>
            <a:pPr algn="just"/>
            <a:r>
              <a:rPr lang="en-ID" sz="1800" b="1" dirty="0" err="1"/>
              <a:t>Logika</a:t>
            </a:r>
            <a:r>
              <a:rPr lang="en-ID" sz="1800" b="1" dirty="0"/>
              <a:t> </a:t>
            </a:r>
            <a:r>
              <a:rPr lang="en-ID" sz="1800" b="1" dirty="0" err="1"/>
              <a:t>Bisnis</a:t>
            </a:r>
            <a:endParaRPr lang="en-ID" sz="1800" b="1" dirty="0"/>
          </a:p>
          <a:p>
            <a:pPr marL="0" indent="0" algn="just">
              <a:buNone/>
            </a:pPr>
            <a:r>
              <a:rPr lang="en-ID" sz="1800" dirty="0"/>
              <a:t>Server-side programming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yang </a:t>
            </a:r>
            <a:r>
              <a:rPr lang="en-ID" sz="1800" dirty="0" err="1"/>
              <a:t>mendasari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adalah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penting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pengembangan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peraturan</a:t>
            </a:r>
            <a:r>
              <a:rPr lang="en-ID" sz="1800" dirty="0"/>
              <a:t> dan </a:t>
            </a:r>
            <a:r>
              <a:rPr lang="en-ID" sz="1800" dirty="0" err="1"/>
              <a:t>alur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yang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berperilaku</a:t>
            </a:r>
            <a:r>
              <a:rPr lang="en-ID" sz="1800" dirty="0"/>
              <a:t>. </a:t>
            </a:r>
            <a:r>
              <a:rPr lang="en-ID" sz="1800" dirty="0" err="1"/>
              <a:t>Misalnya</a:t>
            </a:r>
            <a:r>
              <a:rPr lang="en-ID" sz="1800" dirty="0"/>
              <a:t>,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e-commerce, server-side logic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mengelola</a:t>
            </a:r>
            <a:r>
              <a:rPr lang="en-ID" sz="1800" dirty="0"/>
              <a:t> proses </a:t>
            </a:r>
            <a:r>
              <a:rPr lang="en-ID" sz="1800" dirty="0" err="1"/>
              <a:t>pembelian</a:t>
            </a:r>
            <a:r>
              <a:rPr lang="en-ID" sz="1800" dirty="0"/>
              <a:t>, </a:t>
            </a:r>
            <a:r>
              <a:rPr lang="en-ID" sz="1800" dirty="0" err="1"/>
              <a:t>stok</a:t>
            </a:r>
            <a:r>
              <a:rPr lang="en-ID" sz="1800" dirty="0"/>
              <a:t> </a:t>
            </a:r>
            <a:r>
              <a:rPr lang="en-ID" sz="1800" dirty="0" err="1"/>
              <a:t>barang</a:t>
            </a:r>
            <a:r>
              <a:rPr lang="en-ID" sz="1800" dirty="0"/>
              <a:t>, </a:t>
            </a:r>
            <a:r>
              <a:rPr lang="en-ID" sz="1800" dirty="0" err="1"/>
              <a:t>harga</a:t>
            </a:r>
            <a:r>
              <a:rPr lang="en-ID" sz="1800" dirty="0"/>
              <a:t>, dan lain-lain.</a:t>
            </a:r>
          </a:p>
          <a:p>
            <a:pPr algn="just"/>
            <a:r>
              <a:rPr lang="en-ID" sz="1800" b="1" dirty="0" err="1"/>
              <a:t>Interaksi</a:t>
            </a:r>
            <a:r>
              <a:rPr lang="en-ID" sz="1800" b="1" dirty="0"/>
              <a:t> </a:t>
            </a:r>
            <a:r>
              <a:rPr lang="en-ID" sz="1800" b="1" dirty="0" err="1"/>
              <a:t>dengan</a:t>
            </a:r>
            <a:r>
              <a:rPr lang="en-ID" sz="1800" b="1" dirty="0"/>
              <a:t> Database</a:t>
            </a:r>
          </a:p>
          <a:p>
            <a:pPr marL="0" indent="0" algn="just">
              <a:buNone/>
            </a:pPr>
            <a:r>
              <a:rPr lang="en-ID" sz="1800" dirty="0" err="1"/>
              <a:t>Pemrograman</a:t>
            </a:r>
            <a:r>
              <a:rPr lang="en-ID" sz="1800" dirty="0"/>
              <a:t> </a:t>
            </a:r>
            <a:r>
              <a:rPr lang="en-ID" sz="1800" dirty="0" err="1"/>
              <a:t>sisi</a:t>
            </a:r>
            <a:r>
              <a:rPr lang="en-ID" sz="1800" dirty="0"/>
              <a:t> server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berinteraksi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database.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mencakup</a:t>
            </a:r>
            <a:r>
              <a:rPr lang="en-ID" sz="1800" dirty="0"/>
              <a:t> </a:t>
            </a:r>
            <a:r>
              <a:rPr lang="en-ID" sz="1800" dirty="0" err="1"/>
              <a:t>mengambil</a:t>
            </a:r>
            <a:r>
              <a:rPr lang="en-ID" sz="1800" dirty="0"/>
              <a:t> data </a:t>
            </a:r>
            <a:r>
              <a:rPr lang="en-ID" sz="1800" dirty="0" err="1"/>
              <a:t>dari</a:t>
            </a:r>
            <a:r>
              <a:rPr lang="en-ID" sz="1800" dirty="0"/>
              <a:t> database, </a:t>
            </a:r>
            <a:r>
              <a:rPr lang="en-ID" sz="1800" dirty="0" err="1"/>
              <a:t>menambahkan</a:t>
            </a:r>
            <a:r>
              <a:rPr lang="en-ID" sz="1800" dirty="0"/>
              <a:t> data </a:t>
            </a:r>
            <a:r>
              <a:rPr lang="en-ID" sz="1800" dirty="0" err="1"/>
              <a:t>baru</a:t>
            </a:r>
            <a:r>
              <a:rPr lang="en-ID" sz="1800" dirty="0"/>
              <a:t>, </a:t>
            </a:r>
            <a:r>
              <a:rPr lang="en-ID" sz="1800" dirty="0" err="1"/>
              <a:t>mengubah</a:t>
            </a:r>
            <a:r>
              <a:rPr lang="en-ID" sz="1800" dirty="0"/>
              <a:t> data yang </a:t>
            </a:r>
            <a:r>
              <a:rPr lang="en-ID" sz="1800" dirty="0" err="1"/>
              <a:t>ada</a:t>
            </a:r>
            <a:r>
              <a:rPr lang="en-ID" sz="1800" dirty="0"/>
              <a:t>, dan </a:t>
            </a:r>
            <a:r>
              <a:rPr lang="en-ID" sz="1800" dirty="0" err="1"/>
              <a:t>menghapus</a:t>
            </a:r>
            <a:r>
              <a:rPr lang="en-ID" sz="1800" dirty="0"/>
              <a:t> data. Server-side code juga </a:t>
            </a:r>
            <a:r>
              <a:rPr lang="en-ID" sz="1800" dirty="0" err="1"/>
              <a:t>bertanggung</a:t>
            </a:r>
            <a:r>
              <a:rPr lang="en-ID" sz="1800" dirty="0"/>
              <a:t> </a:t>
            </a:r>
            <a:r>
              <a:rPr lang="en-ID" sz="1800" dirty="0" err="1"/>
              <a:t>jawab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menjaga</a:t>
            </a:r>
            <a:r>
              <a:rPr lang="en-ID" sz="1800" dirty="0"/>
              <a:t> </a:t>
            </a:r>
            <a:r>
              <a:rPr lang="en-ID" sz="1800" dirty="0" err="1"/>
              <a:t>keamanan</a:t>
            </a:r>
            <a:r>
              <a:rPr lang="en-ID" sz="1800" dirty="0"/>
              <a:t> data dan </a:t>
            </a:r>
            <a:r>
              <a:rPr lang="en-ID" sz="1800" dirty="0" err="1"/>
              <a:t>menerapkan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10148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C77-EA14-DCDA-B970-FEC008F3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Server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75AB-3F06-4859-B231-610836F9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.NET</a:t>
            </a:r>
          </a:p>
          <a:p>
            <a:r>
              <a:rPr lang="en-US" dirty="0"/>
              <a:t>Java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021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ACE2-CB4D-F31D-7C3E-D41B697B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Server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45E7-FA28-CD71-B7D8-81A96C5C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err="1"/>
              <a:t>Permintaan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Client</a:t>
            </a:r>
          </a:p>
          <a:p>
            <a:pPr marL="0" indent="0" algn="just">
              <a:buNone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(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)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HTTP </a:t>
            </a:r>
            <a:r>
              <a:rPr lang="en-US" sz="1800" dirty="0" err="1"/>
              <a:t>ke</a:t>
            </a:r>
            <a:r>
              <a:rPr lang="en-US" sz="1800" dirty="0"/>
              <a:t> server.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web, </a:t>
            </a:r>
            <a:r>
              <a:rPr lang="en-US" sz="1800" dirty="0" err="1"/>
              <a:t>mengirim</a:t>
            </a:r>
            <a:r>
              <a:rPr lang="en-US" sz="1800" dirty="0"/>
              <a:t> data </a:t>
            </a:r>
            <a:r>
              <a:rPr lang="en-US" sz="1800" dirty="0" err="1"/>
              <a:t>formulir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meminta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API.</a:t>
            </a:r>
          </a:p>
          <a:p>
            <a:pPr algn="just"/>
            <a:r>
              <a:rPr lang="en-ID" sz="1800" b="1" dirty="0"/>
              <a:t>Proses </a:t>
            </a:r>
            <a:r>
              <a:rPr lang="en-ID" sz="1800" b="1" dirty="0" err="1"/>
              <a:t>Bisnis</a:t>
            </a:r>
            <a:endParaRPr lang="en-ID" sz="1800" b="1" dirty="0"/>
          </a:p>
          <a:p>
            <a:pPr marL="0" indent="0" algn="just">
              <a:buNone/>
            </a:pPr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permintaan</a:t>
            </a:r>
            <a:r>
              <a:rPr lang="en-ID" sz="1800" dirty="0"/>
              <a:t> </a:t>
            </a:r>
            <a:r>
              <a:rPr lang="en-ID" sz="1800" dirty="0" err="1"/>
              <a:t>diterima</a:t>
            </a:r>
            <a:r>
              <a:rPr lang="en-ID" sz="1800" dirty="0"/>
              <a:t> dan </a:t>
            </a:r>
            <a:r>
              <a:rPr lang="en-ID" sz="1800" dirty="0" err="1"/>
              <a:t>diarahkan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benar</a:t>
            </a:r>
            <a:r>
              <a:rPr lang="en-ID" sz="1800" dirty="0"/>
              <a:t>, server-side code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tindakan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mengambil</a:t>
            </a:r>
            <a:r>
              <a:rPr lang="en-ID" sz="1800" dirty="0"/>
              <a:t> data </a:t>
            </a:r>
            <a:r>
              <a:rPr lang="en-ID" sz="1800" dirty="0" err="1"/>
              <a:t>dari</a:t>
            </a:r>
            <a:r>
              <a:rPr lang="en-ID" sz="1800" dirty="0"/>
              <a:t> database,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perhitungan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berinteraksi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lain.</a:t>
            </a:r>
          </a:p>
          <a:p>
            <a:pPr algn="just"/>
            <a:r>
              <a:rPr lang="en-ID" sz="1800" b="1" dirty="0" err="1"/>
              <a:t>Pengiriman</a:t>
            </a:r>
            <a:r>
              <a:rPr lang="en-ID" sz="1800" b="1" dirty="0"/>
              <a:t> Response</a:t>
            </a:r>
          </a:p>
          <a:p>
            <a:pPr marL="0" indent="0" algn="just">
              <a:buNone/>
            </a:pPr>
            <a:r>
              <a:rPr lang="en-ID" sz="1800" dirty="0"/>
              <a:t> </a:t>
            </a:r>
            <a:r>
              <a:rPr lang="en-ID" sz="1800" dirty="0" err="1"/>
              <a:t>Setelah</a:t>
            </a:r>
            <a:r>
              <a:rPr lang="en-ID" sz="1800" dirty="0"/>
              <a:t> server-side code </a:t>
            </a:r>
            <a:r>
              <a:rPr lang="en-ID" sz="1800" dirty="0" err="1"/>
              <a:t>selesai</a:t>
            </a:r>
            <a:r>
              <a:rPr lang="en-ID" sz="1800" dirty="0"/>
              <a:t>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dan </a:t>
            </a:r>
            <a:r>
              <a:rPr lang="en-ID" sz="1800" dirty="0" err="1"/>
              <a:t>berinteraksi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database,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menghasilkan</a:t>
            </a:r>
            <a:r>
              <a:rPr lang="en-ID" sz="1800" dirty="0"/>
              <a:t> </a:t>
            </a:r>
            <a:r>
              <a:rPr lang="en-ID" sz="1800" dirty="0" err="1"/>
              <a:t>respons</a:t>
            </a:r>
            <a:r>
              <a:rPr lang="en-ID" sz="1800" dirty="0"/>
              <a:t>. </a:t>
            </a:r>
            <a:r>
              <a:rPr lang="en-ID" sz="1800" dirty="0" err="1"/>
              <a:t>Respons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hdata</a:t>
            </a:r>
            <a:r>
              <a:rPr lang="en-ID" sz="1800" dirty="0"/>
              <a:t> JSON yang </a:t>
            </a:r>
            <a:r>
              <a:rPr lang="en-ID" sz="1800" dirty="0" err="1"/>
              <a:t>dikirim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web </a:t>
            </a:r>
            <a:r>
              <a:rPr lang="en-ID" sz="1800" dirty="0" err="1"/>
              <a:t>klien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bahkan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35200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C97-35F5-0A1A-B395-6A8096A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B0E8-267B-BBF3-8D8B-F5D93AD8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18688"/>
            <a:ext cx="5157787" cy="443193"/>
          </a:xfrm>
        </p:spPr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B0F4-82EB-50FB-C54A-381FDA96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61882"/>
            <a:ext cx="5157787" cy="3684588"/>
          </a:xfrm>
        </p:spPr>
        <p:txBody>
          <a:bodyPr>
            <a:normAutofit/>
          </a:bodyPr>
          <a:lstStyle/>
          <a:p>
            <a:pPr algn="just"/>
            <a:r>
              <a:rPr lang="en-ID" sz="1800" dirty="0"/>
              <a:t>Aman. Hal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source code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dilihat</a:t>
            </a:r>
            <a:r>
              <a:rPr lang="en-ID" sz="1800" dirty="0"/>
              <a:t> oleh </a:t>
            </a:r>
            <a:r>
              <a:rPr lang="en-ID" sz="1800" dirty="0" err="1"/>
              <a:t>sembarang</a:t>
            </a:r>
            <a:r>
              <a:rPr lang="en-ID" sz="1800" dirty="0"/>
              <a:t> orang, </a:t>
            </a:r>
            <a:r>
              <a:rPr lang="en-ID" sz="1800" dirty="0" err="1"/>
              <a:t>karena</a:t>
            </a:r>
            <a:r>
              <a:rPr lang="en-ID" sz="1800" dirty="0"/>
              <a:t> source code </a:t>
            </a:r>
            <a:r>
              <a:rPr lang="en-ID" sz="1800" dirty="0" err="1"/>
              <a:t>nya</a:t>
            </a:r>
            <a:r>
              <a:rPr lang="en-ID" sz="1800" dirty="0"/>
              <a:t> </a:t>
            </a:r>
            <a:r>
              <a:rPr lang="en-ID" sz="1800" dirty="0" err="1"/>
              <a:t>disimpan</a:t>
            </a:r>
            <a:r>
              <a:rPr lang="en-ID" sz="1800" dirty="0"/>
              <a:t> di </a:t>
            </a:r>
            <a:r>
              <a:rPr lang="en-ID" sz="1800" dirty="0" err="1"/>
              <a:t>sisi</a:t>
            </a:r>
            <a:r>
              <a:rPr lang="en-ID" sz="1800" dirty="0"/>
              <a:t> server.</a:t>
            </a:r>
          </a:p>
          <a:p>
            <a:pPr algn="just"/>
            <a:r>
              <a:rPr lang="en-ID" sz="1800" dirty="0" err="1"/>
              <a:t>Pemprosesan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spesifikasi</a:t>
            </a:r>
            <a:r>
              <a:rPr lang="en-ID" sz="1800" dirty="0"/>
              <a:t> hardware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mesin</a:t>
            </a:r>
            <a:r>
              <a:rPr lang="en-ID" sz="1800" dirty="0"/>
              <a:t> server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Mampu </a:t>
            </a:r>
            <a:r>
              <a:rPr lang="en-ID" sz="1800" dirty="0" err="1"/>
              <a:t>mendukung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program database / database management system (DBMS).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AA338-EEE2-EABA-DC25-9C107F86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0688"/>
            <a:ext cx="5183188" cy="443194"/>
          </a:xfrm>
        </p:spPr>
        <p:txBody>
          <a:bodyPr/>
          <a:lstStyle/>
          <a:p>
            <a:r>
              <a:rPr lang="en-US" dirty="0" err="1"/>
              <a:t>Kekurangan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D6B7F-F29E-3FDD-D4B1-C82474D7E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33882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en-ID" sz="1800" dirty="0"/>
              <a:t>Karena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disisi</a:t>
            </a:r>
            <a:r>
              <a:rPr lang="en-ID" sz="1800" dirty="0"/>
              <a:t> server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dibutuhkan</a:t>
            </a:r>
            <a:r>
              <a:rPr lang="en-ID" sz="1800" dirty="0"/>
              <a:t> </a:t>
            </a:r>
            <a:r>
              <a:rPr lang="en-ID" sz="1800" dirty="0" err="1"/>
              <a:t>spesifikasi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server yang </a:t>
            </a:r>
            <a:r>
              <a:rPr lang="en-ID" sz="1800" dirty="0" err="1"/>
              <a:t>cukup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 agar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memproses</a:t>
            </a:r>
            <a:r>
              <a:rPr lang="en-ID" sz="1800" dirty="0"/>
              <a:t> Server Side Scripting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r>
              <a:rPr lang="en-ID" sz="1800" dirty="0"/>
              <a:t>. Karena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dibutuhkan</a:t>
            </a:r>
            <a:r>
              <a:rPr lang="en-ID" sz="1800" dirty="0"/>
              <a:t> </a:t>
            </a:r>
            <a:r>
              <a:rPr lang="en-ID" sz="1800" dirty="0" err="1"/>
              <a:t>investasi</a:t>
            </a:r>
            <a:r>
              <a:rPr lang="en-ID" sz="1800" dirty="0"/>
              <a:t>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sedikit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pengadaannya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Dibutuhkan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pemrograman</a:t>
            </a:r>
            <a:r>
              <a:rPr lang="en-ID" sz="1800" dirty="0"/>
              <a:t> yang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mempelajari</a:t>
            </a:r>
            <a:r>
              <a:rPr lang="en-ID" sz="1800" dirty="0"/>
              <a:t> Server Side Scripting.</a:t>
            </a:r>
          </a:p>
          <a:p>
            <a:pPr algn="just"/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layout / </a:t>
            </a:r>
            <a:r>
              <a:rPr lang="en-ID" sz="1800" dirty="0" err="1"/>
              <a:t>desain</a:t>
            </a:r>
            <a:r>
              <a:rPr lang="en-ID" sz="1800" dirty="0"/>
              <a:t>  </a:t>
            </a:r>
            <a:r>
              <a:rPr lang="en-ID" sz="1800" dirty="0" err="1"/>
              <a:t>halaman</a:t>
            </a:r>
            <a:r>
              <a:rPr lang="en-ID" sz="1800" dirty="0"/>
              <a:t> web yang </a:t>
            </a:r>
            <a:r>
              <a:rPr lang="en-ID" sz="1800" dirty="0" err="1"/>
              <a:t>menarik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40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61F-F1F0-4797-5D36-87059EA2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848" y="2552512"/>
            <a:ext cx="10515600" cy="1325563"/>
          </a:xfrm>
        </p:spPr>
        <p:txBody>
          <a:bodyPr/>
          <a:lstStyle/>
          <a:p>
            <a:r>
              <a:rPr lang="en-US" dirty="0"/>
              <a:t>Client Side Programming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13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E8B-D693-BE65-9663-46B2EA8C94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8871" y="2157319"/>
            <a:ext cx="10515600" cy="4351338"/>
          </a:xfrm>
        </p:spPr>
        <p:txBody>
          <a:bodyPr/>
          <a:lstStyle/>
          <a:p>
            <a:pPr algn="just"/>
            <a:r>
              <a:rPr lang="en-ID" dirty="0"/>
              <a:t>Client side programming adalah </a:t>
            </a:r>
            <a:r>
              <a:rPr lang="en-ID" noProof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/ browser. </a:t>
            </a:r>
          </a:p>
          <a:p>
            <a:pPr algn="just"/>
            <a:r>
              <a:rPr lang="en-ID" dirty="0"/>
              <a:t>Client side programming juga </a:t>
            </a:r>
            <a:r>
              <a:rPr lang="en-ID" dirty="0" err="1"/>
              <a:t>menerjemahkan</a:t>
            </a:r>
            <a:r>
              <a:rPr lang="en-ID" dirty="0"/>
              <a:t> script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yang </a:t>
            </a:r>
            <a:r>
              <a:rPr lang="en-ID" dirty="0" err="1"/>
              <a:t>dimengerti</a:t>
            </a:r>
            <a:r>
              <a:rPr lang="en-ID" dirty="0"/>
              <a:t> /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artian</a:t>
            </a:r>
            <a:r>
              <a:rPr lang="en-ID" dirty="0"/>
              <a:t> output-</a:t>
            </a:r>
            <a:r>
              <a:rPr lang="en-ID" dirty="0" err="1"/>
              <a:t>nya</a:t>
            </a:r>
            <a:r>
              <a:rPr lang="en-ID" dirty="0"/>
              <a:t> adalah visual, </a:t>
            </a:r>
            <a:r>
              <a:rPr lang="en-ID" dirty="0" err="1"/>
              <a:t>teks</a:t>
            </a:r>
            <a:r>
              <a:rPr lang="en-ID" dirty="0"/>
              <a:t>, dan </a:t>
            </a:r>
            <a:r>
              <a:rPr lang="en-ID" dirty="0" err="1"/>
              <a:t>gambar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8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F1D7-D8C8-FDAF-6A46-9C6E601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Client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3E81-68F5-C00E-03AD-A270B39B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Client side programming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 yang </a:t>
            </a:r>
            <a:r>
              <a:rPr lang="en-ID" dirty="0" err="1"/>
              <a:t>responsif</a:t>
            </a:r>
            <a:r>
              <a:rPr lang="en-ID" dirty="0"/>
              <a:t>, dan User Interface yang </a:t>
            </a:r>
            <a:r>
              <a:rPr lang="en-ID" dirty="0" err="1"/>
              <a:t>dinamis</a:t>
            </a:r>
            <a:r>
              <a:rPr lang="en-ID" dirty="0"/>
              <a:t> juga </a:t>
            </a:r>
            <a:r>
              <a:rPr lang="en-ID" dirty="0" err="1"/>
              <a:t>seperti</a:t>
            </a:r>
            <a:r>
              <a:rPr lang="en-ID" dirty="0"/>
              <a:t> animations button, navigation tools, pull down menu,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9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C77-EA14-DCDA-B970-FEC008F3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Client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75AB-3F06-4859-B231-610836F9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871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ACE2-CB4D-F31D-7C3E-D41B697B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Client Side Programming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45E7-FA28-CD71-B7D8-81A96C5C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err="1"/>
              <a:t>Mengirim</a:t>
            </a:r>
            <a:r>
              <a:rPr lang="en-US" sz="1800" b="1" dirty="0"/>
              <a:t> </a:t>
            </a:r>
            <a:r>
              <a:rPr lang="en-US" sz="1800" b="1" dirty="0" err="1"/>
              <a:t>halaman</a:t>
            </a:r>
            <a:r>
              <a:rPr lang="en-US" sz="1800" b="1" dirty="0"/>
              <a:t> web</a:t>
            </a:r>
          </a:p>
          <a:p>
            <a:pPr marL="0" indent="0" algn="just">
              <a:buNone/>
            </a:pPr>
            <a:r>
              <a:rPr lang="en-US" sz="1800" dirty="0"/>
              <a:t>Ketika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situs web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Anda, server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web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. Halaman web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markup HTML, stylesheet CSS, dan </a:t>
            </a:r>
            <a:r>
              <a:rPr lang="en-US" sz="1800" dirty="0" err="1"/>
              <a:t>mungkin</a:t>
            </a:r>
            <a:r>
              <a:rPr lang="en-US" sz="1800" dirty="0"/>
              <a:t> juga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JavaScript.</a:t>
            </a:r>
          </a:p>
          <a:p>
            <a:pPr algn="just"/>
            <a:r>
              <a:rPr lang="en-ID" sz="1800" b="1" dirty="0" err="1"/>
              <a:t>Pemrosesan</a:t>
            </a:r>
            <a:r>
              <a:rPr lang="en-ID" sz="1800" b="1" dirty="0"/>
              <a:t> HTML dan CSS</a:t>
            </a:r>
          </a:p>
          <a:p>
            <a:pPr marL="0" indent="0" algn="just">
              <a:buNone/>
            </a:pPr>
            <a:r>
              <a:rPr lang="en-ID" sz="1800" dirty="0"/>
              <a:t>Browser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memproses</a:t>
            </a:r>
            <a:r>
              <a:rPr lang="en-ID" sz="1800" dirty="0"/>
              <a:t> HTML dan CSS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merender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awal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mencakup</a:t>
            </a:r>
            <a:r>
              <a:rPr lang="en-ID" sz="1800" dirty="0"/>
              <a:t>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struktur</a:t>
            </a:r>
            <a:r>
              <a:rPr lang="en-ID" sz="1800" dirty="0"/>
              <a:t> dan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CSS.</a:t>
            </a:r>
          </a:p>
          <a:p>
            <a:pPr algn="just"/>
            <a:r>
              <a:rPr lang="en-ID" sz="1800" b="1" dirty="0" err="1"/>
              <a:t>Eksekusi</a:t>
            </a:r>
            <a:r>
              <a:rPr lang="en-ID" sz="1800" b="1" dirty="0"/>
              <a:t> JavaScript</a:t>
            </a:r>
          </a:p>
          <a:p>
            <a:pPr marL="0" indent="0" algn="just">
              <a:buNone/>
            </a:pPr>
            <a:r>
              <a:rPr lang="en-ID" sz="1800" dirty="0"/>
              <a:t>Ketika browser </a:t>
            </a:r>
            <a:r>
              <a:rPr lang="en-ID" sz="1800" dirty="0" err="1"/>
              <a:t>menemui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JavaScript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web, </a:t>
            </a:r>
            <a:r>
              <a:rPr lang="en-ID" sz="1800" dirty="0" err="1"/>
              <a:t>ia</a:t>
            </a:r>
            <a:r>
              <a:rPr lang="en-ID" sz="1800" dirty="0"/>
              <a:t>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algn="just"/>
            <a:r>
              <a:rPr lang="en-ID" sz="1800" b="1" dirty="0" err="1"/>
              <a:t>Respons</a:t>
            </a:r>
            <a:r>
              <a:rPr lang="en-ID" sz="1800" b="1" dirty="0"/>
              <a:t> </a:t>
            </a:r>
            <a:r>
              <a:rPr lang="en-ID" sz="1800" b="1" dirty="0" err="1"/>
              <a:t>Terhadap</a:t>
            </a:r>
            <a:r>
              <a:rPr lang="en-ID" sz="1800" b="1" dirty="0"/>
              <a:t> </a:t>
            </a:r>
            <a:r>
              <a:rPr lang="en-ID" sz="1800" b="1" dirty="0" err="1"/>
              <a:t>Interaksi</a:t>
            </a:r>
            <a:r>
              <a:rPr lang="en-ID" sz="1800" b="1" dirty="0"/>
              <a:t> </a:t>
            </a:r>
            <a:r>
              <a:rPr lang="en-ID" sz="1800" b="1" dirty="0" err="1"/>
              <a:t>Pengguna</a:t>
            </a:r>
            <a:endParaRPr lang="en-ID" sz="1800" b="1" dirty="0"/>
          </a:p>
          <a:p>
            <a:pPr marL="0" indent="0" algn="just">
              <a:buNone/>
            </a:pPr>
            <a:r>
              <a:rPr lang="en-ID" sz="1800" dirty="0"/>
              <a:t>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kekuatan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client-side programming adalah </a:t>
            </a:r>
            <a:r>
              <a:rPr lang="en-ID" sz="1800" dirty="0" err="1"/>
              <a:t>respons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tindakan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. Ketika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berinteraksi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(</a:t>
            </a:r>
            <a:r>
              <a:rPr lang="en-ID" sz="1800" dirty="0" err="1"/>
              <a:t>misalnya</a:t>
            </a:r>
            <a:r>
              <a:rPr lang="en-ID" sz="1800" dirty="0"/>
              <a:t>, </a:t>
            </a:r>
            <a:r>
              <a:rPr lang="en-ID" sz="1800" dirty="0" err="1"/>
              <a:t>mengklik</a:t>
            </a:r>
            <a:r>
              <a:rPr lang="en-ID" sz="1800" dirty="0"/>
              <a:t> </a:t>
            </a:r>
            <a:r>
              <a:rPr lang="en-ID" sz="1800" dirty="0" err="1"/>
              <a:t>tombol</a:t>
            </a:r>
            <a:r>
              <a:rPr lang="en-ID" sz="1800" dirty="0"/>
              <a:t>), JavaScript </a:t>
            </a:r>
            <a:r>
              <a:rPr lang="en-ID" sz="1800" dirty="0" err="1"/>
              <a:t>merespons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instan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memuat</a:t>
            </a:r>
            <a:r>
              <a:rPr lang="en-ID" sz="1800" dirty="0"/>
              <a:t> </a:t>
            </a:r>
            <a:r>
              <a:rPr lang="en-ID" sz="1800" dirty="0" err="1"/>
              <a:t>ulang</a:t>
            </a:r>
            <a:r>
              <a:rPr lang="en-ID" sz="1800" dirty="0"/>
              <a:t> </a:t>
            </a:r>
            <a:r>
              <a:rPr lang="en-ID" sz="1800" dirty="0" err="1"/>
              <a:t>seluruh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C97-35F5-0A1A-B395-6A8096A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B0E8-267B-BBF3-8D8B-F5D93AD8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18688"/>
            <a:ext cx="5157787" cy="443193"/>
          </a:xfrm>
        </p:spPr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B0F4-82EB-50FB-C54A-381FDA96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61882"/>
            <a:ext cx="5157787" cy="3684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dan </a:t>
            </a:r>
            <a:r>
              <a:rPr lang="en-ID" sz="1800" dirty="0" err="1"/>
              <a:t>dipelajari</a:t>
            </a:r>
            <a:r>
              <a:rPr lang="en-ID" sz="1800" dirty="0"/>
              <a:t>,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memerlukan</a:t>
            </a:r>
            <a:r>
              <a:rPr lang="en-ID" sz="1800" dirty="0"/>
              <a:t> </a:t>
            </a:r>
            <a:r>
              <a:rPr lang="en-ID" sz="1800" dirty="0" err="1"/>
              <a:t>pengetahuan</a:t>
            </a:r>
            <a:r>
              <a:rPr lang="en-ID" sz="1800" dirty="0"/>
              <a:t> </a:t>
            </a:r>
            <a:r>
              <a:rPr lang="en-ID" sz="1800" dirty="0" err="1"/>
              <a:t>pemrograman</a:t>
            </a:r>
            <a:r>
              <a:rPr lang="en-ID" sz="1800" dirty="0"/>
              <a:t> yang </a:t>
            </a:r>
            <a:r>
              <a:rPr lang="en-ID" sz="1800" dirty="0" err="1"/>
              <a:t>tinggi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Karena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cukup</a:t>
            </a:r>
            <a:r>
              <a:rPr lang="en-ID" sz="1800" dirty="0"/>
              <a:t> pada </a:t>
            </a:r>
            <a:r>
              <a:rPr lang="en-ID" sz="1800" dirty="0" err="1"/>
              <a:t>browserdan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dikirim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server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jaringan</a:t>
            </a:r>
            <a:r>
              <a:rPr lang="en-ID" sz="1800" dirty="0"/>
              <a:t> internet,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dan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kodenya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endParaRPr lang="en-ID" sz="1800" dirty="0"/>
          </a:p>
          <a:p>
            <a:pPr algn="just"/>
            <a:r>
              <a:rPr lang="en-ID" sz="1800" dirty="0" err="1"/>
              <a:t>Layoutdan</a:t>
            </a:r>
            <a:r>
              <a:rPr lang="en-ID" sz="1800" dirty="0"/>
              <a:t> </a:t>
            </a:r>
            <a:r>
              <a:rPr lang="en-ID" sz="1800" dirty="0" err="1"/>
              <a:t>desain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interaktif</a:t>
            </a:r>
            <a:r>
              <a:rPr lang="en-ID" sz="1800" dirty="0"/>
              <a:t> dan user friendly.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AA338-EEE2-EABA-DC25-9C107F86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0688"/>
            <a:ext cx="5183188" cy="443194"/>
          </a:xfrm>
        </p:spPr>
        <p:txBody>
          <a:bodyPr/>
          <a:lstStyle/>
          <a:p>
            <a:r>
              <a:rPr lang="en-US" dirty="0" err="1"/>
              <a:t>Kekurangan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D6B7F-F29E-3FDD-D4B1-C82474D7E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33882"/>
            <a:ext cx="5183188" cy="3684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aman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</a:t>
            </a:r>
            <a:r>
              <a:rPr lang="en-ID" sz="1800" dirty="0" err="1"/>
              <a:t>programnya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dilihat</a:t>
            </a:r>
            <a:r>
              <a:rPr lang="en-ID" sz="1800" dirty="0"/>
              <a:t> oleh </a:t>
            </a:r>
            <a:r>
              <a:rPr lang="en-ID" sz="1800" dirty="0" err="1"/>
              <a:t>pihak</a:t>
            </a:r>
            <a:r>
              <a:rPr lang="en-ID" sz="1800" dirty="0"/>
              <a:t> lain </a:t>
            </a:r>
            <a:r>
              <a:rPr lang="en-ID" sz="1800" dirty="0" err="1"/>
              <a:t>melalui</a:t>
            </a:r>
            <a:r>
              <a:rPr lang="en-ID" sz="1800" dirty="0"/>
              <a:t> browser. Kode </a:t>
            </a:r>
            <a:r>
              <a:rPr lang="en-ID" sz="1800" dirty="0" err="1"/>
              <a:t>sumber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dilihat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menu view page </a:t>
            </a:r>
            <a:r>
              <a:rPr lang="en-ID" sz="1800" dirty="0" err="1"/>
              <a:t>sourcepada</a:t>
            </a:r>
            <a:r>
              <a:rPr lang="en-ID" sz="1800" dirty="0"/>
              <a:t> browser. Jadi,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mengutamakan</a:t>
            </a:r>
            <a:r>
              <a:rPr lang="en-ID" sz="1800" dirty="0"/>
              <a:t> </a:t>
            </a:r>
            <a:r>
              <a:rPr lang="en-ID" sz="1800" dirty="0" err="1"/>
              <a:t>keamanan</a:t>
            </a:r>
            <a:r>
              <a:rPr lang="en-ID" sz="1800" dirty="0"/>
              <a:t>,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disarankan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Banyaknya</a:t>
            </a:r>
            <a:r>
              <a:rPr lang="en-ID" sz="1800" dirty="0"/>
              <a:t> </a:t>
            </a:r>
            <a:r>
              <a:rPr lang="en-ID" sz="1800" dirty="0" err="1"/>
              <a:t>sumber</a:t>
            </a:r>
            <a:r>
              <a:rPr lang="en-ID" sz="1800" dirty="0"/>
              <a:t> </a:t>
            </a:r>
            <a:r>
              <a:rPr lang="en-ID" sz="1800" dirty="0" err="1"/>
              <a:t>daya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tergantung</a:t>
            </a:r>
            <a:r>
              <a:rPr lang="en-ID" sz="1800" dirty="0"/>
              <a:t> pada </a:t>
            </a:r>
            <a:r>
              <a:rPr lang="en-ID" sz="1800" dirty="0" err="1"/>
              <a:t>sumber</a:t>
            </a:r>
            <a:r>
              <a:rPr lang="en-ID" sz="1800" dirty="0"/>
              <a:t> </a:t>
            </a:r>
            <a:r>
              <a:rPr lang="en-ID" sz="1800" dirty="0" err="1"/>
              <a:t>daya</a:t>
            </a:r>
            <a:r>
              <a:rPr lang="en-ID" sz="1800" dirty="0"/>
              <a:t> yang </a:t>
            </a:r>
            <a:r>
              <a:rPr lang="en-ID" sz="1800" dirty="0" err="1"/>
              <a:t>ada</a:t>
            </a:r>
            <a:r>
              <a:rPr lang="en-ID" sz="1800" dirty="0"/>
              <a:t> di </a:t>
            </a:r>
            <a:r>
              <a:rPr lang="en-ID" sz="1800" dirty="0" err="1"/>
              <a:t>komputer</a:t>
            </a:r>
            <a:r>
              <a:rPr lang="en-ID" sz="1800" dirty="0"/>
              <a:t>.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sisi</a:t>
            </a:r>
            <a:r>
              <a:rPr lang="en-ID" sz="1800" dirty="0"/>
              <a:t> </a:t>
            </a:r>
            <a:r>
              <a:rPr lang="en-ID" sz="1800" dirty="0" err="1"/>
              <a:t>klien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maksimal</a:t>
            </a:r>
            <a:r>
              <a:rPr lang="en-ID" sz="1800" dirty="0"/>
              <a:t> (</a:t>
            </a:r>
            <a:r>
              <a:rPr lang="en-ID" sz="1800" dirty="0" err="1"/>
              <a:t>memorydan</a:t>
            </a:r>
            <a:r>
              <a:rPr lang="en-ID" sz="1800" dirty="0"/>
              <a:t> CPU usage). Jadi,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kekurangan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spesifikasi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yang </a:t>
            </a:r>
            <a:r>
              <a:rPr lang="en-ID" sz="1800" dirty="0" err="1"/>
              <a:t>dimiliki</a:t>
            </a:r>
            <a:r>
              <a:rPr lang="en-ID" sz="1800" dirty="0"/>
              <a:t> </a:t>
            </a:r>
            <a:r>
              <a:rPr lang="en-ID" sz="1800" dirty="0" err="1"/>
              <a:t>rendah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mengakibatkan</a:t>
            </a:r>
            <a:r>
              <a:rPr lang="en-ID" sz="1800" dirty="0"/>
              <a:t> </a:t>
            </a:r>
            <a:r>
              <a:rPr lang="en-ID" sz="1800" dirty="0" err="1"/>
              <a:t>lambatnya</a:t>
            </a:r>
            <a:r>
              <a:rPr lang="en-ID" sz="1800" dirty="0"/>
              <a:t>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client </a:t>
            </a:r>
            <a:r>
              <a:rPr lang="en-ID" sz="1800" dirty="0" err="1"/>
              <a:t>sideini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memerlukan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mengirim</a:t>
            </a:r>
            <a:r>
              <a:rPr lang="en-ID" sz="1800" dirty="0"/>
              <a:t> data </a:t>
            </a:r>
            <a:r>
              <a:rPr lang="en-ID" sz="1800" dirty="0" err="1"/>
              <a:t>sensitif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233396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61F-F1F0-4797-5D36-87059EA2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848" y="2552512"/>
            <a:ext cx="10515600" cy="1325563"/>
          </a:xfrm>
        </p:spPr>
        <p:txBody>
          <a:bodyPr/>
          <a:lstStyle/>
          <a:p>
            <a:r>
              <a:rPr lang="en-US" dirty="0"/>
              <a:t>Server Side Programming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121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E8B-D693-BE65-9663-46B2EA8C94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8871" y="2157319"/>
            <a:ext cx="10515600" cy="4351338"/>
          </a:xfrm>
        </p:spPr>
        <p:txBody>
          <a:bodyPr/>
          <a:lstStyle/>
          <a:p>
            <a:pPr algn="just"/>
            <a:r>
              <a:rPr lang="en-ID" dirty="0"/>
              <a:t>Server side programming adalah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server.</a:t>
            </a:r>
          </a:p>
          <a:p>
            <a:pPr algn="just"/>
            <a:r>
              <a:rPr lang="en-ID" dirty="0"/>
              <a:t>Server side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dibelakang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9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Client Side &amp; Server Side Programming</vt:lpstr>
      <vt:lpstr>Client Side Programming</vt:lpstr>
      <vt:lpstr>PowerPoint Presentation</vt:lpstr>
      <vt:lpstr>Fungsi Client Side Programming</vt:lpstr>
      <vt:lpstr>Bahasa Client Side Programming</vt:lpstr>
      <vt:lpstr>Cara kerja Client Side Programming</vt:lpstr>
      <vt:lpstr>Kelebihan dan Kekurangan</vt:lpstr>
      <vt:lpstr>Server Side Programming</vt:lpstr>
      <vt:lpstr>PowerPoint Presentation</vt:lpstr>
      <vt:lpstr>Fungsi Server Side Programming</vt:lpstr>
      <vt:lpstr>Bahasa Server Side Programming</vt:lpstr>
      <vt:lpstr>Cara kerja Server Side Programming</vt:lpstr>
      <vt:lpstr>Kelebihan dan Kekurangan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&amp; Server Side Programming</dc:title>
  <dc:creator>Fahmi Agung Tajul Abidin</dc:creator>
  <cp:lastModifiedBy>Fahmi Agung Tajul Abidin</cp:lastModifiedBy>
  <cp:revision>1</cp:revision>
  <dcterms:created xsi:type="dcterms:W3CDTF">2023-10-09T04:19:38Z</dcterms:created>
  <dcterms:modified xsi:type="dcterms:W3CDTF">2023-10-09T04:51:52Z</dcterms:modified>
</cp:coreProperties>
</file>