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7" r:id="rId4"/>
    <p:sldId id="268" r:id="rId5"/>
    <p:sldId id="269" r:id="rId6"/>
    <p:sldId id="256" r:id="rId7"/>
    <p:sldId id="257" r:id="rId8"/>
    <p:sldId id="258" r:id="rId9"/>
    <p:sldId id="259" r:id="rId10"/>
    <p:sldId id="260" r:id="rId11"/>
    <p:sldId id="261"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A251B4-88A4-4A0C-8228-D44C31A2F7B0}">
          <p14:sldIdLst>
            <p14:sldId id="265"/>
            <p14:sldId id="266"/>
            <p14:sldId id="267"/>
            <p14:sldId id="268"/>
            <p14:sldId id="269"/>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073D-6D03-49D5-922E-9413287A64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113EFE18-A0D3-46D9-8B47-2216DF238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824B6252-F306-4A7F-BD5D-F442A303EAC4}"/>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5" name="Footer Placeholder 4">
            <a:extLst>
              <a:ext uri="{FF2B5EF4-FFF2-40B4-BE49-F238E27FC236}">
                <a16:creationId xmlns:a16="http://schemas.microsoft.com/office/drawing/2014/main" id="{13DE8178-C114-488E-88A9-2103D5ED6C6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9A7FD2F-8940-4152-9133-1698271BA436}"/>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3039089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8646-F258-4677-987F-36A3FCB2C9F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302321C-794C-4647-9A4A-BEC9F814D3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9656BB8-D141-40D1-9C14-B222A3491A9F}"/>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5" name="Footer Placeholder 4">
            <a:extLst>
              <a:ext uri="{FF2B5EF4-FFF2-40B4-BE49-F238E27FC236}">
                <a16:creationId xmlns:a16="http://schemas.microsoft.com/office/drawing/2014/main" id="{39814B50-E356-464A-A940-1F19AC50C5B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012524A-08A4-41E5-BFC8-36B0A91563F6}"/>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145329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22CE20-1EA9-474C-8691-B248D4DEDC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08675180-C201-4E02-B483-BD941B25C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F2B95CC-CA51-4062-8E27-50177EE39836}"/>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5" name="Footer Placeholder 4">
            <a:extLst>
              <a:ext uri="{FF2B5EF4-FFF2-40B4-BE49-F238E27FC236}">
                <a16:creationId xmlns:a16="http://schemas.microsoft.com/office/drawing/2014/main" id="{29F514E3-9876-4D22-9C15-2C430BE7884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8C75D47-6FC4-4C31-9829-6CB7E328D543}"/>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148126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7464-C49F-426A-A287-8819285D178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E89E491-78B4-4B53-9708-7F05126C5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23F8B68-FE81-47B8-9409-43E4AE0EBE69}"/>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5" name="Footer Placeholder 4">
            <a:extLst>
              <a:ext uri="{FF2B5EF4-FFF2-40B4-BE49-F238E27FC236}">
                <a16:creationId xmlns:a16="http://schemas.microsoft.com/office/drawing/2014/main" id="{B33A441A-0479-46E4-9FF5-22560BBC312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13DC5A4-1DAA-403C-8E87-BE5A5CB32958}"/>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263446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0320-B8AB-468A-9944-F69CD073FD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20B5F16-5784-4224-8B04-59893C1EB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89D092-A3AF-4353-930F-28DA9D6F2D3D}"/>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5" name="Footer Placeholder 4">
            <a:extLst>
              <a:ext uri="{FF2B5EF4-FFF2-40B4-BE49-F238E27FC236}">
                <a16:creationId xmlns:a16="http://schemas.microsoft.com/office/drawing/2014/main" id="{B9A74A7B-00A1-44F9-B042-F1AAB199A5E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96BE8C2-D92D-4CF9-A147-2967726BC729}"/>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286986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D3C0-164B-4421-B43F-92B69B0DD2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3DE7964-E192-4124-A105-8307BC0719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9AFEB25-411A-4A9C-874F-160F3BC380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FF61AB9-F96D-4142-95F8-7E6F78C80C24}"/>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6" name="Footer Placeholder 5">
            <a:extLst>
              <a:ext uri="{FF2B5EF4-FFF2-40B4-BE49-F238E27FC236}">
                <a16:creationId xmlns:a16="http://schemas.microsoft.com/office/drawing/2014/main" id="{C03B2924-2C38-4995-AC94-640691578DE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0422593-D6D9-4096-B218-47AAC6725BEB}"/>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3442929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5562-2BFC-41FD-8D60-2E5D2C7C5C62}"/>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B3A1D9F-E0F2-46CD-A944-43FDBC055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35E55-1F8B-421B-9E56-7F618333D4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39D8E035-83E1-433D-A3D5-8C3410B31F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2B8880-D05B-4BB5-8F89-B729D9D56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163DDDE5-4721-4E3C-A875-B4DD059C073B}"/>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8" name="Footer Placeholder 7">
            <a:extLst>
              <a:ext uri="{FF2B5EF4-FFF2-40B4-BE49-F238E27FC236}">
                <a16:creationId xmlns:a16="http://schemas.microsoft.com/office/drawing/2014/main" id="{D651ABB6-59FF-422E-B64F-79091839A28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1A649CE-AB11-4345-A0A5-EDDFC93E67A3}"/>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377537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1F09-1271-4E35-8085-8511BB362B9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344DC9FB-34D3-447D-AFDE-DFF94D196DFF}"/>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4" name="Footer Placeholder 3">
            <a:extLst>
              <a:ext uri="{FF2B5EF4-FFF2-40B4-BE49-F238E27FC236}">
                <a16:creationId xmlns:a16="http://schemas.microsoft.com/office/drawing/2014/main" id="{825EC628-97A2-42DE-9288-61986E285A3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1F8DC64-15F1-4C72-8FE2-5A936C353AEE}"/>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262022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F4A8D6-6526-4190-8263-3B4485E97E0B}"/>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3" name="Footer Placeholder 2">
            <a:extLst>
              <a:ext uri="{FF2B5EF4-FFF2-40B4-BE49-F238E27FC236}">
                <a16:creationId xmlns:a16="http://schemas.microsoft.com/office/drawing/2014/main" id="{1CD511AB-1AAF-47D4-97A0-6CE9F75703E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CDB876A-A532-4AF5-A203-03D327B2018C}"/>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363782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6337-49DA-4DD7-9EDD-67C23B2DB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41E2C9F0-6F8D-4D49-9A7D-D913155C8D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929313A-1E06-48A6-8687-277095F8C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E8EA6-1A81-4CC9-88DB-B85BBE9C0EA0}"/>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6" name="Footer Placeholder 5">
            <a:extLst>
              <a:ext uri="{FF2B5EF4-FFF2-40B4-BE49-F238E27FC236}">
                <a16:creationId xmlns:a16="http://schemas.microsoft.com/office/drawing/2014/main" id="{060F6302-756B-464B-A2C1-988077DC955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2000328-A193-4EFE-96EF-BD9C7A7FD687}"/>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23432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253C-726D-4204-B5CE-E3E3C10774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F54F1E9-A2E6-4A97-8CB8-23A6719E8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A8D00009-924B-4988-A537-66DC2FCD4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B9C3A-D910-4038-AF2E-D799EA78D0F4}"/>
              </a:ext>
            </a:extLst>
          </p:cNvPr>
          <p:cNvSpPr>
            <a:spLocks noGrp="1"/>
          </p:cNvSpPr>
          <p:nvPr>
            <p:ph type="dt" sz="half" idx="10"/>
          </p:nvPr>
        </p:nvSpPr>
        <p:spPr/>
        <p:txBody>
          <a:bodyPr/>
          <a:lstStyle/>
          <a:p>
            <a:fld id="{7CE78B74-A7AA-4064-9471-856D2DF33FA1}" type="datetimeFigureOut">
              <a:rPr lang="en-ID" smtClean="0"/>
              <a:t>09/10/2023</a:t>
            </a:fld>
            <a:endParaRPr lang="en-ID"/>
          </a:p>
        </p:txBody>
      </p:sp>
      <p:sp>
        <p:nvSpPr>
          <p:cNvPr id="6" name="Footer Placeholder 5">
            <a:extLst>
              <a:ext uri="{FF2B5EF4-FFF2-40B4-BE49-F238E27FC236}">
                <a16:creationId xmlns:a16="http://schemas.microsoft.com/office/drawing/2014/main" id="{94619E08-7D94-4ED4-AD49-C33C70FC936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B3654BB-E752-4D48-8E13-875228A8C714}"/>
              </a:ext>
            </a:extLst>
          </p:cNvPr>
          <p:cNvSpPr>
            <a:spLocks noGrp="1"/>
          </p:cNvSpPr>
          <p:nvPr>
            <p:ph type="sldNum" sz="quarter" idx="12"/>
          </p:nvPr>
        </p:nvSpPr>
        <p:spPr/>
        <p:txBody>
          <a:bodyPr/>
          <a:lstStyle/>
          <a:p>
            <a:fld id="{5889C555-243D-46ED-B30C-E5845AE7E70B}" type="slidenum">
              <a:rPr lang="en-ID" smtClean="0"/>
              <a:t>‹#›</a:t>
            </a:fld>
            <a:endParaRPr lang="en-ID"/>
          </a:p>
        </p:txBody>
      </p:sp>
    </p:spTree>
    <p:extLst>
      <p:ext uri="{BB962C8B-B14F-4D97-AF65-F5344CB8AC3E}">
        <p14:creationId xmlns:p14="http://schemas.microsoft.com/office/powerpoint/2010/main" val="116233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90A65A-81DF-4BDF-9B6F-1F73731EC4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84B4978-C4EA-4597-A3B6-5E226C3A27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A98519B-A60C-4EAD-817B-8337623A81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78B74-A7AA-4064-9471-856D2DF33FA1}" type="datetimeFigureOut">
              <a:rPr lang="en-ID" smtClean="0"/>
              <a:t>09/10/2023</a:t>
            </a:fld>
            <a:endParaRPr lang="en-ID"/>
          </a:p>
        </p:txBody>
      </p:sp>
      <p:sp>
        <p:nvSpPr>
          <p:cNvPr id="5" name="Footer Placeholder 4">
            <a:extLst>
              <a:ext uri="{FF2B5EF4-FFF2-40B4-BE49-F238E27FC236}">
                <a16:creationId xmlns:a16="http://schemas.microsoft.com/office/drawing/2014/main" id="{B0806E19-4DDB-4161-B4A3-CECF5EA17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E0D2F074-4994-4BB7-92F6-130C1E6F5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9C555-243D-46ED-B30C-E5845AE7E70B}" type="slidenum">
              <a:rPr lang="en-ID" smtClean="0"/>
              <a:t>‹#›</a:t>
            </a:fld>
            <a:endParaRPr lang="en-ID"/>
          </a:p>
        </p:txBody>
      </p:sp>
    </p:spTree>
    <p:extLst>
      <p:ext uri="{BB962C8B-B14F-4D97-AF65-F5344CB8AC3E}">
        <p14:creationId xmlns:p14="http://schemas.microsoft.com/office/powerpoint/2010/main" val="2868105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goanhosting.com/blog/pengertian-ssl/"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F732-998F-48EC-A55B-F855E46EB9B5}"/>
              </a:ext>
            </a:extLst>
          </p:cNvPr>
          <p:cNvSpPr>
            <a:spLocks noGrp="1"/>
          </p:cNvSpPr>
          <p:nvPr>
            <p:ph type="title"/>
          </p:nvPr>
        </p:nvSpPr>
        <p:spPr>
          <a:xfrm>
            <a:off x="838200" y="280065"/>
            <a:ext cx="10515600" cy="1325563"/>
          </a:xfrm>
        </p:spPr>
        <p:txBody>
          <a:bodyPr/>
          <a:lstStyle/>
          <a:p>
            <a:pPr algn="ctr"/>
            <a:r>
              <a:rPr lang="en-ID" dirty="0"/>
              <a:t>Web Architecture</a:t>
            </a:r>
            <a:endParaRPr lang="en-US" dirty="0"/>
          </a:p>
        </p:txBody>
      </p:sp>
      <p:sp>
        <p:nvSpPr>
          <p:cNvPr id="3" name="Content Placeholder 2">
            <a:extLst>
              <a:ext uri="{FF2B5EF4-FFF2-40B4-BE49-F238E27FC236}">
                <a16:creationId xmlns:a16="http://schemas.microsoft.com/office/drawing/2014/main" id="{04027766-A38E-4056-923D-4BA2945F2691}"/>
              </a:ext>
            </a:extLst>
          </p:cNvPr>
          <p:cNvSpPr>
            <a:spLocks noGrp="1"/>
          </p:cNvSpPr>
          <p:nvPr>
            <p:ph idx="1"/>
          </p:nvPr>
        </p:nvSpPr>
        <p:spPr/>
        <p:txBody>
          <a:bodyPr/>
          <a:lstStyle/>
          <a:p>
            <a:r>
              <a:rPr lang="en-ID" dirty="0"/>
              <a:t>Web </a:t>
            </a:r>
            <a:r>
              <a:rPr lang="en-ID" dirty="0" err="1"/>
              <a:t>Arcitecture</a:t>
            </a:r>
            <a:r>
              <a:rPr lang="en-ID" dirty="0"/>
              <a:t> </a:t>
            </a:r>
            <a:r>
              <a:rPr lang="en-ID" dirty="0" err="1"/>
              <a:t>adalah</a:t>
            </a:r>
            <a:r>
              <a:rPr lang="en-ID" dirty="0"/>
              <a:t> </a:t>
            </a:r>
            <a:r>
              <a:rPr lang="en-ID" dirty="0" err="1"/>
              <a:t>mekanisme</a:t>
            </a:r>
            <a:r>
              <a:rPr lang="en-ID" dirty="0"/>
              <a:t> </a:t>
            </a:r>
            <a:r>
              <a:rPr lang="en-ID" dirty="0" err="1"/>
              <a:t>tentang</a:t>
            </a:r>
            <a:r>
              <a:rPr lang="en-ID" dirty="0"/>
              <a:t> </a:t>
            </a:r>
            <a:r>
              <a:rPr lang="en-ID" dirty="0" err="1"/>
              <a:t>bagaimana</a:t>
            </a:r>
            <a:r>
              <a:rPr lang="en-ID" dirty="0"/>
              <a:t> </a:t>
            </a:r>
            <a:r>
              <a:rPr lang="en-ID" dirty="0" err="1"/>
              <a:t>koneksi</a:t>
            </a:r>
            <a:r>
              <a:rPr lang="en-ID" dirty="0"/>
              <a:t> </a:t>
            </a:r>
            <a:r>
              <a:rPr lang="en-ID" dirty="0" err="1"/>
              <a:t>andata</a:t>
            </a:r>
            <a:r>
              <a:rPr lang="en-ID" dirty="0"/>
              <a:t> </a:t>
            </a:r>
            <a:r>
              <a:rPr lang="en-ID" dirty="0" err="1"/>
              <a:t>klain</a:t>
            </a:r>
            <a:r>
              <a:rPr lang="en-ID" dirty="0"/>
              <a:t> dan server. </a:t>
            </a:r>
            <a:br>
              <a:rPr lang="en-ID" dirty="0"/>
            </a:br>
            <a:r>
              <a:rPr lang="en-ID" dirty="0" err="1"/>
              <a:t>Ini</a:t>
            </a:r>
            <a:r>
              <a:rPr lang="en-ID" dirty="0"/>
              <a:t> </a:t>
            </a:r>
            <a:r>
              <a:rPr lang="en-ID" dirty="0" err="1"/>
              <a:t>menentukan</a:t>
            </a:r>
            <a:r>
              <a:rPr lang="en-ID" dirty="0"/>
              <a:t> </a:t>
            </a:r>
            <a:r>
              <a:rPr lang="en-ID" dirty="0" err="1"/>
              <a:t>bagaimana</a:t>
            </a:r>
            <a:r>
              <a:rPr lang="en-ID" dirty="0"/>
              <a:t> </a:t>
            </a:r>
            <a:r>
              <a:rPr lang="en-ID" dirty="0" err="1"/>
              <a:t>komponen</a:t>
            </a:r>
            <a:r>
              <a:rPr lang="en-ID" dirty="0"/>
              <a:t> </a:t>
            </a:r>
            <a:r>
              <a:rPr lang="en-ID" dirty="0" err="1"/>
              <a:t>dalam</a:t>
            </a:r>
            <a:r>
              <a:rPr lang="en-ID" dirty="0"/>
              <a:t> </a:t>
            </a:r>
            <a:r>
              <a:rPr lang="en-ID" dirty="0" err="1"/>
              <a:t>aplikasi</a:t>
            </a:r>
            <a:r>
              <a:rPr lang="en-ID" dirty="0"/>
              <a:t> </a:t>
            </a:r>
            <a:r>
              <a:rPr lang="en-ID" dirty="0" err="1"/>
              <a:t>berkomunikasi</a:t>
            </a:r>
            <a:r>
              <a:rPr lang="en-ID" dirty="0"/>
              <a:t> </a:t>
            </a:r>
            <a:r>
              <a:rPr lang="en-ID" dirty="0" err="1"/>
              <a:t>satu</a:t>
            </a:r>
            <a:r>
              <a:rPr lang="en-ID" dirty="0"/>
              <a:t> </a:t>
            </a:r>
            <a:r>
              <a:rPr lang="en-ID" dirty="0" err="1"/>
              <a:t>sama</a:t>
            </a:r>
            <a:r>
              <a:rPr lang="en-ID" dirty="0"/>
              <a:t> lain.</a:t>
            </a:r>
          </a:p>
          <a:p>
            <a:pPr marL="0" indent="0">
              <a:buNone/>
            </a:pPr>
            <a:r>
              <a:rPr lang="en-ID" dirty="0"/>
              <a:t> </a:t>
            </a:r>
            <a:endParaRPr lang="en-US" dirty="0"/>
          </a:p>
        </p:txBody>
      </p:sp>
      <p:pic>
        <p:nvPicPr>
          <p:cNvPr id="5" name="Picture 4">
            <a:extLst>
              <a:ext uri="{FF2B5EF4-FFF2-40B4-BE49-F238E27FC236}">
                <a16:creationId xmlns:a16="http://schemas.microsoft.com/office/drawing/2014/main" id="{B01AA9C8-6E60-4DF7-A330-431BD3619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9616" y="3429000"/>
            <a:ext cx="4682756" cy="2631882"/>
          </a:xfrm>
          <a:prstGeom prst="rect">
            <a:avLst/>
          </a:prstGeom>
        </p:spPr>
      </p:pic>
    </p:spTree>
    <p:extLst>
      <p:ext uri="{BB962C8B-B14F-4D97-AF65-F5344CB8AC3E}">
        <p14:creationId xmlns:p14="http://schemas.microsoft.com/office/powerpoint/2010/main" val="201504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a:xfrm>
            <a:off x="1440024" y="3909161"/>
            <a:ext cx="9144000" cy="2387600"/>
          </a:xfrm>
        </p:spPr>
        <p:txBody>
          <a:bodyPr>
            <a:noAutofit/>
          </a:bodyPr>
          <a:lstStyle/>
          <a:p>
            <a:pPr algn="l"/>
            <a:r>
              <a:rPr lang="en-ID" sz="2400" b="0" i="0" dirty="0" err="1">
                <a:solidFill>
                  <a:schemeClr val="bg1"/>
                </a:solidFill>
                <a:effectLst/>
              </a:rPr>
              <a:t>Menentukan</a:t>
            </a:r>
            <a:r>
              <a:rPr lang="en-ID" sz="2400" b="0" i="0" dirty="0">
                <a:solidFill>
                  <a:schemeClr val="bg1"/>
                </a:solidFill>
                <a:effectLst/>
              </a:rPr>
              <a:t> </a:t>
            </a:r>
            <a:r>
              <a:rPr lang="en-ID" sz="2400" b="0" i="0" dirty="0" err="1">
                <a:solidFill>
                  <a:schemeClr val="bg1"/>
                </a:solidFill>
                <a:effectLst/>
              </a:rPr>
              <a:t>Aksi</a:t>
            </a:r>
            <a:r>
              <a:rPr lang="en-ID" sz="2400" b="0" i="0" dirty="0">
                <a:solidFill>
                  <a:schemeClr val="bg1"/>
                </a:solidFill>
                <a:effectLst/>
              </a:rPr>
              <a:t>: HTTP </a:t>
            </a:r>
            <a:r>
              <a:rPr lang="en-ID" sz="2400" b="0" i="0" dirty="0" err="1">
                <a:solidFill>
                  <a:schemeClr val="bg1"/>
                </a:solidFill>
                <a:effectLst/>
              </a:rPr>
              <a:t>menggunakan</a:t>
            </a:r>
            <a:r>
              <a:rPr lang="en-ID" sz="2400" b="0" i="0" dirty="0">
                <a:solidFill>
                  <a:schemeClr val="bg1"/>
                </a:solidFill>
                <a:effectLst/>
              </a:rPr>
              <a:t> </a:t>
            </a:r>
            <a:r>
              <a:rPr lang="en-ID" sz="2400" b="0" i="0" dirty="0" err="1">
                <a:solidFill>
                  <a:schemeClr val="bg1"/>
                </a:solidFill>
                <a:effectLst/>
              </a:rPr>
              <a:t>metode</a:t>
            </a:r>
            <a:r>
              <a:rPr lang="en-ID" sz="2400" b="0" i="0" dirty="0">
                <a:solidFill>
                  <a:schemeClr val="bg1"/>
                </a:solidFill>
                <a:effectLst/>
              </a:rPr>
              <a:t> </a:t>
            </a:r>
            <a:r>
              <a:rPr lang="en-ID" sz="2400" b="0" i="0" dirty="0" err="1">
                <a:solidFill>
                  <a:schemeClr val="bg1"/>
                </a:solidFill>
                <a:effectLst/>
              </a:rPr>
              <a:t>atau</a:t>
            </a:r>
            <a:r>
              <a:rPr lang="en-ID" sz="2400" b="0" i="0" dirty="0">
                <a:solidFill>
                  <a:schemeClr val="bg1"/>
                </a:solidFill>
                <a:effectLst/>
              </a:rPr>
              <a:t> </a:t>
            </a:r>
            <a:r>
              <a:rPr lang="en-ID" sz="2400" b="0" i="0" dirty="0" err="1">
                <a:solidFill>
                  <a:schemeClr val="bg1"/>
                </a:solidFill>
                <a:effectLst/>
              </a:rPr>
              <a:t>verba</a:t>
            </a:r>
            <a:r>
              <a:rPr lang="en-ID" sz="2400" b="0" i="0" dirty="0">
                <a:solidFill>
                  <a:schemeClr val="bg1"/>
                </a:solidFill>
                <a:effectLst/>
              </a:rPr>
              <a:t>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menentukan</a:t>
            </a:r>
            <a:r>
              <a:rPr lang="en-ID" sz="2400" b="0" i="0" dirty="0">
                <a:solidFill>
                  <a:schemeClr val="bg1"/>
                </a:solidFill>
                <a:effectLst/>
              </a:rPr>
              <a:t> </a:t>
            </a:r>
            <a:r>
              <a:rPr lang="en-ID" sz="2400" b="0" i="0" dirty="0" err="1">
                <a:solidFill>
                  <a:schemeClr val="bg1"/>
                </a:solidFill>
                <a:effectLst/>
              </a:rPr>
              <a:t>jenis</a:t>
            </a:r>
            <a:r>
              <a:rPr lang="en-ID" sz="2400" b="0" i="0" dirty="0">
                <a:solidFill>
                  <a:schemeClr val="bg1"/>
                </a:solidFill>
                <a:effectLst/>
              </a:rPr>
              <a:t> </a:t>
            </a:r>
            <a:r>
              <a:rPr lang="en-ID" sz="2400" b="0" i="0" dirty="0" err="1">
                <a:solidFill>
                  <a:schemeClr val="bg1"/>
                </a:solidFill>
                <a:effectLst/>
              </a:rPr>
              <a:t>aksi</a:t>
            </a:r>
            <a:r>
              <a:rPr lang="en-ID" sz="2400" b="0" i="0" dirty="0">
                <a:solidFill>
                  <a:schemeClr val="bg1"/>
                </a:solidFill>
                <a:effectLst/>
              </a:rPr>
              <a:t> yang </a:t>
            </a:r>
            <a:r>
              <a:rPr lang="en-ID" sz="2400" b="0" i="0" dirty="0" err="1">
                <a:solidFill>
                  <a:schemeClr val="bg1"/>
                </a:solidFill>
                <a:effectLst/>
              </a:rPr>
              <a:t>ingin</a:t>
            </a:r>
            <a:r>
              <a:rPr lang="en-ID" sz="2400" b="0" i="0" dirty="0">
                <a:solidFill>
                  <a:schemeClr val="bg1"/>
                </a:solidFill>
                <a:effectLst/>
              </a:rPr>
              <a:t> </a:t>
            </a:r>
            <a:r>
              <a:rPr lang="en-ID" sz="2400" b="0" i="0" dirty="0" err="1">
                <a:solidFill>
                  <a:schemeClr val="bg1"/>
                </a:solidFill>
                <a:effectLst/>
              </a:rPr>
              <a:t>dilakukan</a:t>
            </a:r>
            <a:r>
              <a:rPr lang="en-ID" sz="2400" b="0" i="0" dirty="0">
                <a:solidFill>
                  <a:schemeClr val="bg1"/>
                </a:solidFill>
                <a:effectLst/>
              </a:rPr>
              <a:t> pada </a:t>
            </a:r>
            <a:r>
              <a:rPr lang="en-ID" sz="2400" b="0" i="0" dirty="0" err="1">
                <a:solidFill>
                  <a:schemeClr val="bg1"/>
                </a:solidFill>
                <a:effectLst/>
              </a:rPr>
              <a:t>sumber</a:t>
            </a:r>
            <a:r>
              <a:rPr lang="en-ID" sz="2400" b="0" i="0" dirty="0">
                <a:solidFill>
                  <a:schemeClr val="bg1"/>
                </a:solidFill>
                <a:effectLst/>
              </a:rPr>
              <a:t> </a:t>
            </a:r>
            <a:r>
              <a:rPr lang="en-ID" sz="2400" b="0" i="0" dirty="0" err="1">
                <a:solidFill>
                  <a:schemeClr val="bg1"/>
                </a:solidFill>
                <a:effectLst/>
              </a:rPr>
              <a:t>daya</a:t>
            </a:r>
            <a:r>
              <a:rPr lang="en-ID" sz="2400" b="0" i="0" dirty="0">
                <a:solidFill>
                  <a:schemeClr val="bg1"/>
                </a:solidFill>
                <a:effectLst/>
              </a:rPr>
              <a:t> yang </a:t>
            </a:r>
            <a:r>
              <a:rPr lang="en-ID" sz="2400" b="0" i="0" dirty="0" err="1">
                <a:solidFill>
                  <a:schemeClr val="bg1"/>
                </a:solidFill>
                <a:effectLst/>
              </a:rPr>
              <a:t>ditargetkan</a:t>
            </a:r>
            <a:r>
              <a:rPr lang="en-ID" sz="2400" b="0" i="0" dirty="0">
                <a:solidFill>
                  <a:schemeClr val="bg1"/>
                </a:solidFill>
                <a:effectLst/>
              </a:rPr>
              <a:t>. </a:t>
            </a:r>
            <a:r>
              <a:rPr lang="en-ID" sz="2400" b="0" i="0" dirty="0" err="1">
                <a:solidFill>
                  <a:schemeClr val="bg1"/>
                </a:solidFill>
                <a:effectLst/>
              </a:rPr>
              <a:t>Beberapa</a:t>
            </a:r>
            <a:r>
              <a:rPr lang="en-ID" sz="2400" b="0" i="0" dirty="0">
                <a:solidFill>
                  <a:schemeClr val="bg1"/>
                </a:solidFill>
                <a:effectLst/>
              </a:rPr>
              <a:t> </a:t>
            </a:r>
            <a:r>
              <a:rPr lang="en-ID" sz="2400" b="0" i="0" dirty="0" err="1">
                <a:solidFill>
                  <a:schemeClr val="bg1"/>
                </a:solidFill>
                <a:effectLst/>
              </a:rPr>
              <a:t>metode</a:t>
            </a:r>
            <a:r>
              <a:rPr lang="en-ID" sz="2400" b="0" i="0" dirty="0">
                <a:solidFill>
                  <a:schemeClr val="bg1"/>
                </a:solidFill>
                <a:effectLst/>
              </a:rPr>
              <a:t> HTTP </a:t>
            </a:r>
            <a:r>
              <a:rPr lang="en-ID" sz="2400" b="0" i="0" dirty="0" err="1">
                <a:solidFill>
                  <a:schemeClr val="bg1"/>
                </a:solidFill>
                <a:effectLst/>
              </a:rPr>
              <a:t>umum</a:t>
            </a:r>
            <a:r>
              <a:rPr lang="en-ID" sz="2400" b="0" i="0" dirty="0">
                <a:solidFill>
                  <a:schemeClr val="bg1"/>
                </a:solidFill>
                <a:effectLst/>
              </a:rPr>
              <a:t> </a:t>
            </a:r>
            <a:r>
              <a:rPr lang="en-ID" sz="2400" b="0" i="0" dirty="0" err="1">
                <a:solidFill>
                  <a:schemeClr val="bg1"/>
                </a:solidFill>
                <a:effectLst/>
              </a:rPr>
              <a:t>meliputi</a:t>
            </a:r>
            <a:r>
              <a:rPr lang="en-ID" sz="2400" b="0" i="0" dirty="0">
                <a:solidFill>
                  <a:schemeClr val="bg1"/>
                </a:solidFill>
                <a:effectLst/>
              </a:rPr>
              <a:t> GET, POST, PUT, DELETE, dan OPTIONS. </a:t>
            </a:r>
            <a:r>
              <a:rPr lang="en-ID" sz="2400" b="0" i="0" dirty="0" err="1">
                <a:solidFill>
                  <a:schemeClr val="bg1"/>
                </a:solidFill>
                <a:effectLst/>
              </a:rPr>
              <a:t>Misalnya</a:t>
            </a:r>
            <a:r>
              <a:rPr lang="en-ID" sz="2400" b="0" i="0" dirty="0">
                <a:solidFill>
                  <a:schemeClr val="bg1"/>
                </a:solidFill>
                <a:effectLst/>
              </a:rPr>
              <a:t>, </a:t>
            </a:r>
            <a:r>
              <a:rPr lang="en-ID" sz="2400" b="0" i="0" dirty="0" err="1">
                <a:solidFill>
                  <a:schemeClr val="bg1"/>
                </a:solidFill>
                <a:effectLst/>
              </a:rPr>
              <a:t>metode</a:t>
            </a:r>
            <a:r>
              <a:rPr lang="en-ID" sz="2400" b="0" i="0" dirty="0">
                <a:solidFill>
                  <a:schemeClr val="bg1"/>
                </a:solidFill>
                <a:effectLst/>
              </a:rPr>
              <a:t> GET </a:t>
            </a:r>
            <a:r>
              <a:rPr lang="en-ID" sz="2400" b="0" i="0" dirty="0" err="1">
                <a:solidFill>
                  <a:schemeClr val="bg1"/>
                </a:solidFill>
                <a:effectLst/>
              </a:rPr>
              <a:t>digunakan</a:t>
            </a:r>
            <a:r>
              <a:rPr lang="en-ID" sz="2400" b="0" i="0" dirty="0">
                <a:solidFill>
                  <a:schemeClr val="bg1"/>
                </a:solidFill>
                <a:effectLst/>
              </a:rPr>
              <a:t>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mengambil</a:t>
            </a:r>
            <a:r>
              <a:rPr lang="en-ID" sz="2400" b="0" i="0" dirty="0">
                <a:solidFill>
                  <a:schemeClr val="bg1"/>
                </a:solidFill>
                <a:effectLst/>
              </a:rPr>
              <a:t> </a:t>
            </a:r>
            <a:r>
              <a:rPr lang="en-ID" sz="2400" b="0" i="0" dirty="0" err="1">
                <a:solidFill>
                  <a:schemeClr val="bg1"/>
                </a:solidFill>
                <a:effectLst/>
              </a:rPr>
              <a:t>sumber</a:t>
            </a:r>
            <a:r>
              <a:rPr lang="en-ID" sz="2400" b="0" i="0" dirty="0">
                <a:solidFill>
                  <a:schemeClr val="bg1"/>
                </a:solidFill>
                <a:effectLst/>
              </a:rPr>
              <a:t> </a:t>
            </a:r>
            <a:r>
              <a:rPr lang="en-ID" sz="2400" b="0" i="0" dirty="0" err="1">
                <a:solidFill>
                  <a:schemeClr val="bg1"/>
                </a:solidFill>
                <a:effectLst/>
              </a:rPr>
              <a:t>daya</a:t>
            </a:r>
            <a:r>
              <a:rPr lang="en-ID" sz="2400" b="0" i="0" dirty="0">
                <a:solidFill>
                  <a:schemeClr val="bg1"/>
                </a:solidFill>
                <a:effectLst/>
              </a:rPr>
              <a:t>, </a:t>
            </a:r>
            <a:r>
              <a:rPr lang="en-ID" sz="2400" b="0" i="0" dirty="0" err="1">
                <a:solidFill>
                  <a:schemeClr val="bg1"/>
                </a:solidFill>
                <a:effectLst/>
              </a:rPr>
              <a:t>sedangkan</a:t>
            </a:r>
            <a:r>
              <a:rPr lang="en-ID" sz="2400" b="0" i="0" dirty="0">
                <a:solidFill>
                  <a:schemeClr val="bg1"/>
                </a:solidFill>
                <a:effectLst/>
              </a:rPr>
              <a:t> </a:t>
            </a:r>
            <a:r>
              <a:rPr lang="en-ID" sz="2400" b="0" i="0" dirty="0" err="1">
                <a:solidFill>
                  <a:schemeClr val="bg1"/>
                </a:solidFill>
                <a:effectLst/>
              </a:rPr>
              <a:t>metode</a:t>
            </a:r>
            <a:r>
              <a:rPr lang="en-ID" sz="2400" b="0" i="0" dirty="0">
                <a:solidFill>
                  <a:schemeClr val="bg1"/>
                </a:solidFill>
                <a:effectLst/>
              </a:rPr>
              <a:t> POST </a:t>
            </a:r>
            <a:r>
              <a:rPr lang="en-ID" sz="2400" b="0" i="0" dirty="0" err="1">
                <a:solidFill>
                  <a:schemeClr val="bg1"/>
                </a:solidFill>
                <a:effectLst/>
              </a:rPr>
              <a:t>digunakan</a:t>
            </a:r>
            <a:r>
              <a:rPr lang="en-ID" sz="2400" b="0" i="0" dirty="0">
                <a:solidFill>
                  <a:schemeClr val="bg1"/>
                </a:solidFill>
                <a:effectLst/>
              </a:rPr>
              <a:t>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mengirimkan</a:t>
            </a:r>
            <a:r>
              <a:rPr lang="en-ID" sz="2400" b="0" i="0" dirty="0">
                <a:solidFill>
                  <a:schemeClr val="bg1"/>
                </a:solidFill>
                <a:effectLst/>
              </a:rPr>
              <a:t> data </a:t>
            </a:r>
            <a:r>
              <a:rPr lang="en-ID" sz="2400" b="0" i="0" dirty="0" err="1">
                <a:solidFill>
                  <a:schemeClr val="bg1"/>
                </a:solidFill>
                <a:effectLst/>
              </a:rPr>
              <a:t>ke</a:t>
            </a:r>
            <a:r>
              <a:rPr lang="en-ID" sz="2400" b="0" i="0" dirty="0">
                <a:solidFill>
                  <a:schemeClr val="bg1"/>
                </a:solidFill>
                <a:effectLst/>
              </a:rPr>
              <a:t> server.</a:t>
            </a:r>
            <a:br>
              <a:rPr lang="en-ID" sz="2400" b="0" i="0" dirty="0">
                <a:solidFill>
                  <a:schemeClr val="bg1"/>
                </a:solidFill>
                <a:effectLst/>
              </a:rPr>
            </a:br>
            <a:br>
              <a:rPr lang="en-ID" sz="2400" b="0" i="0" dirty="0">
                <a:solidFill>
                  <a:schemeClr val="bg1"/>
                </a:solidFill>
                <a:effectLst/>
              </a:rPr>
            </a:br>
            <a:r>
              <a:rPr lang="en-ID" sz="2400" b="0" i="0" dirty="0" err="1">
                <a:solidFill>
                  <a:schemeClr val="bg1"/>
                </a:solidFill>
                <a:effectLst/>
              </a:rPr>
              <a:t>Mengelola</a:t>
            </a:r>
            <a:r>
              <a:rPr lang="en-ID" sz="2400" b="0" i="0" dirty="0">
                <a:solidFill>
                  <a:schemeClr val="bg1"/>
                </a:solidFill>
                <a:effectLst/>
              </a:rPr>
              <a:t> State (Stateless): HTTP </a:t>
            </a:r>
            <a:r>
              <a:rPr lang="en-ID" sz="2400" b="0" i="0" dirty="0" err="1">
                <a:solidFill>
                  <a:schemeClr val="bg1"/>
                </a:solidFill>
                <a:effectLst/>
              </a:rPr>
              <a:t>dirancang</a:t>
            </a:r>
            <a:r>
              <a:rPr lang="en-ID" sz="2400" b="0" i="0" dirty="0">
                <a:solidFill>
                  <a:schemeClr val="bg1"/>
                </a:solidFill>
                <a:effectLst/>
              </a:rPr>
              <a:t> </a:t>
            </a:r>
            <a:r>
              <a:rPr lang="en-ID" sz="2400" b="0" i="0" dirty="0" err="1">
                <a:solidFill>
                  <a:schemeClr val="bg1"/>
                </a:solidFill>
                <a:effectLst/>
              </a:rPr>
              <a:t>sebagai</a:t>
            </a:r>
            <a:r>
              <a:rPr lang="en-ID" sz="2400" b="0" i="0" dirty="0">
                <a:solidFill>
                  <a:schemeClr val="bg1"/>
                </a:solidFill>
                <a:effectLst/>
              </a:rPr>
              <a:t> </a:t>
            </a:r>
            <a:r>
              <a:rPr lang="en-ID" sz="2400" b="0" i="0" dirty="0" err="1">
                <a:solidFill>
                  <a:schemeClr val="bg1"/>
                </a:solidFill>
                <a:effectLst/>
              </a:rPr>
              <a:t>protokol</a:t>
            </a:r>
            <a:r>
              <a:rPr lang="en-ID" sz="2400" b="0" i="0" dirty="0">
                <a:solidFill>
                  <a:schemeClr val="bg1"/>
                </a:solidFill>
                <a:effectLst/>
              </a:rPr>
              <a:t> stateless, yang </a:t>
            </a:r>
            <a:r>
              <a:rPr lang="en-ID" sz="2400" b="0" i="0" dirty="0" err="1">
                <a:solidFill>
                  <a:schemeClr val="bg1"/>
                </a:solidFill>
                <a:effectLst/>
              </a:rPr>
              <a:t>berarti</a:t>
            </a:r>
            <a:r>
              <a:rPr lang="en-ID" sz="2400" b="0" i="0" dirty="0">
                <a:solidFill>
                  <a:schemeClr val="bg1"/>
                </a:solidFill>
                <a:effectLst/>
              </a:rPr>
              <a:t> </a:t>
            </a:r>
            <a:r>
              <a:rPr lang="en-ID" sz="2400" b="0" i="0" dirty="0" err="1">
                <a:solidFill>
                  <a:schemeClr val="bg1"/>
                </a:solidFill>
                <a:effectLst/>
              </a:rPr>
              <a:t>setiap</a:t>
            </a:r>
            <a:r>
              <a:rPr lang="en-ID" sz="2400" b="0" i="0" dirty="0">
                <a:solidFill>
                  <a:schemeClr val="bg1"/>
                </a:solidFill>
                <a:effectLst/>
              </a:rPr>
              <a:t> </a:t>
            </a:r>
            <a:r>
              <a:rPr lang="en-ID" sz="2400" b="0" i="0" dirty="0" err="1">
                <a:solidFill>
                  <a:schemeClr val="bg1"/>
                </a:solidFill>
                <a:effectLst/>
              </a:rPr>
              <a:t>permintaan</a:t>
            </a:r>
            <a:r>
              <a:rPr lang="en-ID" sz="2400" b="0" i="0" dirty="0">
                <a:solidFill>
                  <a:schemeClr val="bg1"/>
                </a:solidFill>
                <a:effectLst/>
              </a:rPr>
              <a:t> </a:t>
            </a:r>
            <a:r>
              <a:rPr lang="en-ID" sz="2400" b="0" i="0" dirty="0" err="1">
                <a:solidFill>
                  <a:schemeClr val="bg1"/>
                </a:solidFill>
                <a:effectLst/>
              </a:rPr>
              <a:t>dari</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dianggap</a:t>
            </a:r>
            <a:r>
              <a:rPr lang="en-ID" sz="2400" b="0" i="0" dirty="0">
                <a:solidFill>
                  <a:schemeClr val="bg1"/>
                </a:solidFill>
                <a:effectLst/>
              </a:rPr>
              <a:t> </a:t>
            </a:r>
            <a:r>
              <a:rPr lang="en-ID" sz="2400" b="0" i="0" dirty="0" err="1">
                <a:solidFill>
                  <a:schemeClr val="bg1"/>
                </a:solidFill>
                <a:effectLst/>
              </a:rPr>
              <a:t>independen</a:t>
            </a:r>
            <a:r>
              <a:rPr lang="en-ID" sz="2400" b="0" i="0" dirty="0">
                <a:solidFill>
                  <a:schemeClr val="bg1"/>
                </a:solidFill>
                <a:effectLst/>
              </a:rPr>
              <a:t> dan </a:t>
            </a:r>
            <a:r>
              <a:rPr lang="en-ID" sz="2400" b="0" i="0" dirty="0" err="1">
                <a:solidFill>
                  <a:schemeClr val="bg1"/>
                </a:solidFill>
                <a:effectLst/>
              </a:rPr>
              <a:t>tidak</a:t>
            </a:r>
            <a:r>
              <a:rPr lang="en-ID" sz="2400" b="0" i="0" dirty="0">
                <a:solidFill>
                  <a:schemeClr val="bg1"/>
                </a:solidFill>
                <a:effectLst/>
              </a:rPr>
              <a:t> </a:t>
            </a:r>
            <a:r>
              <a:rPr lang="en-ID" sz="2400" b="0" i="0" dirty="0" err="1">
                <a:solidFill>
                  <a:schemeClr val="bg1"/>
                </a:solidFill>
                <a:effectLst/>
              </a:rPr>
              <a:t>bergantung</a:t>
            </a:r>
            <a:r>
              <a:rPr lang="en-ID" sz="2400" b="0" i="0" dirty="0">
                <a:solidFill>
                  <a:schemeClr val="bg1"/>
                </a:solidFill>
                <a:effectLst/>
              </a:rPr>
              <a:t> pada </a:t>
            </a:r>
            <a:r>
              <a:rPr lang="en-ID" sz="2400" b="0" i="0" dirty="0" err="1">
                <a:solidFill>
                  <a:schemeClr val="bg1"/>
                </a:solidFill>
                <a:effectLst/>
              </a:rPr>
              <a:t>permintaan</a:t>
            </a:r>
            <a:r>
              <a:rPr lang="en-ID" sz="2400" b="0" i="0" dirty="0">
                <a:solidFill>
                  <a:schemeClr val="bg1"/>
                </a:solidFill>
                <a:effectLst/>
              </a:rPr>
              <a:t> </a:t>
            </a:r>
            <a:r>
              <a:rPr lang="en-ID" sz="2400" b="0" i="0" dirty="0" err="1">
                <a:solidFill>
                  <a:schemeClr val="bg1"/>
                </a:solidFill>
                <a:effectLst/>
              </a:rPr>
              <a:t>sebelumnya</a:t>
            </a:r>
            <a:r>
              <a:rPr lang="en-ID" sz="2400" b="0" i="0" dirty="0">
                <a:solidFill>
                  <a:schemeClr val="bg1"/>
                </a:solidFill>
                <a:effectLst/>
              </a:rPr>
              <a:t>. </a:t>
            </a:r>
            <a:r>
              <a:rPr lang="en-ID" sz="2400" b="0" i="0" dirty="0" err="1">
                <a:solidFill>
                  <a:schemeClr val="bg1"/>
                </a:solidFill>
                <a:effectLst/>
              </a:rPr>
              <a:t>Ini</a:t>
            </a:r>
            <a:r>
              <a:rPr lang="en-ID" sz="2400" b="0" i="0" dirty="0">
                <a:solidFill>
                  <a:schemeClr val="bg1"/>
                </a:solidFill>
                <a:effectLst/>
              </a:rPr>
              <a:t> </a:t>
            </a:r>
            <a:r>
              <a:rPr lang="en-ID" sz="2400" b="0" i="0" dirty="0" err="1">
                <a:solidFill>
                  <a:schemeClr val="bg1"/>
                </a:solidFill>
                <a:effectLst/>
              </a:rPr>
              <a:t>berarti</a:t>
            </a:r>
            <a:r>
              <a:rPr lang="en-ID" sz="2400" b="0" i="0" dirty="0">
                <a:solidFill>
                  <a:schemeClr val="bg1"/>
                </a:solidFill>
                <a:effectLst/>
              </a:rPr>
              <a:t> server web </a:t>
            </a:r>
            <a:r>
              <a:rPr lang="en-ID" sz="2400" b="0" i="0" dirty="0" err="1">
                <a:solidFill>
                  <a:schemeClr val="bg1"/>
                </a:solidFill>
                <a:effectLst/>
              </a:rPr>
              <a:t>tidak</a:t>
            </a:r>
            <a:br>
              <a:rPr lang="en-ID" sz="2400" b="0" i="0" dirty="0">
                <a:solidFill>
                  <a:schemeClr val="bg1"/>
                </a:solidFill>
                <a:effectLst/>
              </a:rPr>
            </a:br>
            <a:br>
              <a:rPr lang="en-ID" sz="2400" b="0" i="0" dirty="0">
                <a:solidFill>
                  <a:schemeClr val="bg1"/>
                </a:solidFill>
                <a:effectLst/>
              </a:rPr>
            </a:br>
            <a:r>
              <a:rPr lang="en-ID" sz="2400" b="0" i="0" dirty="0">
                <a:solidFill>
                  <a:schemeClr val="bg1"/>
                </a:solidFill>
                <a:effectLst/>
              </a:rPr>
              <a:t> </a:t>
            </a:r>
            <a:r>
              <a:rPr lang="en-ID" sz="2400" b="0" i="0" dirty="0" err="1">
                <a:solidFill>
                  <a:schemeClr val="bg1"/>
                </a:solidFill>
                <a:effectLst/>
              </a:rPr>
              <a:t>menyimpan</a:t>
            </a:r>
            <a:r>
              <a:rPr lang="en-ID" sz="2400" b="0" i="0" dirty="0">
                <a:solidFill>
                  <a:schemeClr val="bg1"/>
                </a:solidFill>
                <a:effectLst/>
              </a:rPr>
              <a:t> </a:t>
            </a:r>
            <a:r>
              <a:rPr lang="en-ID" sz="2400" b="0" i="0" dirty="0" err="1">
                <a:solidFill>
                  <a:schemeClr val="bg1"/>
                </a:solidFill>
                <a:effectLst/>
              </a:rPr>
              <a:t>informasi</a:t>
            </a:r>
            <a:r>
              <a:rPr lang="en-ID" sz="2400" b="0" i="0" dirty="0">
                <a:solidFill>
                  <a:schemeClr val="bg1"/>
                </a:solidFill>
                <a:effectLst/>
              </a:rPr>
              <a:t> </a:t>
            </a:r>
            <a:r>
              <a:rPr lang="en-ID" sz="2400" b="0" i="0" dirty="0" err="1">
                <a:solidFill>
                  <a:schemeClr val="bg1"/>
                </a:solidFill>
                <a:effectLst/>
              </a:rPr>
              <a:t>tentang</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antara</a:t>
            </a:r>
            <a:r>
              <a:rPr lang="en-ID" sz="2400" b="0" i="0" dirty="0">
                <a:solidFill>
                  <a:schemeClr val="bg1"/>
                </a:solidFill>
                <a:effectLst/>
              </a:rPr>
              <a:t> </a:t>
            </a:r>
            <a:r>
              <a:rPr lang="en-ID" sz="2400" b="0" i="0" dirty="0" err="1">
                <a:solidFill>
                  <a:schemeClr val="bg1"/>
                </a:solidFill>
                <a:effectLst/>
              </a:rPr>
              <a:t>permintaan</a:t>
            </a:r>
            <a:r>
              <a:rPr lang="en-ID" sz="2400" b="0" i="0" dirty="0">
                <a:solidFill>
                  <a:schemeClr val="bg1"/>
                </a:solidFill>
                <a:effectLst/>
              </a:rPr>
              <a:t> yang </a:t>
            </a:r>
            <a:r>
              <a:rPr lang="en-ID" sz="2400" b="0" i="0" dirty="0" err="1">
                <a:solidFill>
                  <a:schemeClr val="bg1"/>
                </a:solidFill>
                <a:effectLst/>
              </a:rPr>
              <a:t>berbeda</a:t>
            </a:r>
            <a:r>
              <a:rPr lang="en-ID" sz="2400" b="0" i="0" dirty="0">
                <a:solidFill>
                  <a:schemeClr val="bg1"/>
                </a:solidFill>
                <a:effectLst/>
              </a:rPr>
              <a:t>.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melacak</a:t>
            </a:r>
            <a:r>
              <a:rPr lang="en-ID" sz="2400" b="0" i="0" dirty="0">
                <a:solidFill>
                  <a:schemeClr val="bg1"/>
                </a:solidFill>
                <a:effectLst/>
              </a:rPr>
              <a:t> status </a:t>
            </a:r>
            <a:r>
              <a:rPr lang="en-ID" sz="2400" b="0" i="0" dirty="0" err="1">
                <a:solidFill>
                  <a:schemeClr val="bg1"/>
                </a:solidFill>
                <a:effectLst/>
              </a:rPr>
              <a:t>atau</a:t>
            </a:r>
            <a:r>
              <a:rPr lang="en-ID" sz="2400" b="0" i="0" dirty="0">
                <a:solidFill>
                  <a:schemeClr val="bg1"/>
                </a:solidFill>
                <a:effectLst/>
              </a:rPr>
              <a:t> </a:t>
            </a:r>
            <a:r>
              <a:rPr lang="en-ID" sz="2400" b="0" i="0" dirty="0" err="1">
                <a:solidFill>
                  <a:schemeClr val="bg1"/>
                </a:solidFill>
                <a:effectLst/>
              </a:rPr>
              <a:t>keadaan</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teknik</a:t>
            </a:r>
            <a:r>
              <a:rPr lang="en-ID" sz="2400" b="0" i="0" dirty="0">
                <a:solidFill>
                  <a:schemeClr val="bg1"/>
                </a:solidFill>
                <a:effectLst/>
              </a:rPr>
              <a:t> </a:t>
            </a:r>
            <a:r>
              <a:rPr lang="en-ID" sz="2400" b="0" i="0" dirty="0" err="1">
                <a:solidFill>
                  <a:schemeClr val="bg1"/>
                </a:solidFill>
                <a:effectLst/>
              </a:rPr>
              <a:t>seperti</a:t>
            </a:r>
            <a:r>
              <a:rPr lang="en-ID" sz="2400" b="0" i="0" dirty="0">
                <a:solidFill>
                  <a:schemeClr val="bg1"/>
                </a:solidFill>
                <a:effectLst/>
              </a:rPr>
              <a:t> cookies </a:t>
            </a:r>
            <a:r>
              <a:rPr lang="en-ID" sz="2400" b="0" i="0" dirty="0" err="1">
                <a:solidFill>
                  <a:schemeClr val="bg1"/>
                </a:solidFill>
                <a:effectLst/>
              </a:rPr>
              <a:t>atau</a:t>
            </a:r>
            <a:r>
              <a:rPr lang="en-ID" sz="2400" b="0" i="0" dirty="0">
                <a:solidFill>
                  <a:schemeClr val="bg1"/>
                </a:solidFill>
                <a:effectLst/>
              </a:rPr>
              <a:t> </a:t>
            </a:r>
            <a:r>
              <a:rPr lang="en-ID" sz="2400" b="0" i="0" dirty="0" err="1">
                <a:solidFill>
                  <a:schemeClr val="bg1"/>
                </a:solidFill>
                <a:effectLst/>
              </a:rPr>
              <a:t>sesi</a:t>
            </a:r>
            <a:r>
              <a:rPr lang="en-ID" sz="2400" b="0" i="0" dirty="0">
                <a:solidFill>
                  <a:schemeClr val="bg1"/>
                </a:solidFill>
                <a:effectLst/>
              </a:rPr>
              <a:t> server </a:t>
            </a:r>
            <a:r>
              <a:rPr lang="en-ID" sz="2400" b="0" i="0" dirty="0" err="1">
                <a:solidFill>
                  <a:schemeClr val="bg1"/>
                </a:solidFill>
                <a:effectLst/>
              </a:rPr>
              <a:t>sering</a:t>
            </a:r>
            <a:r>
              <a:rPr lang="en-ID" sz="2400" b="0" i="0" dirty="0">
                <a:solidFill>
                  <a:schemeClr val="bg1"/>
                </a:solidFill>
                <a:effectLst/>
              </a:rPr>
              <a:t> </a:t>
            </a:r>
            <a:r>
              <a:rPr lang="en-ID" sz="2400" b="0" i="0" dirty="0" err="1">
                <a:solidFill>
                  <a:schemeClr val="bg1"/>
                </a:solidFill>
                <a:effectLst/>
              </a:rPr>
              <a:t>digunakan</a:t>
            </a:r>
            <a:r>
              <a:rPr lang="en-ID" sz="2400" b="0" i="0" dirty="0">
                <a:solidFill>
                  <a:schemeClr val="bg1"/>
                </a:solidFill>
                <a:effectLst/>
              </a:rPr>
              <a:t>.</a:t>
            </a:r>
            <a:br>
              <a:rPr lang="en-ID" sz="2400" b="0" i="0" dirty="0">
                <a:solidFill>
                  <a:schemeClr val="bg1"/>
                </a:solidFill>
                <a:effectLst/>
              </a:rPr>
            </a:br>
            <a:endParaRPr lang="en-ID" sz="2400" b="0" i="0" dirty="0">
              <a:solidFill>
                <a:schemeClr val="bg1"/>
              </a:solidFill>
              <a:effectLst/>
            </a:endParaRPr>
          </a:p>
        </p:txBody>
      </p:sp>
      <p:sp>
        <p:nvSpPr>
          <p:cNvPr id="4" name="TextBox 3">
            <a:extLst>
              <a:ext uri="{FF2B5EF4-FFF2-40B4-BE49-F238E27FC236}">
                <a16:creationId xmlns:a16="http://schemas.microsoft.com/office/drawing/2014/main" id="{EA7FFEE6-830F-4235-B870-804EC17E4C26}"/>
              </a:ext>
            </a:extLst>
          </p:cNvPr>
          <p:cNvSpPr txBox="1"/>
          <p:nvPr/>
        </p:nvSpPr>
        <p:spPr>
          <a:xfrm>
            <a:off x="811763" y="383957"/>
            <a:ext cx="6522098" cy="646331"/>
          </a:xfrm>
          <a:prstGeom prst="rect">
            <a:avLst/>
          </a:prstGeom>
          <a:noFill/>
        </p:spPr>
        <p:txBody>
          <a:bodyPr wrap="square" rtlCol="0">
            <a:spAutoFit/>
          </a:bodyPr>
          <a:lstStyle/>
          <a:p>
            <a:r>
              <a:rPr lang="en-US" sz="3600" dirty="0" err="1">
                <a:solidFill>
                  <a:schemeClr val="bg1"/>
                </a:solidFill>
              </a:rPr>
              <a:t>Fungsi</a:t>
            </a:r>
            <a:r>
              <a:rPr lang="en-US" sz="3600" dirty="0">
                <a:solidFill>
                  <a:schemeClr val="bg1"/>
                </a:solidFill>
              </a:rPr>
              <a:t> HTTP</a:t>
            </a:r>
            <a:endParaRPr lang="en-ID" sz="3600" dirty="0">
              <a:solidFill>
                <a:schemeClr val="bg1"/>
              </a:solidFill>
            </a:endParaRPr>
          </a:p>
        </p:txBody>
      </p:sp>
    </p:spTree>
    <p:extLst>
      <p:ext uri="{BB962C8B-B14F-4D97-AF65-F5344CB8AC3E}">
        <p14:creationId xmlns:p14="http://schemas.microsoft.com/office/powerpoint/2010/main" val="117837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a:xfrm>
            <a:off x="1440024" y="3909161"/>
            <a:ext cx="9144000" cy="2387600"/>
          </a:xfrm>
        </p:spPr>
        <p:txBody>
          <a:bodyPr>
            <a:noAutofit/>
          </a:bodyPr>
          <a:lstStyle/>
          <a:p>
            <a:pPr algn="l"/>
            <a:r>
              <a:rPr lang="en-ID" sz="2400" b="0" i="0" dirty="0" err="1">
                <a:solidFill>
                  <a:schemeClr val="bg1"/>
                </a:solidFill>
                <a:effectLst/>
              </a:rPr>
              <a:t>Manipulasi</a:t>
            </a:r>
            <a:r>
              <a:rPr lang="en-ID" sz="2400" b="0" i="0" dirty="0">
                <a:solidFill>
                  <a:schemeClr val="bg1"/>
                </a:solidFill>
                <a:effectLst/>
              </a:rPr>
              <a:t> </a:t>
            </a:r>
            <a:r>
              <a:rPr lang="en-ID" sz="2400" b="0" i="0" dirty="0" err="1">
                <a:solidFill>
                  <a:schemeClr val="bg1"/>
                </a:solidFill>
                <a:effectLst/>
              </a:rPr>
              <a:t>Konten</a:t>
            </a:r>
            <a:r>
              <a:rPr lang="en-ID" sz="2400" b="0" i="0" dirty="0">
                <a:solidFill>
                  <a:schemeClr val="bg1"/>
                </a:solidFill>
                <a:effectLst/>
              </a:rPr>
              <a:t>: HTTP </a:t>
            </a:r>
            <a:r>
              <a:rPr lang="en-ID" sz="2400" b="0" i="0" dirty="0" err="1">
                <a:solidFill>
                  <a:schemeClr val="bg1"/>
                </a:solidFill>
                <a:effectLst/>
              </a:rPr>
              <a:t>mendukung</a:t>
            </a:r>
            <a:r>
              <a:rPr lang="en-ID" sz="2400" b="0" i="0" dirty="0">
                <a:solidFill>
                  <a:schemeClr val="bg1"/>
                </a:solidFill>
                <a:effectLst/>
              </a:rPr>
              <a:t> </a:t>
            </a:r>
            <a:r>
              <a:rPr lang="en-ID" sz="2400" b="0" i="0" dirty="0" err="1">
                <a:solidFill>
                  <a:schemeClr val="bg1"/>
                </a:solidFill>
                <a:effectLst/>
              </a:rPr>
              <a:t>berbagai</a:t>
            </a:r>
            <a:r>
              <a:rPr lang="en-ID" sz="2400" b="0" i="0" dirty="0">
                <a:solidFill>
                  <a:schemeClr val="bg1"/>
                </a:solidFill>
                <a:effectLst/>
              </a:rPr>
              <a:t> </a:t>
            </a:r>
            <a:r>
              <a:rPr lang="en-ID" sz="2400" b="0" i="0" dirty="0" err="1">
                <a:solidFill>
                  <a:schemeClr val="bg1"/>
                </a:solidFill>
                <a:effectLst/>
              </a:rPr>
              <a:t>jenis</a:t>
            </a:r>
            <a:r>
              <a:rPr lang="en-ID" sz="2400" b="0" i="0" dirty="0">
                <a:solidFill>
                  <a:schemeClr val="bg1"/>
                </a:solidFill>
                <a:effectLst/>
              </a:rPr>
              <a:t> </a:t>
            </a:r>
            <a:r>
              <a:rPr lang="en-ID" sz="2400" b="0" i="0" dirty="0" err="1">
                <a:solidFill>
                  <a:schemeClr val="bg1"/>
                </a:solidFill>
                <a:effectLst/>
              </a:rPr>
              <a:t>konten</a:t>
            </a:r>
            <a:r>
              <a:rPr lang="en-ID" sz="2400" b="0" i="0" dirty="0">
                <a:solidFill>
                  <a:schemeClr val="bg1"/>
                </a:solidFill>
                <a:effectLst/>
              </a:rPr>
              <a:t>, </a:t>
            </a:r>
            <a:r>
              <a:rPr lang="en-ID" sz="2400" b="0" i="0" dirty="0" err="1">
                <a:solidFill>
                  <a:schemeClr val="bg1"/>
                </a:solidFill>
                <a:effectLst/>
              </a:rPr>
              <a:t>termasuk</a:t>
            </a:r>
            <a:r>
              <a:rPr lang="en-ID" sz="2400" b="0" i="0" dirty="0">
                <a:solidFill>
                  <a:schemeClr val="bg1"/>
                </a:solidFill>
                <a:effectLst/>
              </a:rPr>
              <a:t> </a:t>
            </a:r>
            <a:r>
              <a:rPr lang="en-ID" sz="2400" b="0" i="0" dirty="0" err="1">
                <a:solidFill>
                  <a:schemeClr val="bg1"/>
                </a:solidFill>
                <a:effectLst/>
              </a:rPr>
              <a:t>teks</a:t>
            </a:r>
            <a:r>
              <a:rPr lang="en-ID" sz="2400" b="0" i="0" dirty="0">
                <a:solidFill>
                  <a:schemeClr val="bg1"/>
                </a:solidFill>
                <a:effectLst/>
              </a:rPr>
              <a:t>, </a:t>
            </a:r>
            <a:r>
              <a:rPr lang="en-ID" sz="2400" b="0" i="0" dirty="0" err="1">
                <a:solidFill>
                  <a:schemeClr val="bg1"/>
                </a:solidFill>
                <a:effectLst/>
              </a:rPr>
              <a:t>gambar</a:t>
            </a:r>
            <a:r>
              <a:rPr lang="en-ID" sz="2400" b="0" i="0" dirty="0">
                <a:solidFill>
                  <a:schemeClr val="bg1"/>
                </a:solidFill>
                <a:effectLst/>
              </a:rPr>
              <a:t>, video, dan audio. </a:t>
            </a:r>
            <a:r>
              <a:rPr lang="en-ID" sz="2400" b="0" i="0" dirty="0" err="1">
                <a:solidFill>
                  <a:schemeClr val="bg1"/>
                </a:solidFill>
                <a:effectLst/>
              </a:rPr>
              <a:t>Konten</a:t>
            </a:r>
            <a:r>
              <a:rPr lang="en-ID" sz="2400" b="0" i="0" dirty="0">
                <a:solidFill>
                  <a:schemeClr val="bg1"/>
                </a:solidFill>
                <a:effectLst/>
              </a:rPr>
              <a:t> </a:t>
            </a:r>
            <a:r>
              <a:rPr lang="en-ID" sz="2400" b="0" i="0" dirty="0" err="1">
                <a:solidFill>
                  <a:schemeClr val="bg1"/>
                </a:solidFill>
                <a:effectLst/>
              </a:rPr>
              <a:t>ini</a:t>
            </a:r>
            <a:r>
              <a:rPr lang="en-ID" sz="2400" b="0" i="0" dirty="0">
                <a:solidFill>
                  <a:schemeClr val="bg1"/>
                </a:solidFill>
                <a:effectLst/>
              </a:rPr>
              <a:t> </a:t>
            </a:r>
            <a:r>
              <a:rPr lang="en-ID" sz="2400" b="0" i="0" dirty="0" err="1">
                <a:solidFill>
                  <a:schemeClr val="bg1"/>
                </a:solidFill>
                <a:effectLst/>
              </a:rPr>
              <a:t>dapat</a:t>
            </a:r>
            <a:r>
              <a:rPr lang="en-ID" sz="2400" b="0" i="0" dirty="0">
                <a:solidFill>
                  <a:schemeClr val="bg1"/>
                </a:solidFill>
                <a:effectLst/>
              </a:rPr>
              <a:t> </a:t>
            </a:r>
            <a:r>
              <a:rPr lang="en-ID" sz="2400" b="0" i="0" dirty="0" err="1">
                <a:solidFill>
                  <a:schemeClr val="bg1"/>
                </a:solidFill>
                <a:effectLst/>
              </a:rPr>
              <a:t>dikirimkan</a:t>
            </a:r>
            <a:r>
              <a:rPr lang="en-ID" sz="2400" b="0" i="0" dirty="0">
                <a:solidFill>
                  <a:schemeClr val="bg1"/>
                </a:solidFill>
                <a:effectLst/>
              </a:rPr>
              <a:t> </a:t>
            </a:r>
            <a:r>
              <a:rPr lang="en-ID" sz="2400" b="0" i="0" dirty="0" err="1">
                <a:solidFill>
                  <a:schemeClr val="bg1"/>
                </a:solidFill>
                <a:effectLst/>
              </a:rPr>
              <a:t>dalam</a:t>
            </a:r>
            <a:r>
              <a:rPr lang="en-ID" sz="2400" b="0" i="0" dirty="0">
                <a:solidFill>
                  <a:schemeClr val="bg1"/>
                </a:solidFill>
                <a:effectLst/>
              </a:rPr>
              <a:t> </a:t>
            </a:r>
            <a:r>
              <a:rPr lang="en-ID" sz="2400" b="0" i="0" dirty="0" err="1">
                <a:solidFill>
                  <a:schemeClr val="bg1"/>
                </a:solidFill>
                <a:effectLst/>
              </a:rPr>
              <a:t>respons</a:t>
            </a:r>
            <a:r>
              <a:rPr lang="en-ID" sz="2400" b="0" i="0" dirty="0">
                <a:solidFill>
                  <a:schemeClr val="bg1"/>
                </a:solidFill>
                <a:effectLst/>
              </a:rPr>
              <a:t> HTTP </a:t>
            </a:r>
            <a:r>
              <a:rPr lang="en-ID" sz="2400" b="0" i="0" dirty="0" err="1">
                <a:solidFill>
                  <a:schemeClr val="bg1"/>
                </a:solidFill>
                <a:effectLst/>
              </a:rPr>
              <a:t>menggunakan</a:t>
            </a:r>
            <a:r>
              <a:rPr lang="en-ID" sz="2400" b="0" i="0" dirty="0">
                <a:solidFill>
                  <a:schemeClr val="bg1"/>
                </a:solidFill>
                <a:effectLst/>
              </a:rPr>
              <a:t> </a:t>
            </a:r>
            <a:r>
              <a:rPr lang="en-ID" sz="2400" b="0" i="0" dirty="0" err="1">
                <a:solidFill>
                  <a:schemeClr val="bg1"/>
                </a:solidFill>
                <a:effectLst/>
              </a:rPr>
              <a:t>tipe</a:t>
            </a:r>
            <a:r>
              <a:rPr lang="en-ID" sz="2400" b="0" i="0" dirty="0">
                <a:solidFill>
                  <a:schemeClr val="bg1"/>
                </a:solidFill>
                <a:effectLst/>
              </a:rPr>
              <a:t> </a:t>
            </a:r>
            <a:r>
              <a:rPr lang="en-ID" sz="2400" b="0" i="0" dirty="0" err="1">
                <a:solidFill>
                  <a:schemeClr val="bg1"/>
                </a:solidFill>
                <a:effectLst/>
              </a:rPr>
              <a:t>konten</a:t>
            </a:r>
            <a:r>
              <a:rPr lang="en-ID" sz="2400" b="0" i="0" dirty="0">
                <a:solidFill>
                  <a:schemeClr val="bg1"/>
                </a:solidFill>
                <a:effectLst/>
              </a:rPr>
              <a:t> yang </a:t>
            </a:r>
            <a:r>
              <a:rPr lang="en-ID" sz="2400" b="0" i="0" dirty="0" err="1">
                <a:solidFill>
                  <a:schemeClr val="bg1"/>
                </a:solidFill>
                <a:effectLst/>
              </a:rPr>
              <a:t>tepat</a:t>
            </a:r>
            <a:r>
              <a:rPr lang="en-ID" sz="2400" b="0" i="0" dirty="0">
                <a:solidFill>
                  <a:schemeClr val="bg1"/>
                </a:solidFill>
                <a:effectLst/>
              </a:rPr>
              <a:t>, </a:t>
            </a:r>
            <a:r>
              <a:rPr lang="en-ID" sz="2400" b="0" i="0" dirty="0" err="1">
                <a:solidFill>
                  <a:schemeClr val="bg1"/>
                </a:solidFill>
                <a:effectLst/>
              </a:rPr>
              <a:t>seperti</a:t>
            </a:r>
            <a:r>
              <a:rPr lang="en-ID" sz="2400" b="0" i="0" dirty="0">
                <a:solidFill>
                  <a:schemeClr val="bg1"/>
                </a:solidFill>
                <a:effectLst/>
              </a:rPr>
              <a:t> </a:t>
            </a:r>
            <a:r>
              <a:rPr lang="en-ID" sz="2400" b="0" i="0" dirty="0" err="1">
                <a:solidFill>
                  <a:schemeClr val="bg1"/>
                </a:solidFill>
                <a:effectLst/>
              </a:rPr>
              <a:t>teks</a:t>
            </a:r>
            <a:r>
              <a:rPr lang="en-ID" sz="2400" b="0" i="0" dirty="0">
                <a:solidFill>
                  <a:schemeClr val="bg1"/>
                </a:solidFill>
                <a:effectLst/>
              </a:rPr>
              <a:t>/HTML, </a:t>
            </a:r>
            <a:r>
              <a:rPr lang="en-ID" sz="2400" b="0" i="0" dirty="0" err="1">
                <a:solidFill>
                  <a:schemeClr val="bg1"/>
                </a:solidFill>
                <a:effectLst/>
              </a:rPr>
              <a:t>gambar</a:t>
            </a:r>
            <a:r>
              <a:rPr lang="en-ID" sz="2400" b="0" i="0" dirty="0">
                <a:solidFill>
                  <a:schemeClr val="bg1"/>
                </a:solidFill>
                <a:effectLst/>
              </a:rPr>
              <a:t>/jpeg, </a:t>
            </a:r>
            <a:r>
              <a:rPr lang="en-ID" sz="2400" b="0" i="0" dirty="0" err="1">
                <a:solidFill>
                  <a:schemeClr val="bg1"/>
                </a:solidFill>
                <a:effectLst/>
              </a:rPr>
              <a:t>atau</a:t>
            </a:r>
            <a:r>
              <a:rPr lang="en-ID" sz="2400" b="0" i="0" dirty="0">
                <a:solidFill>
                  <a:schemeClr val="bg1"/>
                </a:solidFill>
                <a:effectLst/>
              </a:rPr>
              <a:t> audio/mp3. </a:t>
            </a:r>
            <a:r>
              <a:rPr lang="en-ID" sz="2400" b="0" i="0" dirty="0" err="1">
                <a:solidFill>
                  <a:schemeClr val="bg1"/>
                </a:solidFill>
                <a:effectLst/>
              </a:rPr>
              <a:t>Ini</a:t>
            </a:r>
            <a:r>
              <a:rPr lang="en-ID" sz="2400" b="0" i="0" dirty="0">
                <a:solidFill>
                  <a:schemeClr val="bg1"/>
                </a:solidFill>
                <a:effectLst/>
              </a:rPr>
              <a:t> </a:t>
            </a:r>
            <a:r>
              <a:rPr lang="en-ID" sz="2400" b="0" i="0" dirty="0" err="1">
                <a:solidFill>
                  <a:schemeClr val="bg1"/>
                </a:solidFill>
                <a:effectLst/>
              </a:rPr>
              <a:t>memungkinkan</a:t>
            </a:r>
            <a:r>
              <a:rPr lang="en-ID" sz="2400" b="0" i="0" dirty="0">
                <a:solidFill>
                  <a:schemeClr val="bg1"/>
                </a:solidFill>
                <a:effectLst/>
              </a:rPr>
              <a:t> </a:t>
            </a:r>
            <a:r>
              <a:rPr lang="en-ID" sz="2400" b="0" i="0" dirty="0" err="1">
                <a:solidFill>
                  <a:schemeClr val="bg1"/>
                </a:solidFill>
                <a:effectLst/>
              </a:rPr>
              <a:t>tampilan</a:t>
            </a:r>
            <a:r>
              <a:rPr lang="en-ID" sz="2400" b="0" i="0" dirty="0">
                <a:solidFill>
                  <a:schemeClr val="bg1"/>
                </a:solidFill>
                <a:effectLst/>
              </a:rPr>
              <a:t> yang kaya dan </a:t>
            </a:r>
            <a:r>
              <a:rPr lang="en-ID" sz="2400" b="0" i="0" dirty="0" err="1">
                <a:solidFill>
                  <a:schemeClr val="bg1"/>
                </a:solidFill>
                <a:effectLst/>
              </a:rPr>
              <a:t>beragam</a:t>
            </a:r>
            <a:r>
              <a:rPr lang="en-ID" sz="2400" b="0" i="0" dirty="0">
                <a:solidFill>
                  <a:schemeClr val="bg1"/>
                </a:solidFill>
                <a:effectLst/>
              </a:rPr>
              <a:t> pada web.</a:t>
            </a:r>
            <a:br>
              <a:rPr lang="en-ID" sz="2400" b="0" i="0" dirty="0">
                <a:solidFill>
                  <a:schemeClr val="bg1"/>
                </a:solidFill>
                <a:effectLst/>
              </a:rPr>
            </a:br>
            <a:br>
              <a:rPr lang="en-ID" sz="2400" b="0" i="0" dirty="0">
                <a:solidFill>
                  <a:schemeClr val="bg1"/>
                </a:solidFill>
                <a:effectLst/>
              </a:rPr>
            </a:br>
            <a:r>
              <a:rPr lang="en-ID" sz="2400" b="0" i="0" dirty="0" err="1">
                <a:solidFill>
                  <a:schemeClr val="bg1"/>
                </a:solidFill>
                <a:effectLst/>
              </a:rPr>
              <a:t>Penanganan</a:t>
            </a:r>
            <a:r>
              <a:rPr lang="en-ID" sz="2400" b="0" i="0" dirty="0">
                <a:solidFill>
                  <a:schemeClr val="bg1"/>
                </a:solidFill>
                <a:effectLst/>
              </a:rPr>
              <a:t> </a:t>
            </a:r>
            <a:r>
              <a:rPr lang="en-ID" sz="2400" b="0" i="0" dirty="0" err="1">
                <a:solidFill>
                  <a:schemeClr val="bg1"/>
                </a:solidFill>
                <a:effectLst/>
              </a:rPr>
              <a:t>Kesalahan</a:t>
            </a:r>
            <a:r>
              <a:rPr lang="en-ID" sz="2400" b="0" i="0" dirty="0">
                <a:solidFill>
                  <a:schemeClr val="bg1"/>
                </a:solidFill>
                <a:effectLst/>
              </a:rPr>
              <a:t>: HTTP </a:t>
            </a:r>
            <a:r>
              <a:rPr lang="en-ID" sz="2400" b="0" i="0" dirty="0" err="1">
                <a:solidFill>
                  <a:schemeClr val="bg1"/>
                </a:solidFill>
                <a:effectLst/>
              </a:rPr>
              <a:t>menggunakan</a:t>
            </a:r>
            <a:r>
              <a:rPr lang="en-ID" sz="2400" b="0" i="0" dirty="0">
                <a:solidFill>
                  <a:schemeClr val="bg1"/>
                </a:solidFill>
                <a:effectLst/>
              </a:rPr>
              <a:t> </a:t>
            </a:r>
            <a:r>
              <a:rPr lang="en-ID" sz="2400" b="0" i="0" dirty="0" err="1">
                <a:solidFill>
                  <a:schemeClr val="bg1"/>
                </a:solidFill>
                <a:effectLst/>
              </a:rPr>
              <a:t>kode</a:t>
            </a:r>
            <a:r>
              <a:rPr lang="en-ID" sz="2400" b="0" i="0" dirty="0">
                <a:solidFill>
                  <a:schemeClr val="bg1"/>
                </a:solidFill>
                <a:effectLst/>
              </a:rPr>
              <a:t> status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mengindikasikan</a:t>
            </a:r>
            <a:r>
              <a:rPr lang="en-ID" sz="2400" b="0" i="0" dirty="0">
                <a:solidFill>
                  <a:schemeClr val="bg1"/>
                </a:solidFill>
                <a:effectLst/>
              </a:rPr>
              <a:t> </a:t>
            </a:r>
            <a:r>
              <a:rPr lang="en-ID" sz="2400" b="0" i="0" dirty="0" err="1">
                <a:solidFill>
                  <a:schemeClr val="bg1"/>
                </a:solidFill>
                <a:effectLst/>
              </a:rPr>
              <a:t>apakah</a:t>
            </a:r>
            <a:r>
              <a:rPr lang="en-ID" sz="2400" b="0" i="0" dirty="0">
                <a:solidFill>
                  <a:schemeClr val="bg1"/>
                </a:solidFill>
                <a:effectLst/>
              </a:rPr>
              <a:t> </a:t>
            </a:r>
            <a:r>
              <a:rPr lang="en-ID" sz="2400" b="0" i="0" dirty="0" err="1">
                <a:solidFill>
                  <a:schemeClr val="bg1"/>
                </a:solidFill>
                <a:effectLst/>
              </a:rPr>
              <a:t>permintaan</a:t>
            </a:r>
            <a:r>
              <a:rPr lang="en-ID" sz="2400" b="0" i="0" dirty="0">
                <a:solidFill>
                  <a:schemeClr val="bg1"/>
                </a:solidFill>
                <a:effectLst/>
              </a:rPr>
              <a:t> </a:t>
            </a:r>
            <a:r>
              <a:rPr lang="en-ID" sz="2400" b="0" i="0" dirty="0" err="1">
                <a:solidFill>
                  <a:schemeClr val="bg1"/>
                </a:solidFill>
                <a:effectLst/>
              </a:rPr>
              <a:t>berhasil</a:t>
            </a:r>
            <a:r>
              <a:rPr lang="en-ID" sz="2400" b="0" i="0" dirty="0">
                <a:solidFill>
                  <a:schemeClr val="bg1"/>
                </a:solidFill>
                <a:effectLst/>
              </a:rPr>
              <a:t> </a:t>
            </a:r>
            <a:r>
              <a:rPr lang="en-ID" sz="2400" b="0" i="0" dirty="0" err="1">
                <a:solidFill>
                  <a:schemeClr val="bg1"/>
                </a:solidFill>
                <a:effectLst/>
              </a:rPr>
              <a:t>atau</a:t>
            </a:r>
            <a:r>
              <a:rPr lang="en-ID" sz="2400" b="0" i="0" dirty="0">
                <a:solidFill>
                  <a:schemeClr val="bg1"/>
                </a:solidFill>
                <a:effectLst/>
              </a:rPr>
              <a:t> </a:t>
            </a:r>
            <a:r>
              <a:rPr lang="en-ID" sz="2400" b="0" i="0" dirty="0" err="1">
                <a:solidFill>
                  <a:schemeClr val="bg1"/>
                </a:solidFill>
                <a:effectLst/>
              </a:rPr>
              <a:t>gagal</a:t>
            </a:r>
            <a:r>
              <a:rPr lang="en-ID" sz="2400" b="0" i="0" dirty="0">
                <a:solidFill>
                  <a:schemeClr val="bg1"/>
                </a:solidFill>
                <a:effectLst/>
              </a:rPr>
              <a:t>. Kode status </a:t>
            </a:r>
            <a:r>
              <a:rPr lang="en-ID" sz="2400" b="0" i="0" dirty="0" err="1">
                <a:solidFill>
                  <a:schemeClr val="bg1"/>
                </a:solidFill>
                <a:effectLst/>
              </a:rPr>
              <a:t>ini</a:t>
            </a:r>
            <a:r>
              <a:rPr lang="en-ID" sz="2400" b="0" i="0" dirty="0">
                <a:solidFill>
                  <a:schemeClr val="bg1"/>
                </a:solidFill>
                <a:effectLst/>
              </a:rPr>
              <a:t> </a:t>
            </a:r>
            <a:r>
              <a:rPr lang="en-ID" sz="2400" b="0" i="0" dirty="0" err="1">
                <a:solidFill>
                  <a:schemeClr val="bg1"/>
                </a:solidFill>
                <a:effectLst/>
              </a:rPr>
              <a:t>termasuk</a:t>
            </a:r>
            <a:r>
              <a:rPr lang="en-ID" sz="2400" b="0" i="0" dirty="0">
                <a:solidFill>
                  <a:schemeClr val="bg1"/>
                </a:solidFill>
                <a:effectLst/>
              </a:rPr>
              <a:t> 2xx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sukses</a:t>
            </a:r>
            <a:r>
              <a:rPr lang="en-ID" sz="2400" b="0" i="0" dirty="0">
                <a:solidFill>
                  <a:schemeClr val="bg1"/>
                </a:solidFill>
                <a:effectLst/>
              </a:rPr>
              <a:t>, 3xx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pengalihan</a:t>
            </a:r>
            <a:r>
              <a:rPr lang="en-ID" sz="2400" b="0" i="0" dirty="0">
                <a:solidFill>
                  <a:schemeClr val="bg1"/>
                </a:solidFill>
                <a:effectLst/>
              </a:rPr>
              <a:t>, 4xx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kesalahan</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dan 5xx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kesalahan</a:t>
            </a:r>
            <a:r>
              <a:rPr lang="en-ID" sz="2400" b="0" i="0" dirty="0">
                <a:solidFill>
                  <a:schemeClr val="bg1"/>
                </a:solidFill>
                <a:effectLst/>
              </a:rPr>
              <a:t> server. </a:t>
            </a:r>
            <a:r>
              <a:rPr lang="en-ID" sz="2400" b="0" i="0" dirty="0" err="1">
                <a:solidFill>
                  <a:schemeClr val="bg1"/>
                </a:solidFill>
                <a:effectLst/>
              </a:rPr>
              <a:t>Dengan</a:t>
            </a:r>
            <a:r>
              <a:rPr lang="en-ID" sz="2400" b="0" i="0" dirty="0">
                <a:solidFill>
                  <a:schemeClr val="bg1"/>
                </a:solidFill>
                <a:effectLst/>
              </a:rPr>
              <a:t> </a:t>
            </a:r>
            <a:r>
              <a:rPr lang="en-ID" sz="2400" b="0" i="0" dirty="0" err="1">
                <a:solidFill>
                  <a:schemeClr val="bg1"/>
                </a:solidFill>
                <a:effectLst/>
              </a:rPr>
              <a:t>menggunakan</a:t>
            </a:r>
            <a:r>
              <a:rPr lang="en-ID" sz="2400" b="0" i="0" dirty="0">
                <a:solidFill>
                  <a:schemeClr val="bg1"/>
                </a:solidFill>
                <a:effectLst/>
              </a:rPr>
              <a:t> </a:t>
            </a:r>
            <a:r>
              <a:rPr lang="en-ID" sz="2400" b="0" i="0" dirty="0" err="1">
                <a:solidFill>
                  <a:schemeClr val="bg1"/>
                </a:solidFill>
                <a:effectLst/>
              </a:rPr>
              <a:t>kode</a:t>
            </a:r>
            <a:r>
              <a:rPr lang="en-ID" sz="2400" b="0" i="0" dirty="0">
                <a:solidFill>
                  <a:schemeClr val="bg1"/>
                </a:solidFill>
                <a:effectLst/>
              </a:rPr>
              <a:t> status,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dapat</a:t>
            </a:r>
            <a:r>
              <a:rPr lang="en-ID" sz="2400" b="0" i="0" dirty="0">
                <a:solidFill>
                  <a:schemeClr val="bg1"/>
                </a:solidFill>
                <a:effectLst/>
              </a:rPr>
              <a:t> </a:t>
            </a:r>
            <a:r>
              <a:rPr lang="en-ID" sz="2400" b="0" i="0" dirty="0" err="1">
                <a:solidFill>
                  <a:schemeClr val="bg1"/>
                </a:solidFill>
                <a:effectLst/>
              </a:rPr>
              <a:t>mengetahui</a:t>
            </a:r>
            <a:r>
              <a:rPr lang="en-ID" sz="2400" b="0" i="0" dirty="0">
                <a:solidFill>
                  <a:schemeClr val="bg1"/>
                </a:solidFill>
                <a:effectLst/>
              </a:rPr>
              <a:t> </a:t>
            </a:r>
            <a:r>
              <a:rPr lang="en-ID" sz="2400" b="0" i="0" dirty="0" err="1">
                <a:solidFill>
                  <a:schemeClr val="bg1"/>
                </a:solidFill>
                <a:effectLst/>
              </a:rPr>
              <a:t>hasil</a:t>
            </a:r>
            <a:r>
              <a:rPr lang="en-ID" sz="2400" b="0" i="0" dirty="0">
                <a:solidFill>
                  <a:schemeClr val="bg1"/>
                </a:solidFill>
                <a:effectLst/>
              </a:rPr>
              <a:t> </a:t>
            </a:r>
            <a:r>
              <a:rPr lang="en-ID" sz="2400" b="0" i="0" dirty="0" err="1">
                <a:solidFill>
                  <a:schemeClr val="bg1"/>
                </a:solidFill>
                <a:effectLst/>
              </a:rPr>
              <a:t>permintaannya</a:t>
            </a:r>
            <a:r>
              <a:rPr lang="en-ID" sz="2400" b="0" i="0" dirty="0">
                <a:solidFill>
                  <a:schemeClr val="bg1"/>
                </a:solidFill>
                <a:effectLst/>
              </a:rPr>
              <a:t> dan </a:t>
            </a:r>
            <a:r>
              <a:rPr lang="en-ID" sz="2400" b="0" i="0" dirty="0" err="1">
                <a:solidFill>
                  <a:schemeClr val="bg1"/>
                </a:solidFill>
                <a:effectLst/>
              </a:rPr>
              <a:t>mengambil</a:t>
            </a:r>
            <a:r>
              <a:rPr lang="en-ID" sz="2400" b="0" i="0" dirty="0">
                <a:solidFill>
                  <a:schemeClr val="bg1"/>
                </a:solidFill>
                <a:effectLst/>
              </a:rPr>
              <a:t> </a:t>
            </a:r>
            <a:r>
              <a:rPr lang="en-ID" sz="2400" b="0" i="0" dirty="0" err="1">
                <a:solidFill>
                  <a:schemeClr val="bg1"/>
                </a:solidFill>
                <a:effectLst/>
              </a:rPr>
              <a:t>tindakan</a:t>
            </a:r>
            <a:r>
              <a:rPr lang="en-ID" sz="2400" b="0" i="0" dirty="0">
                <a:solidFill>
                  <a:schemeClr val="bg1"/>
                </a:solidFill>
                <a:effectLst/>
              </a:rPr>
              <a:t> yang </a:t>
            </a:r>
            <a:r>
              <a:rPr lang="en-ID" sz="2400" b="0" i="0" dirty="0" err="1">
                <a:solidFill>
                  <a:schemeClr val="bg1"/>
                </a:solidFill>
                <a:effectLst/>
              </a:rPr>
              <a:t>sesuai</a:t>
            </a:r>
            <a:r>
              <a:rPr lang="en-ID" sz="2400" b="0" i="0" dirty="0">
                <a:solidFill>
                  <a:schemeClr val="bg1"/>
                </a:solidFill>
                <a:effectLst/>
              </a:rPr>
              <a:t>.</a:t>
            </a:r>
            <a:br>
              <a:rPr lang="en-ID" sz="2400" b="0" i="0" dirty="0">
                <a:solidFill>
                  <a:schemeClr val="bg1"/>
                </a:solidFill>
                <a:effectLst/>
              </a:rPr>
            </a:br>
            <a:endParaRPr lang="en-ID" sz="2400" b="0" i="0" dirty="0">
              <a:solidFill>
                <a:schemeClr val="bg1"/>
              </a:solidFill>
              <a:effectLst/>
            </a:endParaRPr>
          </a:p>
        </p:txBody>
      </p:sp>
      <p:sp>
        <p:nvSpPr>
          <p:cNvPr id="4" name="TextBox 3">
            <a:extLst>
              <a:ext uri="{FF2B5EF4-FFF2-40B4-BE49-F238E27FC236}">
                <a16:creationId xmlns:a16="http://schemas.microsoft.com/office/drawing/2014/main" id="{EA7FFEE6-830F-4235-B870-804EC17E4C26}"/>
              </a:ext>
            </a:extLst>
          </p:cNvPr>
          <p:cNvSpPr txBox="1"/>
          <p:nvPr/>
        </p:nvSpPr>
        <p:spPr>
          <a:xfrm>
            <a:off x="811763" y="383957"/>
            <a:ext cx="6522098" cy="646331"/>
          </a:xfrm>
          <a:prstGeom prst="rect">
            <a:avLst/>
          </a:prstGeom>
          <a:noFill/>
        </p:spPr>
        <p:txBody>
          <a:bodyPr wrap="square" rtlCol="0">
            <a:spAutoFit/>
          </a:bodyPr>
          <a:lstStyle/>
          <a:p>
            <a:r>
              <a:rPr lang="en-US" sz="3600" dirty="0" err="1">
                <a:solidFill>
                  <a:schemeClr val="bg1"/>
                </a:solidFill>
              </a:rPr>
              <a:t>Fungsi</a:t>
            </a:r>
            <a:r>
              <a:rPr lang="en-US" sz="3600" dirty="0">
                <a:solidFill>
                  <a:schemeClr val="bg1"/>
                </a:solidFill>
              </a:rPr>
              <a:t> HTTP</a:t>
            </a:r>
            <a:endParaRPr lang="en-ID" sz="3600" dirty="0">
              <a:solidFill>
                <a:schemeClr val="bg1"/>
              </a:solidFill>
            </a:endParaRPr>
          </a:p>
        </p:txBody>
      </p:sp>
    </p:spTree>
    <p:extLst>
      <p:ext uri="{BB962C8B-B14F-4D97-AF65-F5344CB8AC3E}">
        <p14:creationId xmlns:p14="http://schemas.microsoft.com/office/powerpoint/2010/main" val="122246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a:xfrm>
            <a:off x="1524000" y="1847096"/>
            <a:ext cx="9144000" cy="2387600"/>
          </a:xfrm>
        </p:spPr>
        <p:txBody>
          <a:bodyPr>
            <a:noAutofit/>
          </a:bodyPr>
          <a:lstStyle/>
          <a:p>
            <a:pPr algn="l"/>
            <a:r>
              <a:rPr lang="en-ID" sz="2400" b="0" i="0" dirty="0">
                <a:solidFill>
                  <a:schemeClr val="bg1"/>
                </a:solidFill>
                <a:effectLst/>
              </a:rPr>
              <a:t>HTTP </a:t>
            </a:r>
            <a:r>
              <a:rPr lang="en-ID" sz="2400" b="0" i="0" dirty="0" err="1">
                <a:solidFill>
                  <a:schemeClr val="bg1"/>
                </a:solidFill>
                <a:effectLst/>
              </a:rPr>
              <a:t>adalah</a:t>
            </a:r>
            <a:r>
              <a:rPr lang="en-ID" sz="2400" b="0" i="0" dirty="0">
                <a:solidFill>
                  <a:schemeClr val="bg1"/>
                </a:solidFill>
                <a:effectLst/>
              </a:rPr>
              <a:t> </a:t>
            </a:r>
            <a:r>
              <a:rPr lang="en-ID" sz="2400" b="0" i="0" dirty="0" err="1">
                <a:solidFill>
                  <a:schemeClr val="bg1"/>
                </a:solidFill>
                <a:effectLst/>
              </a:rPr>
              <a:t>bagian</a:t>
            </a:r>
            <a:r>
              <a:rPr lang="en-ID" sz="2400" b="0" i="0" dirty="0">
                <a:solidFill>
                  <a:schemeClr val="bg1"/>
                </a:solidFill>
                <a:effectLst/>
              </a:rPr>
              <a:t> integral </a:t>
            </a:r>
            <a:r>
              <a:rPr lang="en-ID" sz="2400" b="0" i="0" dirty="0" err="1">
                <a:solidFill>
                  <a:schemeClr val="bg1"/>
                </a:solidFill>
                <a:effectLst/>
              </a:rPr>
              <a:t>dari</a:t>
            </a:r>
            <a:r>
              <a:rPr lang="en-ID" sz="2400" b="0" i="0" dirty="0">
                <a:solidFill>
                  <a:schemeClr val="bg1"/>
                </a:solidFill>
                <a:effectLst/>
              </a:rPr>
              <a:t> World Wide Web dan </a:t>
            </a:r>
            <a:r>
              <a:rPr lang="en-ID" sz="2400" b="0" i="0" dirty="0" err="1">
                <a:solidFill>
                  <a:schemeClr val="bg1"/>
                </a:solidFill>
                <a:effectLst/>
              </a:rPr>
              <a:t>digunakan</a:t>
            </a:r>
            <a:r>
              <a:rPr lang="en-ID" sz="2400" b="0" i="0" dirty="0">
                <a:solidFill>
                  <a:schemeClr val="bg1"/>
                </a:solidFill>
                <a:effectLst/>
              </a:rPr>
              <a:t> </a:t>
            </a:r>
            <a:r>
              <a:rPr lang="en-ID" sz="2400" b="0" i="0" dirty="0" err="1">
                <a:solidFill>
                  <a:schemeClr val="bg1"/>
                </a:solidFill>
                <a:effectLst/>
              </a:rPr>
              <a:t>secara</a:t>
            </a:r>
            <a:r>
              <a:rPr lang="en-ID" sz="2400" b="0" i="0" dirty="0">
                <a:solidFill>
                  <a:schemeClr val="bg1"/>
                </a:solidFill>
                <a:effectLst/>
              </a:rPr>
              <a:t> </a:t>
            </a:r>
            <a:r>
              <a:rPr lang="en-ID" sz="2400" b="0" i="0" dirty="0" err="1">
                <a:solidFill>
                  <a:schemeClr val="bg1"/>
                </a:solidFill>
                <a:effectLst/>
              </a:rPr>
              <a:t>luas</a:t>
            </a:r>
            <a:r>
              <a:rPr lang="en-ID" sz="2400" b="0" i="0" dirty="0">
                <a:solidFill>
                  <a:schemeClr val="bg1"/>
                </a:solidFill>
                <a:effectLst/>
              </a:rPr>
              <a:t>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mengakses</a:t>
            </a:r>
            <a:r>
              <a:rPr lang="en-ID" sz="2400" b="0" i="0" dirty="0">
                <a:solidFill>
                  <a:schemeClr val="bg1"/>
                </a:solidFill>
                <a:effectLst/>
              </a:rPr>
              <a:t> dan </a:t>
            </a:r>
            <a:r>
              <a:rPr lang="en-ID" sz="2400" b="0" i="0" dirty="0" err="1">
                <a:solidFill>
                  <a:schemeClr val="bg1"/>
                </a:solidFill>
                <a:effectLst/>
              </a:rPr>
              <a:t>berinteraksi</a:t>
            </a:r>
            <a:r>
              <a:rPr lang="en-ID" sz="2400" b="0" i="0" dirty="0">
                <a:solidFill>
                  <a:schemeClr val="bg1"/>
                </a:solidFill>
                <a:effectLst/>
              </a:rPr>
              <a:t> </a:t>
            </a:r>
            <a:r>
              <a:rPr lang="en-ID" sz="2400" b="0" i="0" dirty="0" err="1">
                <a:solidFill>
                  <a:schemeClr val="bg1"/>
                </a:solidFill>
                <a:effectLst/>
              </a:rPr>
              <a:t>dengan</a:t>
            </a:r>
            <a:r>
              <a:rPr lang="en-ID" sz="2400" b="0" i="0" dirty="0">
                <a:solidFill>
                  <a:schemeClr val="bg1"/>
                </a:solidFill>
                <a:effectLst/>
              </a:rPr>
              <a:t> </a:t>
            </a:r>
            <a:r>
              <a:rPr lang="en-ID" sz="2400" b="0" i="0" dirty="0" err="1">
                <a:solidFill>
                  <a:schemeClr val="bg1"/>
                </a:solidFill>
                <a:effectLst/>
              </a:rPr>
              <a:t>berbagai</a:t>
            </a:r>
            <a:r>
              <a:rPr lang="en-ID" sz="2400" b="0" i="0" dirty="0">
                <a:solidFill>
                  <a:schemeClr val="bg1"/>
                </a:solidFill>
                <a:effectLst/>
              </a:rPr>
              <a:t> </a:t>
            </a:r>
            <a:r>
              <a:rPr lang="en-ID" sz="2400" b="0" i="0" dirty="0" err="1">
                <a:solidFill>
                  <a:schemeClr val="bg1"/>
                </a:solidFill>
                <a:effectLst/>
              </a:rPr>
              <a:t>sumber</a:t>
            </a:r>
            <a:r>
              <a:rPr lang="en-ID" sz="2400" b="0" i="0" dirty="0">
                <a:solidFill>
                  <a:schemeClr val="bg1"/>
                </a:solidFill>
                <a:effectLst/>
              </a:rPr>
              <a:t> </a:t>
            </a:r>
            <a:r>
              <a:rPr lang="en-ID" sz="2400" b="0" i="0" dirty="0" err="1">
                <a:solidFill>
                  <a:schemeClr val="bg1"/>
                </a:solidFill>
                <a:effectLst/>
              </a:rPr>
              <a:t>daya</a:t>
            </a:r>
            <a:r>
              <a:rPr lang="en-ID" sz="2400" b="0" i="0" dirty="0">
                <a:solidFill>
                  <a:schemeClr val="bg1"/>
                </a:solidFill>
                <a:effectLst/>
              </a:rPr>
              <a:t> online. </a:t>
            </a:r>
            <a:r>
              <a:rPr lang="en-ID" sz="2400" b="0" i="0" dirty="0" err="1">
                <a:solidFill>
                  <a:schemeClr val="bg1"/>
                </a:solidFill>
                <a:effectLst/>
              </a:rPr>
              <a:t>Protokol</a:t>
            </a:r>
            <a:r>
              <a:rPr lang="en-ID" sz="2400" b="0" i="0" dirty="0">
                <a:solidFill>
                  <a:schemeClr val="bg1"/>
                </a:solidFill>
                <a:effectLst/>
              </a:rPr>
              <a:t> </a:t>
            </a:r>
            <a:r>
              <a:rPr lang="en-ID" sz="2400" b="0" i="0" dirty="0" err="1">
                <a:solidFill>
                  <a:schemeClr val="bg1"/>
                </a:solidFill>
                <a:effectLst/>
              </a:rPr>
              <a:t>ini</a:t>
            </a:r>
            <a:r>
              <a:rPr lang="en-ID" sz="2400" b="0" i="0" dirty="0">
                <a:solidFill>
                  <a:schemeClr val="bg1"/>
                </a:solidFill>
                <a:effectLst/>
              </a:rPr>
              <a:t> </a:t>
            </a:r>
            <a:r>
              <a:rPr lang="en-ID" sz="2400" b="0" i="0" dirty="0" err="1">
                <a:solidFill>
                  <a:schemeClr val="bg1"/>
                </a:solidFill>
                <a:effectLst/>
              </a:rPr>
              <a:t>memungkinkan</a:t>
            </a:r>
            <a:r>
              <a:rPr lang="en-ID" sz="2400" b="0" i="0" dirty="0">
                <a:solidFill>
                  <a:schemeClr val="bg1"/>
                </a:solidFill>
                <a:effectLst/>
              </a:rPr>
              <a:t> </a:t>
            </a:r>
            <a:r>
              <a:rPr lang="en-ID" sz="2400" b="0" i="0" dirty="0" err="1">
                <a:solidFill>
                  <a:schemeClr val="bg1"/>
                </a:solidFill>
                <a:effectLst/>
              </a:rPr>
              <a:t>pertukaran</a:t>
            </a:r>
            <a:r>
              <a:rPr lang="en-ID" sz="2400" b="0" i="0" dirty="0">
                <a:solidFill>
                  <a:schemeClr val="bg1"/>
                </a:solidFill>
                <a:effectLst/>
              </a:rPr>
              <a:t> data yang </a:t>
            </a:r>
            <a:r>
              <a:rPr lang="en-ID" sz="2400" b="0" i="0" dirty="0" err="1">
                <a:solidFill>
                  <a:schemeClr val="bg1"/>
                </a:solidFill>
                <a:effectLst/>
              </a:rPr>
              <a:t>efisien</a:t>
            </a:r>
            <a:r>
              <a:rPr lang="en-ID" sz="2400" b="0" i="0" dirty="0">
                <a:solidFill>
                  <a:schemeClr val="bg1"/>
                </a:solidFill>
                <a:effectLst/>
              </a:rPr>
              <a:t> </a:t>
            </a:r>
            <a:r>
              <a:rPr lang="en-ID" sz="2400" b="0" i="0" dirty="0" err="1">
                <a:solidFill>
                  <a:schemeClr val="bg1"/>
                </a:solidFill>
                <a:effectLst/>
              </a:rPr>
              <a:t>antara</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dan server, </a:t>
            </a:r>
            <a:r>
              <a:rPr lang="en-ID" sz="2400" b="0" i="0" dirty="0" err="1">
                <a:solidFill>
                  <a:schemeClr val="bg1"/>
                </a:solidFill>
                <a:effectLst/>
              </a:rPr>
              <a:t>memungkinkan</a:t>
            </a:r>
            <a:r>
              <a:rPr lang="en-ID" sz="2400" b="0" i="0" dirty="0">
                <a:solidFill>
                  <a:schemeClr val="bg1"/>
                </a:solidFill>
                <a:effectLst/>
              </a:rPr>
              <a:t> </a:t>
            </a:r>
            <a:r>
              <a:rPr lang="en-ID" sz="2400" b="0" i="0" dirty="0" err="1">
                <a:solidFill>
                  <a:schemeClr val="bg1"/>
                </a:solidFill>
                <a:effectLst/>
              </a:rPr>
              <a:t>pengiriman</a:t>
            </a:r>
            <a:r>
              <a:rPr lang="en-ID" sz="2400" b="0" i="0" dirty="0">
                <a:solidFill>
                  <a:schemeClr val="bg1"/>
                </a:solidFill>
                <a:effectLst/>
              </a:rPr>
              <a:t> </a:t>
            </a:r>
            <a:r>
              <a:rPr lang="en-ID" sz="2400" b="0" i="0" dirty="0" err="1">
                <a:solidFill>
                  <a:schemeClr val="bg1"/>
                </a:solidFill>
                <a:effectLst/>
              </a:rPr>
              <a:t>konten</a:t>
            </a:r>
            <a:r>
              <a:rPr lang="en-ID" sz="2400" b="0" i="0" dirty="0">
                <a:solidFill>
                  <a:schemeClr val="bg1"/>
                </a:solidFill>
                <a:effectLst/>
              </a:rPr>
              <a:t> web yang </a:t>
            </a:r>
            <a:r>
              <a:rPr lang="en-ID" sz="2400" b="0" i="0" dirty="0" err="1">
                <a:solidFill>
                  <a:schemeClr val="bg1"/>
                </a:solidFill>
                <a:effectLst/>
              </a:rPr>
              <a:t>cepat</a:t>
            </a:r>
            <a:r>
              <a:rPr lang="en-ID" sz="2400" b="0" i="0" dirty="0">
                <a:solidFill>
                  <a:schemeClr val="bg1"/>
                </a:solidFill>
                <a:effectLst/>
              </a:rPr>
              <a:t> dan </a:t>
            </a:r>
            <a:r>
              <a:rPr lang="en-ID" sz="2400" b="0" i="0" dirty="0" err="1">
                <a:solidFill>
                  <a:schemeClr val="bg1"/>
                </a:solidFill>
                <a:effectLst/>
              </a:rPr>
              <a:t>dapat</a:t>
            </a:r>
            <a:r>
              <a:rPr lang="en-ID" sz="2400" b="0" i="0" dirty="0">
                <a:solidFill>
                  <a:schemeClr val="bg1"/>
                </a:solidFill>
                <a:effectLst/>
              </a:rPr>
              <a:t> </a:t>
            </a:r>
            <a:r>
              <a:rPr lang="en-ID" sz="2400" b="0" i="0" dirty="0" err="1">
                <a:solidFill>
                  <a:schemeClr val="bg1"/>
                </a:solidFill>
                <a:effectLst/>
              </a:rPr>
              <a:t>diakses</a:t>
            </a:r>
            <a:r>
              <a:rPr lang="en-ID" sz="2400" b="0" i="0" dirty="0">
                <a:solidFill>
                  <a:schemeClr val="bg1"/>
                </a:solidFill>
                <a:effectLst/>
              </a:rPr>
              <a:t> oleh </a:t>
            </a:r>
            <a:r>
              <a:rPr lang="en-ID" sz="2400" b="0" i="0" dirty="0" err="1">
                <a:solidFill>
                  <a:schemeClr val="bg1"/>
                </a:solidFill>
                <a:effectLst/>
              </a:rPr>
              <a:t>pengguna</a:t>
            </a:r>
            <a:r>
              <a:rPr lang="en-ID" sz="2400" b="0" i="0" dirty="0">
                <a:solidFill>
                  <a:schemeClr val="bg1"/>
                </a:solidFill>
                <a:effectLst/>
              </a:rPr>
              <a:t> di </a:t>
            </a:r>
            <a:r>
              <a:rPr lang="en-ID" sz="2400" b="0" i="0" dirty="0" err="1">
                <a:solidFill>
                  <a:schemeClr val="bg1"/>
                </a:solidFill>
                <a:effectLst/>
              </a:rPr>
              <a:t>seluruh</a:t>
            </a:r>
            <a:r>
              <a:rPr lang="en-ID" sz="2400" b="0" i="0" dirty="0">
                <a:solidFill>
                  <a:schemeClr val="bg1"/>
                </a:solidFill>
                <a:effectLst/>
              </a:rPr>
              <a:t> dunia.</a:t>
            </a:r>
          </a:p>
        </p:txBody>
      </p:sp>
      <p:sp>
        <p:nvSpPr>
          <p:cNvPr id="4" name="TextBox 3">
            <a:extLst>
              <a:ext uri="{FF2B5EF4-FFF2-40B4-BE49-F238E27FC236}">
                <a16:creationId xmlns:a16="http://schemas.microsoft.com/office/drawing/2014/main" id="{EA7FFEE6-830F-4235-B870-804EC17E4C26}"/>
              </a:ext>
            </a:extLst>
          </p:cNvPr>
          <p:cNvSpPr txBox="1"/>
          <p:nvPr/>
        </p:nvSpPr>
        <p:spPr>
          <a:xfrm>
            <a:off x="811763" y="383957"/>
            <a:ext cx="6522098" cy="646331"/>
          </a:xfrm>
          <a:prstGeom prst="rect">
            <a:avLst/>
          </a:prstGeom>
          <a:noFill/>
        </p:spPr>
        <p:txBody>
          <a:bodyPr wrap="square" rtlCol="0">
            <a:spAutoFit/>
          </a:bodyPr>
          <a:lstStyle/>
          <a:p>
            <a:r>
              <a:rPr lang="en-US" sz="3600" dirty="0" err="1">
                <a:solidFill>
                  <a:schemeClr val="bg1"/>
                </a:solidFill>
              </a:rPr>
              <a:t>Fungsi</a:t>
            </a:r>
            <a:r>
              <a:rPr lang="en-US" sz="3600" dirty="0">
                <a:solidFill>
                  <a:schemeClr val="bg1"/>
                </a:solidFill>
              </a:rPr>
              <a:t> HTTP</a:t>
            </a:r>
            <a:endParaRPr lang="en-ID" sz="3600" dirty="0">
              <a:solidFill>
                <a:schemeClr val="bg1"/>
              </a:solidFill>
            </a:endParaRPr>
          </a:p>
        </p:txBody>
      </p:sp>
    </p:spTree>
    <p:extLst>
      <p:ext uri="{BB962C8B-B14F-4D97-AF65-F5344CB8AC3E}">
        <p14:creationId xmlns:p14="http://schemas.microsoft.com/office/powerpoint/2010/main" val="340149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a:xfrm>
            <a:off x="1337387" y="4254394"/>
            <a:ext cx="9144000" cy="2387600"/>
          </a:xfrm>
        </p:spPr>
        <p:txBody>
          <a:bodyPr>
            <a:noAutofit/>
          </a:bodyPr>
          <a:lstStyle/>
          <a:p>
            <a:pPr algn="l"/>
            <a:r>
              <a:rPr lang="en-ID" sz="2000" b="0" i="0" dirty="0">
                <a:solidFill>
                  <a:schemeClr val="bg1"/>
                </a:solidFill>
                <a:effectLst/>
              </a:rPr>
              <a:t>1. Tingkat </a:t>
            </a:r>
            <a:r>
              <a:rPr lang="en-ID" sz="2000" b="0" i="0" dirty="0" err="1">
                <a:solidFill>
                  <a:schemeClr val="bg1"/>
                </a:solidFill>
                <a:effectLst/>
              </a:rPr>
              <a:t>Keamanan</a:t>
            </a:r>
            <a:r>
              <a:rPr lang="en-ID" sz="2000" b="0" i="0" dirty="0">
                <a:solidFill>
                  <a:schemeClr val="bg1"/>
                </a:solidFill>
                <a:effectLst/>
              </a:rPr>
              <a:t> </a:t>
            </a:r>
            <a:r>
              <a:rPr lang="en-ID" sz="2000" b="0" i="0" dirty="0" err="1">
                <a:solidFill>
                  <a:schemeClr val="bg1"/>
                </a:solidFill>
                <a:effectLst/>
              </a:rPr>
              <a:t>Transmisi</a:t>
            </a:r>
            <a:r>
              <a:rPr lang="en-ID" sz="2000" b="0" i="0" dirty="0">
                <a:solidFill>
                  <a:schemeClr val="bg1"/>
                </a:solidFill>
                <a:effectLst/>
              </a:rPr>
              <a:t> Data</a:t>
            </a:r>
            <a:br>
              <a:rPr lang="en-ID" sz="2000" b="0" i="0" dirty="0">
                <a:solidFill>
                  <a:schemeClr val="bg1"/>
                </a:solidFill>
                <a:effectLst/>
              </a:rPr>
            </a:br>
            <a:r>
              <a:rPr lang="en-ID" sz="2000" b="0" i="0" dirty="0" err="1">
                <a:solidFill>
                  <a:schemeClr val="bg1"/>
                </a:solidFill>
                <a:effectLst/>
              </a:rPr>
              <a:t>Perbedaan</a:t>
            </a:r>
            <a:r>
              <a:rPr lang="en-ID" sz="2000" b="0" i="0" dirty="0">
                <a:solidFill>
                  <a:schemeClr val="bg1"/>
                </a:solidFill>
                <a:effectLst/>
              </a:rPr>
              <a:t> </a:t>
            </a:r>
            <a:r>
              <a:rPr lang="en-ID" sz="2000" b="0" i="0" dirty="0" err="1">
                <a:solidFill>
                  <a:schemeClr val="bg1"/>
                </a:solidFill>
                <a:effectLst/>
              </a:rPr>
              <a:t>utama</a:t>
            </a:r>
            <a:r>
              <a:rPr lang="en-ID" sz="2000" b="0" i="0" dirty="0">
                <a:solidFill>
                  <a:schemeClr val="bg1"/>
                </a:solidFill>
                <a:effectLst/>
              </a:rPr>
              <a:t> HTTPS dan HTTP </a:t>
            </a:r>
            <a:r>
              <a:rPr lang="en-ID" sz="2000" b="0" i="0" dirty="0" err="1">
                <a:solidFill>
                  <a:schemeClr val="bg1"/>
                </a:solidFill>
                <a:effectLst/>
              </a:rPr>
              <a:t>adalah</a:t>
            </a:r>
            <a:r>
              <a:rPr lang="en-ID" sz="2000" b="0" i="0" dirty="0">
                <a:solidFill>
                  <a:schemeClr val="bg1"/>
                </a:solidFill>
                <a:effectLst/>
              </a:rPr>
              <a:t> </a:t>
            </a:r>
            <a:r>
              <a:rPr lang="en-ID" sz="2000" b="0" i="0" dirty="0" err="1">
                <a:solidFill>
                  <a:schemeClr val="bg1"/>
                </a:solidFill>
                <a:effectLst/>
              </a:rPr>
              <a:t>tingkat</a:t>
            </a:r>
            <a:r>
              <a:rPr lang="en-ID" sz="2000" b="0" i="0" dirty="0">
                <a:solidFill>
                  <a:schemeClr val="bg1"/>
                </a:solidFill>
                <a:effectLst/>
              </a:rPr>
              <a:t> </a:t>
            </a:r>
            <a:r>
              <a:rPr lang="en-ID" sz="2000" b="0" i="0" dirty="0" err="1">
                <a:solidFill>
                  <a:schemeClr val="bg1"/>
                </a:solidFill>
                <a:effectLst/>
              </a:rPr>
              <a:t>keamanannya</a:t>
            </a:r>
            <a:r>
              <a:rPr lang="en-ID" sz="2000" b="0" i="0" dirty="0">
                <a:solidFill>
                  <a:schemeClr val="bg1"/>
                </a:solidFill>
                <a:effectLst/>
              </a:rPr>
              <a:t>. HTTP </a:t>
            </a:r>
            <a:r>
              <a:rPr lang="en-ID" sz="2000" b="0" i="0" dirty="0" err="1">
                <a:solidFill>
                  <a:schemeClr val="bg1"/>
                </a:solidFill>
                <a:effectLst/>
              </a:rPr>
              <a:t>adalah</a:t>
            </a:r>
            <a:r>
              <a:rPr lang="en-ID" sz="2000" b="0" i="0" dirty="0">
                <a:solidFill>
                  <a:schemeClr val="bg1"/>
                </a:solidFill>
                <a:effectLst/>
              </a:rPr>
              <a:t> </a:t>
            </a:r>
            <a:r>
              <a:rPr lang="en-ID" sz="2000" b="0" i="0" dirty="0" err="1">
                <a:solidFill>
                  <a:schemeClr val="bg1"/>
                </a:solidFill>
                <a:effectLst/>
              </a:rPr>
              <a:t>protokol</a:t>
            </a:r>
            <a:r>
              <a:rPr lang="en-ID" sz="2000" b="0" i="0" dirty="0">
                <a:solidFill>
                  <a:schemeClr val="bg1"/>
                </a:solidFill>
                <a:effectLst/>
              </a:rPr>
              <a:t> yang </a:t>
            </a:r>
            <a:r>
              <a:rPr lang="en-ID" sz="2000" b="0" i="0" dirty="0" err="1">
                <a:solidFill>
                  <a:schemeClr val="bg1"/>
                </a:solidFill>
                <a:effectLst/>
              </a:rPr>
              <a:t>tidak</a:t>
            </a:r>
            <a:r>
              <a:rPr lang="en-ID" sz="2000" b="0" i="0" dirty="0">
                <a:solidFill>
                  <a:schemeClr val="bg1"/>
                </a:solidFill>
                <a:effectLst/>
              </a:rPr>
              <a:t> </a:t>
            </a:r>
            <a:r>
              <a:rPr lang="en-ID" sz="2000" b="0" i="0" dirty="0" err="1">
                <a:solidFill>
                  <a:schemeClr val="bg1"/>
                </a:solidFill>
                <a:effectLst/>
              </a:rPr>
              <a:t>sepenuhnya</a:t>
            </a:r>
            <a:r>
              <a:rPr lang="en-ID" sz="2000" b="0" i="0" dirty="0">
                <a:solidFill>
                  <a:schemeClr val="bg1"/>
                </a:solidFill>
                <a:effectLst/>
              </a:rPr>
              <a:t> </a:t>
            </a:r>
            <a:r>
              <a:rPr lang="en-ID" sz="2000" b="0" i="0" dirty="0" err="1">
                <a:solidFill>
                  <a:schemeClr val="bg1"/>
                </a:solidFill>
                <a:effectLst/>
              </a:rPr>
              <a:t>menjamin</a:t>
            </a:r>
            <a:r>
              <a:rPr lang="en-ID" sz="2000" b="0" i="0" dirty="0">
                <a:solidFill>
                  <a:schemeClr val="bg1"/>
                </a:solidFill>
                <a:effectLst/>
              </a:rPr>
              <a:t> </a:t>
            </a:r>
            <a:r>
              <a:rPr lang="en-ID" sz="2000" b="0" i="0" dirty="0" err="1">
                <a:solidFill>
                  <a:schemeClr val="bg1"/>
                </a:solidFill>
                <a:effectLst/>
              </a:rPr>
              <a:t>keamanan</a:t>
            </a:r>
            <a:r>
              <a:rPr lang="en-ID" sz="2000" b="0" i="0" dirty="0">
                <a:solidFill>
                  <a:schemeClr val="bg1"/>
                </a:solidFill>
                <a:effectLst/>
              </a:rPr>
              <a:t> </a:t>
            </a:r>
            <a:r>
              <a:rPr lang="en-ID" sz="2000" b="0" i="0" dirty="0" err="1">
                <a:solidFill>
                  <a:schemeClr val="bg1"/>
                </a:solidFill>
                <a:effectLst/>
              </a:rPr>
              <a:t>transmisi</a:t>
            </a:r>
            <a:r>
              <a:rPr lang="en-ID" sz="2000" b="0" i="0" dirty="0">
                <a:solidFill>
                  <a:schemeClr val="bg1"/>
                </a:solidFill>
                <a:effectLst/>
              </a:rPr>
              <a:t> data </a:t>
            </a:r>
            <a:r>
              <a:rPr lang="en-ID" sz="2000" b="0" i="0" dirty="0" err="1">
                <a:solidFill>
                  <a:schemeClr val="bg1"/>
                </a:solidFill>
                <a:effectLst/>
              </a:rPr>
              <a:t>antara</a:t>
            </a:r>
            <a:r>
              <a:rPr lang="en-ID" sz="2000" b="0" i="0" dirty="0">
                <a:solidFill>
                  <a:schemeClr val="bg1"/>
                </a:solidFill>
                <a:effectLst/>
              </a:rPr>
              <a:t> server dan </a:t>
            </a:r>
            <a:r>
              <a:rPr lang="en-ID" sz="2000" b="0" i="0" dirty="0" err="1">
                <a:solidFill>
                  <a:schemeClr val="bg1"/>
                </a:solidFill>
                <a:effectLst/>
              </a:rPr>
              <a:t>klien</a:t>
            </a:r>
            <a:r>
              <a:rPr lang="en-ID" sz="2000" b="0" i="0" dirty="0">
                <a:solidFill>
                  <a:schemeClr val="bg1"/>
                </a:solidFill>
                <a:effectLst/>
              </a:rPr>
              <a:t>, </a:t>
            </a:r>
            <a:r>
              <a:rPr lang="en-ID" sz="2000" b="0" i="0" dirty="0" err="1">
                <a:solidFill>
                  <a:schemeClr val="bg1"/>
                </a:solidFill>
                <a:effectLst/>
              </a:rPr>
              <a:t>sedangkan</a:t>
            </a:r>
            <a:r>
              <a:rPr lang="en-ID" sz="2000" b="0" i="0" dirty="0">
                <a:solidFill>
                  <a:schemeClr val="bg1"/>
                </a:solidFill>
                <a:effectLst/>
              </a:rPr>
              <a:t> HTTPS </a:t>
            </a:r>
            <a:r>
              <a:rPr lang="en-ID" sz="2000" b="0" i="0" dirty="0" err="1">
                <a:solidFill>
                  <a:schemeClr val="bg1"/>
                </a:solidFill>
                <a:effectLst/>
              </a:rPr>
              <a:t>sebaliknya</a:t>
            </a:r>
            <a:r>
              <a:rPr lang="en-ID" sz="2000" b="0" i="0" dirty="0">
                <a:solidFill>
                  <a:schemeClr val="bg1"/>
                </a:solidFill>
                <a:effectLst/>
              </a:rPr>
              <a:t>. </a:t>
            </a:r>
            <a:r>
              <a:rPr lang="en-ID" sz="2000" b="0" i="0" dirty="0" err="1">
                <a:solidFill>
                  <a:schemeClr val="bg1"/>
                </a:solidFill>
                <a:effectLst/>
              </a:rPr>
              <a:t>Ini</a:t>
            </a:r>
            <a:r>
              <a:rPr lang="en-ID" sz="2000" b="0" i="0" dirty="0">
                <a:solidFill>
                  <a:schemeClr val="bg1"/>
                </a:solidFill>
                <a:effectLst/>
              </a:rPr>
              <a:t> </a:t>
            </a:r>
            <a:r>
              <a:rPr lang="en-ID" sz="2000" b="0" i="0" dirty="0" err="1">
                <a:solidFill>
                  <a:schemeClr val="bg1"/>
                </a:solidFill>
                <a:effectLst/>
              </a:rPr>
              <a:t>dikarenakan</a:t>
            </a:r>
            <a:r>
              <a:rPr lang="en-ID" sz="2000" b="0" i="0" dirty="0">
                <a:solidFill>
                  <a:schemeClr val="bg1"/>
                </a:solidFill>
                <a:effectLst/>
              </a:rPr>
              <a:t> HTTPS </a:t>
            </a:r>
            <a:r>
              <a:rPr lang="en-ID" sz="2000" b="0" i="0" dirty="0" err="1">
                <a:solidFill>
                  <a:schemeClr val="bg1"/>
                </a:solidFill>
                <a:effectLst/>
              </a:rPr>
              <a:t>menggunakan</a:t>
            </a:r>
            <a:r>
              <a:rPr lang="en-ID" sz="2000" b="0" i="0" dirty="0">
                <a:solidFill>
                  <a:schemeClr val="bg1"/>
                </a:solidFill>
                <a:effectLst/>
              </a:rPr>
              <a:t> </a:t>
            </a:r>
            <a:r>
              <a:rPr lang="en-ID" sz="2000" b="0" i="0" dirty="0" err="1">
                <a:solidFill>
                  <a:schemeClr val="bg1"/>
                </a:solidFill>
                <a:effectLst/>
              </a:rPr>
              <a:t>protokol</a:t>
            </a:r>
            <a:r>
              <a:rPr lang="en-ID" sz="2000" b="0" i="0" dirty="0">
                <a:solidFill>
                  <a:schemeClr val="bg1"/>
                </a:solidFill>
                <a:effectLst/>
              </a:rPr>
              <a:t> </a:t>
            </a:r>
            <a:r>
              <a:rPr lang="en-ID" sz="2000" b="0" i="0" u="sng" dirty="0">
                <a:solidFill>
                  <a:srgbClr val="0563C1"/>
                </a:solidFill>
                <a:effectLst/>
                <a:hlinkClick r:id="rId3">
                  <a:extLst>
                    <a:ext uri="{A12FA001-AC4F-418D-AE19-62706E023703}">
                      <ahyp:hlinkClr xmlns:ahyp="http://schemas.microsoft.com/office/drawing/2018/hyperlinkcolor" val="tx"/>
                    </a:ext>
                  </a:extLst>
                </a:hlinkClick>
              </a:rPr>
              <a:t>SSL </a:t>
            </a:r>
            <a:r>
              <a:rPr lang="en-ID" sz="2000" b="0" i="0" u="sng" dirty="0" err="1">
                <a:solidFill>
                  <a:srgbClr val="0563C1"/>
                </a:solidFill>
                <a:effectLst/>
                <a:hlinkClick r:id="rId3">
                  <a:extLst>
                    <a:ext uri="{A12FA001-AC4F-418D-AE19-62706E023703}">
                      <ahyp:hlinkClr xmlns:ahyp="http://schemas.microsoft.com/office/drawing/2018/hyperlinkcolor" val="tx"/>
                    </a:ext>
                  </a:extLst>
                </a:hlinkClick>
              </a:rPr>
              <a:t>atau</a:t>
            </a:r>
            <a:r>
              <a:rPr lang="en-ID" sz="2000" b="0" i="0" u="sng" dirty="0">
                <a:solidFill>
                  <a:srgbClr val="0563C1"/>
                </a:solidFill>
                <a:effectLst/>
                <a:hlinkClick r:id="rId3">
                  <a:extLst>
                    <a:ext uri="{A12FA001-AC4F-418D-AE19-62706E023703}">
                      <ahyp:hlinkClr xmlns:ahyp="http://schemas.microsoft.com/office/drawing/2018/hyperlinkcolor" val="tx"/>
                    </a:ext>
                  </a:extLst>
                </a:hlinkClick>
              </a:rPr>
              <a:t> </a:t>
            </a:r>
            <a:r>
              <a:rPr lang="en-ID" sz="2000" b="0" i="1" u="sng" dirty="0">
                <a:solidFill>
                  <a:schemeClr val="bg1"/>
                </a:solidFill>
                <a:effectLst/>
                <a:hlinkClick r:id="rId3">
                  <a:extLst>
                    <a:ext uri="{A12FA001-AC4F-418D-AE19-62706E023703}">
                      <ahyp:hlinkClr xmlns:ahyp="http://schemas.microsoft.com/office/drawing/2018/hyperlinkcolor" val="tx"/>
                    </a:ext>
                  </a:extLst>
                </a:hlinkClick>
              </a:rPr>
              <a:t>Secure Socket Layer</a:t>
            </a:r>
            <a:r>
              <a:rPr lang="en-ID" sz="2000" b="0" i="0" dirty="0">
                <a:solidFill>
                  <a:schemeClr val="bg1"/>
                </a:solidFill>
                <a:effectLst/>
              </a:rPr>
              <a:t>.</a:t>
            </a:r>
            <a:br>
              <a:rPr lang="en-ID" sz="2000" b="0" i="0" dirty="0">
                <a:solidFill>
                  <a:schemeClr val="bg1"/>
                </a:solidFill>
                <a:effectLst/>
              </a:rPr>
            </a:br>
            <a:br>
              <a:rPr lang="en-ID" sz="2000" b="0" i="0" dirty="0">
                <a:solidFill>
                  <a:schemeClr val="bg1"/>
                </a:solidFill>
                <a:effectLst/>
              </a:rPr>
            </a:br>
            <a:r>
              <a:rPr lang="en-ID" sz="2000" b="0" i="0" dirty="0">
                <a:solidFill>
                  <a:schemeClr val="bg1"/>
                </a:solidFill>
                <a:effectLst/>
              </a:rPr>
              <a:t>HTTPS </a:t>
            </a:r>
            <a:r>
              <a:rPr lang="en-ID" sz="2000" b="0" i="0" dirty="0" err="1">
                <a:solidFill>
                  <a:schemeClr val="bg1"/>
                </a:solidFill>
                <a:effectLst/>
              </a:rPr>
              <a:t>banyak</a:t>
            </a:r>
            <a:r>
              <a:rPr lang="en-ID" sz="2000" b="0" i="0" dirty="0">
                <a:solidFill>
                  <a:schemeClr val="bg1"/>
                </a:solidFill>
                <a:effectLst/>
              </a:rPr>
              <a:t> </a:t>
            </a:r>
            <a:r>
              <a:rPr lang="en-ID" sz="2000" b="0" i="0" dirty="0" err="1">
                <a:solidFill>
                  <a:schemeClr val="bg1"/>
                </a:solidFill>
                <a:effectLst/>
              </a:rPr>
              <a:t>digunakan</a:t>
            </a:r>
            <a:r>
              <a:rPr lang="en-ID" sz="2000" b="0" i="0" dirty="0">
                <a:solidFill>
                  <a:schemeClr val="bg1"/>
                </a:solidFill>
                <a:effectLst/>
              </a:rPr>
              <a:t> pada situs-situs </a:t>
            </a:r>
            <a:r>
              <a:rPr lang="en-ID" sz="2000" b="0" i="0" dirty="0" err="1">
                <a:solidFill>
                  <a:schemeClr val="bg1"/>
                </a:solidFill>
                <a:effectLst/>
              </a:rPr>
              <a:t>perbankan</a:t>
            </a:r>
            <a:r>
              <a:rPr lang="en-ID" sz="2000" b="0" i="0" dirty="0">
                <a:solidFill>
                  <a:schemeClr val="bg1"/>
                </a:solidFill>
                <a:effectLst/>
              </a:rPr>
              <a:t>, e-commerce, form </a:t>
            </a:r>
            <a:r>
              <a:rPr lang="en-ID" sz="2000" b="0" i="0" dirty="0" err="1">
                <a:solidFill>
                  <a:schemeClr val="bg1"/>
                </a:solidFill>
                <a:effectLst/>
              </a:rPr>
              <a:t>registrasi</a:t>
            </a:r>
            <a:r>
              <a:rPr lang="en-ID" sz="2000" b="0" i="0" dirty="0">
                <a:solidFill>
                  <a:schemeClr val="bg1"/>
                </a:solidFill>
                <a:effectLst/>
              </a:rPr>
              <a:t>, dan area </a:t>
            </a:r>
            <a:r>
              <a:rPr lang="en-ID" sz="2000" b="0" i="0" dirty="0" err="1">
                <a:solidFill>
                  <a:schemeClr val="bg1"/>
                </a:solidFill>
                <a:effectLst/>
              </a:rPr>
              <a:t>bisnis</a:t>
            </a:r>
            <a:r>
              <a:rPr lang="en-ID" sz="2000" b="0" i="0" dirty="0">
                <a:solidFill>
                  <a:schemeClr val="bg1"/>
                </a:solidFill>
                <a:effectLst/>
              </a:rPr>
              <a:t> </a:t>
            </a:r>
            <a:r>
              <a:rPr lang="en-ID" sz="2000" b="0" i="0" dirty="0" err="1">
                <a:solidFill>
                  <a:schemeClr val="bg1"/>
                </a:solidFill>
                <a:effectLst/>
              </a:rPr>
              <a:t>lainnya</a:t>
            </a:r>
            <a:r>
              <a:rPr lang="en-ID" sz="2000" b="0" i="0" dirty="0">
                <a:solidFill>
                  <a:schemeClr val="bg1"/>
                </a:solidFill>
                <a:effectLst/>
              </a:rPr>
              <a:t> yang </a:t>
            </a:r>
            <a:r>
              <a:rPr lang="en-ID" sz="2000" b="0" i="0" dirty="0" err="1">
                <a:solidFill>
                  <a:schemeClr val="bg1"/>
                </a:solidFill>
                <a:effectLst/>
              </a:rPr>
              <a:t>sering</a:t>
            </a:r>
            <a:r>
              <a:rPr lang="en-ID" sz="2000" b="0" i="0" dirty="0">
                <a:solidFill>
                  <a:schemeClr val="bg1"/>
                </a:solidFill>
                <a:effectLst/>
              </a:rPr>
              <a:t> </a:t>
            </a:r>
            <a:r>
              <a:rPr lang="en-ID" sz="2000" b="0" i="0" dirty="0" err="1">
                <a:solidFill>
                  <a:schemeClr val="bg1"/>
                </a:solidFill>
                <a:effectLst/>
              </a:rPr>
              <a:t>mengalami</a:t>
            </a:r>
            <a:r>
              <a:rPr lang="en-ID" sz="2000" b="0" i="0" dirty="0">
                <a:solidFill>
                  <a:schemeClr val="bg1"/>
                </a:solidFill>
                <a:effectLst/>
              </a:rPr>
              <a:t> </a:t>
            </a:r>
            <a:r>
              <a:rPr lang="en-ID" sz="2000" b="0" i="1" dirty="0">
                <a:solidFill>
                  <a:schemeClr val="bg1"/>
                </a:solidFill>
                <a:effectLst/>
              </a:rPr>
              <a:t>eavesdropping </a:t>
            </a:r>
            <a:r>
              <a:rPr lang="en-ID" sz="2000" b="0" i="0" dirty="0" err="1">
                <a:solidFill>
                  <a:schemeClr val="bg1"/>
                </a:solidFill>
                <a:effectLst/>
              </a:rPr>
              <a:t>dari</a:t>
            </a:r>
            <a:r>
              <a:rPr lang="en-ID" sz="2000" b="0" i="0" dirty="0">
                <a:solidFill>
                  <a:schemeClr val="bg1"/>
                </a:solidFill>
                <a:effectLst/>
              </a:rPr>
              <a:t> </a:t>
            </a:r>
            <a:r>
              <a:rPr lang="en-ID" sz="2000" b="0" i="0" dirty="0" err="1">
                <a:solidFill>
                  <a:schemeClr val="bg1"/>
                </a:solidFill>
                <a:effectLst/>
              </a:rPr>
              <a:t>pihak</a:t>
            </a:r>
            <a:r>
              <a:rPr lang="en-ID" sz="2000" b="0" i="0" dirty="0">
                <a:solidFill>
                  <a:schemeClr val="bg1"/>
                </a:solidFill>
                <a:effectLst/>
              </a:rPr>
              <a:t> </a:t>
            </a:r>
            <a:r>
              <a:rPr lang="en-ID" sz="2000" b="0" i="0" dirty="0" err="1">
                <a:solidFill>
                  <a:schemeClr val="bg1"/>
                </a:solidFill>
                <a:effectLst/>
              </a:rPr>
              <a:t>ketiga</a:t>
            </a:r>
            <a:r>
              <a:rPr lang="en-ID" sz="2000" b="0" i="0" dirty="0">
                <a:solidFill>
                  <a:schemeClr val="bg1"/>
                </a:solidFill>
                <a:effectLst/>
              </a:rPr>
              <a:t>. Oleh </a:t>
            </a:r>
            <a:r>
              <a:rPr lang="en-ID" sz="2000" b="0" i="0" dirty="0" err="1">
                <a:solidFill>
                  <a:schemeClr val="bg1"/>
                </a:solidFill>
                <a:effectLst/>
              </a:rPr>
              <a:t>sebab</a:t>
            </a:r>
            <a:r>
              <a:rPr lang="en-ID" sz="2000" b="0" i="0" dirty="0">
                <a:solidFill>
                  <a:schemeClr val="bg1"/>
                </a:solidFill>
                <a:effectLst/>
              </a:rPr>
              <a:t> </a:t>
            </a:r>
            <a:r>
              <a:rPr lang="en-ID" sz="2000" b="0" i="0" dirty="0" err="1">
                <a:solidFill>
                  <a:schemeClr val="bg1"/>
                </a:solidFill>
                <a:effectLst/>
              </a:rPr>
              <a:t>itu</a:t>
            </a:r>
            <a:r>
              <a:rPr lang="en-ID" sz="2000" b="0" i="0" dirty="0">
                <a:solidFill>
                  <a:schemeClr val="bg1"/>
                </a:solidFill>
                <a:effectLst/>
              </a:rPr>
              <a:t>, </a:t>
            </a:r>
            <a:r>
              <a:rPr lang="en-ID" sz="2000" b="0" i="0" dirty="0" err="1">
                <a:solidFill>
                  <a:schemeClr val="bg1"/>
                </a:solidFill>
                <a:effectLst/>
              </a:rPr>
              <a:t>sertifikasi</a:t>
            </a:r>
            <a:r>
              <a:rPr lang="en-ID" sz="2000" b="0" i="0" dirty="0">
                <a:solidFill>
                  <a:schemeClr val="bg1"/>
                </a:solidFill>
                <a:effectLst/>
              </a:rPr>
              <a:t> SSL </a:t>
            </a:r>
            <a:r>
              <a:rPr lang="en-ID" sz="2000" b="0" i="0" dirty="0" err="1">
                <a:solidFill>
                  <a:schemeClr val="bg1"/>
                </a:solidFill>
                <a:effectLst/>
              </a:rPr>
              <a:t>sangat</a:t>
            </a:r>
            <a:r>
              <a:rPr lang="en-ID" sz="2000" b="0" i="0" dirty="0">
                <a:solidFill>
                  <a:schemeClr val="bg1"/>
                </a:solidFill>
                <a:effectLst/>
              </a:rPr>
              <a:t> </a:t>
            </a:r>
            <a:r>
              <a:rPr lang="en-ID" sz="2000" b="0" i="0" dirty="0" err="1">
                <a:solidFill>
                  <a:schemeClr val="bg1"/>
                </a:solidFill>
                <a:effectLst/>
              </a:rPr>
              <a:t>diperlukan</a:t>
            </a:r>
            <a:r>
              <a:rPr lang="en-ID" sz="2000" b="0" i="0" dirty="0">
                <a:solidFill>
                  <a:schemeClr val="bg1"/>
                </a:solidFill>
                <a:effectLst/>
              </a:rPr>
              <a:t> demi </a:t>
            </a:r>
            <a:r>
              <a:rPr lang="en-ID" sz="2000" b="0" i="0" dirty="0" err="1">
                <a:solidFill>
                  <a:schemeClr val="bg1"/>
                </a:solidFill>
                <a:effectLst/>
              </a:rPr>
              <a:t>menjamin</a:t>
            </a:r>
            <a:r>
              <a:rPr lang="en-ID" sz="2000" b="0" i="0" dirty="0">
                <a:solidFill>
                  <a:schemeClr val="bg1"/>
                </a:solidFill>
                <a:effectLst/>
              </a:rPr>
              <a:t> </a:t>
            </a:r>
            <a:r>
              <a:rPr lang="en-ID" sz="2000" b="0" i="0" dirty="0" err="1">
                <a:solidFill>
                  <a:schemeClr val="bg1"/>
                </a:solidFill>
                <a:effectLst/>
              </a:rPr>
              <a:t>keamanan</a:t>
            </a:r>
            <a:r>
              <a:rPr lang="en-ID" sz="2000" b="0" i="0" dirty="0">
                <a:solidFill>
                  <a:schemeClr val="bg1"/>
                </a:solidFill>
                <a:effectLst/>
              </a:rPr>
              <a:t> data yang </a:t>
            </a:r>
            <a:r>
              <a:rPr lang="en-ID" sz="2000" b="0" i="0" dirty="0" err="1">
                <a:solidFill>
                  <a:schemeClr val="bg1"/>
                </a:solidFill>
                <a:effectLst/>
              </a:rPr>
              <a:t>ditransmisikan</a:t>
            </a:r>
            <a:r>
              <a:rPr lang="en-ID" sz="2000" b="0" i="0" dirty="0">
                <a:solidFill>
                  <a:schemeClr val="bg1"/>
                </a:solidFill>
                <a:effectLst/>
              </a:rPr>
              <a:t> oleh </a:t>
            </a:r>
            <a:r>
              <a:rPr lang="en-ID" sz="2000" b="0" i="0" dirty="0" err="1">
                <a:solidFill>
                  <a:schemeClr val="bg1"/>
                </a:solidFill>
                <a:effectLst/>
              </a:rPr>
              <a:t>klien</a:t>
            </a:r>
            <a:r>
              <a:rPr lang="en-ID" sz="2000" b="0" i="0" dirty="0">
                <a:solidFill>
                  <a:schemeClr val="bg1"/>
                </a:solidFill>
                <a:effectLst/>
              </a:rPr>
              <a:t>.</a:t>
            </a:r>
            <a:br>
              <a:rPr lang="en-ID" sz="2000" b="0" i="0" dirty="0">
                <a:solidFill>
                  <a:schemeClr val="bg1"/>
                </a:solidFill>
                <a:effectLst/>
              </a:rPr>
            </a:br>
            <a:br>
              <a:rPr lang="en-ID" sz="2000" b="0" i="0" dirty="0">
                <a:solidFill>
                  <a:schemeClr val="bg1"/>
                </a:solidFill>
                <a:effectLst/>
              </a:rPr>
            </a:br>
            <a:r>
              <a:rPr lang="en-ID" sz="2000" b="0" i="0" dirty="0" err="1">
                <a:solidFill>
                  <a:schemeClr val="bg1"/>
                </a:solidFill>
                <a:effectLst/>
              </a:rPr>
              <a:t>Dalam</a:t>
            </a:r>
            <a:r>
              <a:rPr lang="en-ID" sz="2000" b="0" i="0" dirty="0">
                <a:solidFill>
                  <a:schemeClr val="bg1"/>
                </a:solidFill>
                <a:effectLst/>
              </a:rPr>
              <a:t> </a:t>
            </a:r>
            <a:r>
              <a:rPr lang="en-ID" sz="2000" b="0" i="0" dirty="0" err="1">
                <a:solidFill>
                  <a:schemeClr val="bg1"/>
                </a:solidFill>
                <a:effectLst/>
              </a:rPr>
              <a:t>menjaga</a:t>
            </a:r>
            <a:r>
              <a:rPr lang="en-ID" sz="2000" b="0" i="0" dirty="0">
                <a:solidFill>
                  <a:schemeClr val="bg1"/>
                </a:solidFill>
                <a:effectLst/>
              </a:rPr>
              <a:t> </a:t>
            </a:r>
            <a:r>
              <a:rPr lang="en-ID" sz="2000" b="0" i="0" dirty="0" err="1">
                <a:solidFill>
                  <a:schemeClr val="bg1"/>
                </a:solidFill>
                <a:effectLst/>
              </a:rPr>
              <a:t>keamanannya</a:t>
            </a:r>
            <a:r>
              <a:rPr lang="en-ID" sz="2000" b="0" i="0" dirty="0">
                <a:solidFill>
                  <a:schemeClr val="bg1"/>
                </a:solidFill>
                <a:effectLst/>
              </a:rPr>
              <a:t>, HTTPS </a:t>
            </a:r>
            <a:r>
              <a:rPr lang="en-ID" sz="2000" b="0" i="0" dirty="0" err="1">
                <a:solidFill>
                  <a:schemeClr val="bg1"/>
                </a:solidFill>
                <a:effectLst/>
              </a:rPr>
              <a:t>mempertimbangkan</a:t>
            </a:r>
            <a:r>
              <a:rPr lang="en-ID" sz="2000" b="0" i="0" dirty="0">
                <a:solidFill>
                  <a:schemeClr val="bg1"/>
                </a:solidFill>
                <a:effectLst/>
              </a:rPr>
              <a:t> </a:t>
            </a:r>
            <a:r>
              <a:rPr lang="en-ID" sz="2000" b="0" i="0" dirty="0" err="1">
                <a:solidFill>
                  <a:schemeClr val="bg1"/>
                </a:solidFill>
                <a:effectLst/>
              </a:rPr>
              <a:t>tiga</a:t>
            </a:r>
            <a:r>
              <a:rPr lang="en-ID" sz="2000" b="0" i="0" dirty="0">
                <a:solidFill>
                  <a:schemeClr val="bg1"/>
                </a:solidFill>
                <a:effectLst/>
              </a:rPr>
              <a:t> </a:t>
            </a:r>
            <a:r>
              <a:rPr lang="en-ID" sz="2000" b="0" i="0" dirty="0" err="1">
                <a:solidFill>
                  <a:schemeClr val="bg1"/>
                </a:solidFill>
                <a:effectLst/>
              </a:rPr>
              <a:t>aspek</a:t>
            </a:r>
            <a:r>
              <a:rPr lang="en-ID" sz="2000" b="0" i="0" dirty="0">
                <a:solidFill>
                  <a:schemeClr val="bg1"/>
                </a:solidFill>
                <a:effectLst/>
              </a:rPr>
              <a:t>, </a:t>
            </a:r>
            <a:r>
              <a:rPr lang="en-ID" sz="2000" b="0" i="0" dirty="0" err="1">
                <a:solidFill>
                  <a:schemeClr val="bg1"/>
                </a:solidFill>
                <a:effectLst/>
              </a:rPr>
              <a:t>yaitu</a:t>
            </a:r>
            <a:r>
              <a:rPr lang="en-ID" sz="2000" b="0" i="0" dirty="0">
                <a:solidFill>
                  <a:schemeClr val="bg1"/>
                </a:solidFill>
                <a:effectLst/>
              </a:rPr>
              <a:t> </a:t>
            </a:r>
            <a:r>
              <a:rPr lang="en-ID" sz="2000" b="0" i="0" dirty="0" err="1">
                <a:solidFill>
                  <a:schemeClr val="bg1"/>
                </a:solidFill>
                <a:effectLst/>
              </a:rPr>
              <a:t>autentikasi</a:t>
            </a:r>
            <a:r>
              <a:rPr lang="en-ID" sz="2000" b="0" i="0" dirty="0">
                <a:solidFill>
                  <a:schemeClr val="bg1"/>
                </a:solidFill>
                <a:effectLst/>
              </a:rPr>
              <a:t> server, </a:t>
            </a:r>
            <a:r>
              <a:rPr lang="en-ID" sz="2000" b="0" i="0" dirty="0" err="1">
                <a:solidFill>
                  <a:schemeClr val="bg1"/>
                </a:solidFill>
                <a:effectLst/>
              </a:rPr>
              <a:t>kerahasiaan</a:t>
            </a:r>
            <a:r>
              <a:rPr lang="en-ID" sz="2000" b="0" i="0" dirty="0">
                <a:solidFill>
                  <a:schemeClr val="bg1"/>
                </a:solidFill>
                <a:effectLst/>
              </a:rPr>
              <a:t> data, </a:t>
            </a:r>
            <a:r>
              <a:rPr lang="en-ID" sz="2000" b="0" i="0" dirty="0" err="1">
                <a:solidFill>
                  <a:schemeClr val="bg1"/>
                </a:solidFill>
                <a:effectLst/>
              </a:rPr>
              <a:t>serta</a:t>
            </a:r>
            <a:r>
              <a:rPr lang="en-ID" sz="2000" b="0" i="0" dirty="0">
                <a:solidFill>
                  <a:schemeClr val="bg1"/>
                </a:solidFill>
                <a:effectLst/>
              </a:rPr>
              <a:t> </a:t>
            </a:r>
            <a:r>
              <a:rPr lang="en-ID" sz="2000" b="0" i="0" dirty="0" err="1">
                <a:solidFill>
                  <a:schemeClr val="bg1"/>
                </a:solidFill>
                <a:effectLst/>
              </a:rPr>
              <a:t>integritas</a:t>
            </a:r>
            <a:r>
              <a:rPr lang="en-ID" sz="2000" b="0" i="0" dirty="0">
                <a:solidFill>
                  <a:schemeClr val="bg1"/>
                </a:solidFill>
                <a:effectLst/>
              </a:rPr>
              <a:t> data. </a:t>
            </a:r>
            <a:r>
              <a:rPr lang="en-ID" sz="2000" b="0" i="0" dirty="0" err="1">
                <a:solidFill>
                  <a:schemeClr val="bg1"/>
                </a:solidFill>
                <a:effectLst/>
              </a:rPr>
              <a:t>Autentikasi</a:t>
            </a:r>
            <a:r>
              <a:rPr lang="en-ID" sz="2000" b="0" i="0" dirty="0">
                <a:solidFill>
                  <a:schemeClr val="bg1"/>
                </a:solidFill>
                <a:effectLst/>
              </a:rPr>
              <a:t> server </a:t>
            </a:r>
            <a:r>
              <a:rPr lang="en-ID" sz="2000" b="0" i="0" dirty="0" err="1">
                <a:solidFill>
                  <a:schemeClr val="bg1"/>
                </a:solidFill>
                <a:effectLst/>
              </a:rPr>
              <a:t>berguna</a:t>
            </a:r>
            <a:r>
              <a:rPr lang="en-ID" sz="2000" b="0" i="0" dirty="0">
                <a:solidFill>
                  <a:schemeClr val="bg1"/>
                </a:solidFill>
                <a:effectLst/>
              </a:rPr>
              <a:t> </a:t>
            </a:r>
            <a:r>
              <a:rPr lang="en-ID" sz="2000" b="0" i="0" dirty="0" err="1">
                <a:solidFill>
                  <a:schemeClr val="bg1"/>
                </a:solidFill>
                <a:effectLst/>
              </a:rPr>
              <a:t>untuk</a:t>
            </a:r>
            <a:r>
              <a:rPr lang="en-ID" sz="2000" b="0" i="0" dirty="0">
                <a:solidFill>
                  <a:schemeClr val="bg1"/>
                </a:solidFill>
                <a:effectLst/>
              </a:rPr>
              <a:t> proses </a:t>
            </a:r>
            <a:r>
              <a:rPr lang="en-ID" sz="2000" b="0" i="0" dirty="0" err="1">
                <a:solidFill>
                  <a:schemeClr val="bg1"/>
                </a:solidFill>
                <a:effectLst/>
              </a:rPr>
              <a:t>verifikasi</a:t>
            </a:r>
            <a:r>
              <a:rPr lang="en-ID" sz="2000" b="0" i="0" dirty="0">
                <a:solidFill>
                  <a:schemeClr val="bg1"/>
                </a:solidFill>
                <a:effectLst/>
              </a:rPr>
              <a:t> </a:t>
            </a:r>
            <a:r>
              <a:rPr lang="en-ID" sz="2000" b="0" i="0" dirty="0" err="1">
                <a:solidFill>
                  <a:schemeClr val="bg1"/>
                </a:solidFill>
                <a:effectLst/>
              </a:rPr>
              <a:t>bahwa</a:t>
            </a:r>
            <a:r>
              <a:rPr lang="en-ID" sz="2000" b="0" i="0" dirty="0">
                <a:solidFill>
                  <a:schemeClr val="bg1"/>
                </a:solidFill>
                <a:effectLst/>
              </a:rPr>
              <a:t> </a:t>
            </a:r>
            <a:r>
              <a:rPr lang="en-ID" sz="2000" b="0" i="0" dirty="0" err="1">
                <a:solidFill>
                  <a:schemeClr val="bg1"/>
                </a:solidFill>
                <a:effectLst/>
              </a:rPr>
              <a:t>seorang</a:t>
            </a:r>
            <a:r>
              <a:rPr lang="en-ID" sz="2000" b="0" i="0" dirty="0">
                <a:solidFill>
                  <a:schemeClr val="bg1"/>
                </a:solidFill>
                <a:effectLst/>
              </a:rPr>
              <a:t> </a:t>
            </a:r>
            <a:r>
              <a:rPr lang="en-ID" sz="2000" b="0" i="0" dirty="0" err="1">
                <a:solidFill>
                  <a:schemeClr val="bg1"/>
                </a:solidFill>
                <a:effectLst/>
              </a:rPr>
              <a:t>klien</a:t>
            </a:r>
            <a:r>
              <a:rPr lang="en-ID" sz="2000" b="0" i="0" dirty="0">
                <a:solidFill>
                  <a:schemeClr val="bg1"/>
                </a:solidFill>
                <a:effectLst/>
              </a:rPr>
              <a:t> </a:t>
            </a:r>
            <a:r>
              <a:rPr lang="en-ID" sz="2000" b="0" i="0" dirty="0" err="1">
                <a:solidFill>
                  <a:schemeClr val="bg1"/>
                </a:solidFill>
                <a:effectLst/>
              </a:rPr>
              <a:t>secara</a:t>
            </a:r>
            <a:r>
              <a:rPr lang="en-ID" sz="2000" b="0" i="0" dirty="0">
                <a:solidFill>
                  <a:schemeClr val="bg1"/>
                </a:solidFill>
                <a:effectLst/>
              </a:rPr>
              <a:t> </a:t>
            </a:r>
            <a:r>
              <a:rPr lang="en-ID" sz="2000" b="0" i="0" dirty="0" err="1">
                <a:solidFill>
                  <a:schemeClr val="bg1"/>
                </a:solidFill>
                <a:effectLst/>
              </a:rPr>
              <a:t>sadar</a:t>
            </a:r>
            <a:r>
              <a:rPr lang="en-ID" sz="2000" b="0" i="0" dirty="0">
                <a:solidFill>
                  <a:schemeClr val="bg1"/>
                </a:solidFill>
                <a:effectLst/>
              </a:rPr>
              <a:t>  </a:t>
            </a:r>
            <a:r>
              <a:rPr lang="en-ID" sz="2000" b="0" i="0" dirty="0" err="1">
                <a:solidFill>
                  <a:schemeClr val="bg1"/>
                </a:solidFill>
                <a:effectLst/>
              </a:rPr>
              <a:t>memang</a:t>
            </a:r>
            <a:r>
              <a:rPr lang="en-ID" sz="2000" b="0" i="0" dirty="0">
                <a:solidFill>
                  <a:schemeClr val="bg1"/>
                </a:solidFill>
                <a:effectLst/>
              </a:rPr>
              <a:t> </a:t>
            </a:r>
            <a:r>
              <a:rPr lang="en-ID" sz="2000" b="0" i="0" dirty="0" err="1">
                <a:solidFill>
                  <a:schemeClr val="bg1"/>
                </a:solidFill>
                <a:effectLst/>
              </a:rPr>
              <a:t>meminta</a:t>
            </a:r>
            <a:r>
              <a:rPr lang="en-ID" sz="2000" b="0" i="0" dirty="0">
                <a:solidFill>
                  <a:schemeClr val="bg1"/>
                </a:solidFill>
                <a:effectLst/>
              </a:rPr>
              <a:t> data </a:t>
            </a:r>
            <a:r>
              <a:rPr lang="en-ID" sz="2000" b="0" i="0" dirty="0" err="1">
                <a:solidFill>
                  <a:schemeClr val="bg1"/>
                </a:solidFill>
                <a:effectLst/>
              </a:rPr>
              <a:t>tersebut</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a:t>
            </a:r>
            <a:r>
              <a:rPr lang="en-ID" sz="2000" b="0" i="0" dirty="0" err="1">
                <a:solidFill>
                  <a:schemeClr val="bg1"/>
                </a:solidFill>
                <a:effectLst/>
              </a:rPr>
              <a:t>cara</a:t>
            </a:r>
            <a:r>
              <a:rPr lang="en-ID" sz="2000" b="0" i="0" dirty="0">
                <a:solidFill>
                  <a:schemeClr val="bg1"/>
                </a:solidFill>
                <a:effectLst/>
              </a:rPr>
              <a:t> </a:t>
            </a:r>
            <a:r>
              <a:rPr lang="en-ID" sz="2000" b="0" i="0" dirty="0" err="1">
                <a:solidFill>
                  <a:schemeClr val="bg1"/>
                </a:solidFill>
                <a:effectLst/>
              </a:rPr>
              <a:t>berkomunikasi</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server yang </a:t>
            </a:r>
            <a:r>
              <a:rPr lang="en-ID" sz="2000" b="0" i="0" dirty="0" err="1">
                <a:solidFill>
                  <a:schemeClr val="bg1"/>
                </a:solidFill>
                <a:effectLst/>
              </a:rPr>
              <a:t>ditujunya</a:t>
            </a:r>
            <a:r>
              <a:rPr lang="en-ID" sz="2000" b="0" i="0" dirty="0">
                <a:solidFill>
                  <a:schemeClr val="bg1"/>
                </a:solidFill>
                <a:effectLst/>
              </a:rPr>
              <a:t>.</a:t>
            </a:r>
            <a:br>
              <a:rPr lang="en-ID" sz="2000" b="0" i="0" dirty="0">
                <a:solidFill>
                  <a:schemeClr val="bg1"/>
                </a:solidFill>
                <a:effectLst/>
              </a:rPr>
            </a:br>
            <a:br>
              <a:rPr lang="en-ID" sz="2000" b="0" i="0" dirty="0">
                <a:solidFill>
                  <a:schemeClr val="bg1"/>
                </a:solidFill>
                <a:effectLst/>
              </a:rPr>
            </a:br>
            <a:r>
              <a:rPr lang="en-ID" sz="2000" b="0" i="0" dirty="0">
                <a:solidFill>
                  <a:schemeClr val="bg1"/>
                </a:solidFill>
                <a:effectLst/>
              </a:rPr>
              <a:t>Data </a:t>
            </a:r>
            <a:r>
              <a:rPr lang="en-ID" sz="2000" b="0" i="0" dirty="0" err="1">
                <a:solidFill>
                  <a:schemeClr val="bg1"/>
                </a:solidFill>
                <a:effectLst/>
              </a:rPr>
              <a:t>tersebut</a:t>
            </a:r>
            <a:r>
              <a:rPr lang="en-ID" sz="2000" b="0" i="0" dirty="0">
                <a:solidFill>
                  <a:schemeClr val="bg1"/>
                </a:solidFill>
                <a:effectLst/>
              </a:rPr>
              <a:t> </a:t>
            </a:r>
            <a:r>
              <a:rPr lang="en-ID" sz="2000" b="0" i="0" dirty="0" err="1">
                <a:solidFill>
                  <a:schemeClr val="bg1"/>
                </a:solidFill>
                <a:effectLst/>
              </a:rPr>
              <a:t>bersifat</a:t>
            </a:r>
            <a:r>
              <a:rPr lang="en-ID" sz="2000" b="0" i="0" dirty="0">
                <a:solidFill>
                  <a:schemeClr val="bg1"/>
                </a:solidFill>
                <a:effectLst/>
              </a:rPr>
              <a:t> </a:t>
            </a:r>
            <a:r>
              <a:rPr lang="en-ID" sz="2000" b="0" i="0" dirty="0" err="1">
                <a:solidFill>
                  <a:schemeClr val="bg1"/>
                </a:solidFill>
                <a:effectLst/>
              </a:rPr>
              <a:t>rahasia</a:t>
            </a:r>
            <a:r>
              <a:rPr lang="en-ID" sz="2000" b="0" i="0" dirty="0">
                <a:solidFill>
                  <a:schemeClr val="bg1"/>
                </a:solidFill>
                <a:effectLst/>
              </a:rPr>
              <a:t> dan </a:t>
            </a:r>
            <a:r>
              <a:rPr lang="en-ID" sz="2000" b="0" i="0" dirty="0" err="1">
                <a:solidFill>
                  <a:schemeClr val="bg1"/>
                </a:solidFill>
                <a:effectLst/>
              </a:rPr>
              <a:t>tidak</a:t>
            </a:r>
            <a:r>
              <a:rPr lang="en-ID" sz="2000" b="0" i="0" dirty="0">
                <a:solidFill>
                  <a:schemeClr val="bg1"/>
                </a:solidFill>
                <a:effectLst/>
              </a:rPr>
              <a:t> </a:t>
            </a:r>
            <a:r>
              <a:rPr lang="en-ID" sz="2000" b="0" i="0" dirty="0" err="1">
                <a:solidFill>
                  <a:schemeClr val="bg1"/>
                </a:solidFill>
                <a:effectLst/>
              </a:rPr>
              <a:t>dapat</a:t>
            </a:r>
            <a:r>
              <a:rPr lang="en-ID" sz="2000" b="0" i="0" dirty="0">
                <a:solidFill>
                  <a:schemeClr val="bg1"/>
                </a:solidFill>
                <a:effectLst/>
              </a:rPr>
              <a:t> </a:t>
            </a:r>
            <a:r>
              <a:rPr lang="en-ID" sz="2000" b="0" i="0" dirty="0" err="1">
                <a:solidFill>
                  <a:schemeClr val="bg1"/>
                </a:solidFill>
                <a:effectLst/>
              </a:rPr>
              <a:t>ditembus</a:t>
            </a:r>
            <a:r>
              <a:rPr lang="en-ID" sz="2000" b="0" i="0" dirty="0">
                <a:solidFill>
                  <a:schemeClr val="bg1"/>
                </a:solidFill>
                <a:effectLst/>
              </a:rPr>
              <a:t> oleh </a:t>
            </a:r>
            <a:r>
              <a:rPr lang="en-ID" sz="2000" b="0" i="0" dirty="0" err="1">
                <a:solidFill>
                  <a:schemeClr val="bg1"/>
                </a:solidFill>
                <a:effectLst/>
              </a:rPr>
              <a:t>pihak</a:t>
            </a:r>
            <a:r>
              <a:rPr lang="en-ID" sz="2000" b="0" i="0" dirty="0">
                <a:solidFill>
                  <a:schemeClr val="bg1"/>
                </a:solidFill>
                <a:effectLst/>
              </a:rPr>
              <a:t> lain </a:t>
            </a:r>
            <a:r>
              <a:rPr lang="en-ID" sz="2000" b="0" i="0" dirty="0" err="1">
                <a:solidFill>
                  <a:schemeClr val="bg1"/>
                </a:solidFill>
                <a:effectLst/>
              </a:rPr>
              <a:t>karena</a:t>
            </a:r>
            <a:r>
              <a:rPr lang="en-ID" sz="2000" b="0" i="0" dirty="0">
                <a:solidFill>
                  <a:schemeClr val="bg1"/>
                </a:solidFill>
                <a:effectLst/>
              </a:rPr>
              <a:t> </a:t>
            </a:r>
            <a:r>
              <a:rPr lang="en-ID" sz="2000" b="0" i="0" dirty="0" err="1">
                <a:solidFill>
                  <a:schemeClr val="bg1"/>
                </a:solidFill>
                <a:effectLst/>
              </a:rPr>
              <a:t>sudah</a:t>
            </a:r>
            <a:r>
              <a:rPr lang="en-ID" sz="2000" b="0" i="0" dirty="0">
                <a:solidFill>
                  <a:schemeClr val="bg1"/>
                </a:solidFill>
                <a:effectLst/>
              </a:rPr>
              <a:t> </a:t>
            </a:r>
            <a:r>
              <a:rPr lang="en-ID" sz="2000" b="0" i="0" dirty="0" err="1">
                <a:solidFill>
                  <a:schemeClr val="bg1"/>
                </a:solidFill>
                <a:effectLst/>
              </a:rPr>
              <a:t>melalui</a:t>
            </a:r>
            <a:r>
              <a:rPr lang="en-ID" sz="2000" b="0" i="0" dirty="0">
                <a:solidFill>
                  <a:schemeClr val="bg1"/>
                </a:solidFill>
                <a:effectLst/>
              </a:rPr>
              <a:t> proses </a:t>
            </a:r>
            <a:r>
              <a:rPr lang="en-ID" sz="2000" b="0" i="0" dirty="0" err="1">
                <a:solidFill>
                  <a:schemeClr val="bg1"/>
                </a:solidFill>
                <a:effectLst/>
              </a:rPr>
              <a:t>enkripsi</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a:t>
            </a:r>
            <a:r>
              <a:rPr lang="en-ID" sz="2000" b="0" i="0" dirty="0" err="1">
                <a:solidFill>
                  <a:schemeClr val="bg1"/>
                </a:solidFill>
                <a:effectLst/>
              </a:rPr>
              <a:t>begitu</a:t>
            </a:r>
            <a:r>
              <a:rPr lang="en-ID" sz="2000" b="0" i="0" dirty="0">
                <a:solidFill>
                  <a:schemeClr val="bg1"/>
                </a:solidFill>
                <a:effectLst/>
              </a:rPr>
              <a:t>, </a:t>
            </a:r>
            <a:r>
              <a:rPr lang="en-ID" sz="2000" b="0" i="0" dirty="0" err="1">
                <a:solidFill>
                  <a:schemeClr val="bg1"/>
                </a:solidFill>
                <a:effectLst/>
              </a:rPr>
              <a:t>maka</a:t>
            </a:r>
            <a:r>
              <a:rPr lang="en-ID" sz="2000" b="0" i="0" dirty="0">
                <a:solidFill>
                  <a:schemeClr val="bg1"/>
                </a:solidFill>
                <a:effectLst/>
              </a:rPr>
              <a:t> </a:t>
            </a:r>
            <a:r>
              <a:rPr lang="en-ID" sz="2000" b="0" i="0" dirty="0" err="1">
                <a:solidFill>
                  <a:schemeClr val="bg1"/>
                </a:solidFill>
                <a:effectLst/>
              </a:rPr>
              <a:t>terdapat</a:t>
            </a:r>
            <a:r>
              <a:rPr lang="en-ID" sz="2000" b="0" i="0" dirty="0">
                <a:solidFill>
                  <a:schemeClr val="bg1"/>
                </a:solidFill>
                <a:effectLst/>
              </a:rPr>
              <a:t> </a:t>
            </a:r>
            <a:r>
              <a:rPr lang="en-ID" sz="2000" b="0" i="0" dirty="0" err="1">
                <a:solidFill>
                  <a:schemeClr val="bg1"/>
                </a:solidFill>
                <a:effectLst/>
              </a:rPr>
              <a:t>integritas</a:t>
            </a:r>
            <a:r>
              <a:rPr lang="en-ID" sz="2000" b="0" i="0" dirty="0">
                <a:solidFill>
                  <a:schemeClr val="bg1"/>
                </a:solidFill>
                <a:effectLst/>
              </a:rPr>
              <a:t> data </a:t>
            </a:r>
            <a:r>
              <a:rPr lang="en-ID" sz="2000" b="0" i="0" dirty="0" err="1">
                <a:solidFill>
                  <a:schemeClr val="bg1"/>
                </a:solidFill>
                <a:effectLst/>
              </a:rPr>
              <a:t>sebab</a:t>
            </a:r>
            <a:r>
              <a:rPr lang="en-ID" sz="2000" b="0" i="0" dirty="0">
                <a:solidFill>
                  <a:schemeClr val="bg1"/>
                </a:solidFill>
                <a:effectLst/>
              </a:rPr>
              <a:t> </a:t>
            </a:r>
            <a:r>
              <a:rPr lang="en-ID" sz="2000" b="0" i="0" dirty="0" err="1">
                <a:solidFill>
                  <a:schemeClr val="bg1"/>
                </a:solidFill>
                <a:effectLst/>
              </a:rPr>
              <a:t>telah</a:t>
            </a:r>
            <a:r>
              <a:rPr lang="en-ID" sz="2000" b="0" i="0" dirty="0">
                <a:solidFill>
                  <a:schemeClr val="bg1"/>
                </a:solidFill>
                <a:effectLst/>
              </a:rPr>
              <a:t> </a:t>
            </a:r>
            <a:r>
              <a:rPr lang="en-ID" sz="2000" b="0" i="0" dirty="0" err="1">
                <a:solidFill>
                  <a:schemeClr val="bg1"/>
                </a:solidFill>
                <a:effectLst/>
              </a:rPr>
              <a:t>divalidasi</a:t>
            </a:r>
            <a:r>
              <a:rPr lang="en-ID" sz="2000" b="0" i="0" dirty="0">
                <a:solidFill>
                  <a:schemeClr val="bg1"/>
                </a:solidFill>
                <a:effectLst/>
              </a:rPr>
              <a:t> oleh </a:t>
            </a:r>
            <a:r>
              <a:rPr lang="en-ID" sz="2000" b="0" i="1" dirty="0">
                <a:solidFill>
                  <a:schemeClr val="bg1"/>
                </a:solidFill>
                <a:effectLst/>
              </a:rPr>
              <a:t>Message Authentication Code</a:t>
            </a:r>
            <a:r>
              <a:rPr lang="en-ID" sz="2000" b="0" i="0" dirty="0">
                <a:solidFill>
                  <a:schemeClr val="bg1"/>
                </a:solidFill>
                <a:effectLst/>
              </a:rPr>
              <a:t> </a:t>
            </a:r>
            <a:r>
              <a:rPr lang="en-ID" sz="2000" b="0" i="0" dirty="0" err="1">
                <a:solidFill>
                  <a:schemeClr val="bg1"/>
                </a:solidFill>
                <a:effectLst/>
              </a:rPr>
              <a:t>atau</a:t>
            </a:r>
            <a:r>
              <a:rPr lang="en-ID" sz="2000" b="0" i="0" dirty="0">
                <a:solidFill>
                  <a:schemeClr val="bg1"/>
                </a:solidFill>
                <a:effectLst/>
              </a:rPr>
              <a:t> MAC.</a:t>
            </a:r>
            <a:br>
              <a:rPr lang="en-ID" sz="2000" b="0" i="0" dirty="0">
                <a:solidFill>
                  <a:schemeClr val="bg1"/>
                </a:solidFill>
                <a:effectLst/>
              </a:rPr>
            </a:br>
            <a:endParaRPr lang="en-ID" sz="2000" b="0" i="0" dirty="0">
              <a:solidFill>
                <a:schemeClr val="bg1"/>
              </a:solidFill>
              <a:effectLst/>
            </a:endParaRPr>
          </a:p>
        </p:txBody>
      </p:sp>
      <p:sp>
        <p:nvSpPr>
          <p:cNvPr id="4" name="TextBox 3">
            <a:extLst>
              <a:ext uri="{FF2B5EF4-FFF2-40B4-BE49-F238E27FC236}">
                <a16:creationId xmlns:a16="http://schemas.microsoft.com/office/drawing/2014/main" id="{EA7FFEE6-830F-4235-B870-804EC17E4C26}"/>
              </a:ext>
            </a:extLst>
          </p:cNvPr>
          <p:cNvSpPr txBox="1"/>
          <p:nvPr/>
        </p:nvSpPr>
        <p:spPr>
          <a:xfrm>
            <a:off x="811763" y="383957"/>
            <a:ext cx="6522098" cy="646331"/>
          </a:xfrm>
          <a:prstGeom prst="rect">
            <a:avLst/>
          </a:prstGeom>
          <a:noFill/>
        </p:spPr>
        <p:txBody>
          <a:bodyPr wrap="square" rtlCol="0">
            <a:spAutoFit/>
          </a:bodyPr>
          <a:lstStyle/>
          <a:p>
            <a:r>
              <a:rPr lang="en-US" sz="3600" dirty="0" err="1">
                <a:solidFill>
                  <a:schemeClr val="bg1"/>
                </a:solidFill>
              </a:rPr>
              <a:t>Perbedaan</a:t>
            </a:r>
            <a:r>
              <a:rPr lang="en-US" sz="3600" dirty="0">
                <a:solidFill>
                  <a:schemeClr val="bg1"/>
                </a:solidFill>
              </a:rPr>
              <a:t> HTTP dan HTTPS</a:t>
            </a:r>
            <a:endParaRPr lang="en-ID" sz="3600" dirty="0">
              <a:solidFill>
                <a:schemeClr val="bg1"/>
              </a:solidFill>
            </a:endParaRPr>
          </a:p>
        </p:txBody>
      </p:sp>
    </p:spTree>
    <p:extLst>
      <p:ext uri="{BB962C8B-B14F-4D97-AF65-F5344CB8AC3E}">
        <p14:creationId xmlns:p14="http://schemas.microsoft.com/office/powerpoint/2010/main" val="2960344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a:xfrm>
            <a:off x="1281403" y="951358"/>
            <a:ext cx="9144000" cy="2387600"/>
          </a:xfrm>
        </p:spPr>
        <p:txBody>
          <a:bodyPr>
            <a:noAutofit/>
          </a:bodyPr>
          <a:lstStyle/>
          <a:p>
            <a:pPr algn="l"/>
            <a:r>
              <a:rPr lang="en-ID" sz="2000" b="0" i="0" dirty="0">
                <a:solidFill>
                  <a:schemeClr val="bg1"/>
                </a:solidFill>
                <a:effectLst/>
              </a:rPr>
              <a:t>2. Port yang </a:t>
            </a:r>
            <a:r>
              <a:rPr lang="en-ID" sz="2000" b="0" i="0" dirty="0" err="1">
                <a:solidFill>
                  <a:schemeClr val="bg1"/>
                </a:solidFill>
                <a:effectLst/>
              </a:rPr>
              <a:t>Digunakan</a:t>
            </a:r>
            <a:br>
              <a:rPr lang="en-ID" sz="2000" b="0" i="0" dirty="0">
                <a:solidFill>
                  <a:schemeClr val="bg1"/>
                </a:solidFill>
                <a:effectLst/>
              </a:rPr>
            </a:br>
            <a:r>
              <a:rPr lang="en-ID" sz="2000" b="0" i="0" dirty="0" err="1">
                <a:solidFill>
                  <a:schemeClr val="bg1"/>
                </a:solidFill>
                <a:effectLst/>
              </a:rPr>
              <a:t>Perbedaan</a:t>
            </a:r>
            <a:r>
              <a:rPr lang="en-ID" sz="2000" b="0" i="0" dirty="0">
                <a:solidFill>
                  <a:schemeClr val="bg1"/>
                </a:solidFill>
                <a:effectLst/>
              </a:rPr>
              <a:t> </a:t>
            </a:r>
            <a:r>
              <a:rPr lang="en-ID" sz="2000" b="0" i="0" dirty="0" err="1">
                <a:solidFill>
                  <a:schemeClr val="bg1"/>
                </a:solidFill>
                <a:effectLst/>
              </a:rPr>
              <a:t>selanjutnya</a:t>
            </a:r>
            <a:r>
              <a:rPr lang="en-ID" sz="2000" b="0" i="0" dirty="0">
                <a:solidFill>
                  <a:schemeClr val="bg1"/>
                </a:solidFill>
                <a:effectLst/>
              </a:rPr>
              <a:t> </a:t>
            </a:r>
            <a:r>
              <a:rPr lang="en-ID" sz="2000" b="0" i="0" dirty="0" err="1">
                <a:solidFill>
                  <a:schemeClr val="bg1"/>
                </a:solidFill>
                <a:effectLst/>
              </a:rPr>
              <a:t>dari</a:t>
            </a:r>
            <a:r>
              <a:rPr lang="en-ID" sz="2000" b="0" i="0" dirty="0">
                <a:solidFill>
                  <a:schemeClr val="bg1"/>
                </a:solidFill>
                <a:effectLst/>
              </a:rPr>
              <a:t> HTTPS dan HTTP </a:t>
            </a:r>
            <a:r>
              <a:rPr lang="en-ID" sz="2000" b="0" i="0" dirty="0" err="1">
                <a:solidFill>
                  <a:schemeClr val="bg1"/>
                </a:solidFill>
                <a:effectLst/>
              </a:rPr>
              <a:t>adalah</a:t>
            </a:r>
            <a:r>
              <a:rPr lang="en-ID" sz="2000" b="0" i="0" dirty="0">
                <a:solidFill>
                  <a:schemeClr val="bg1"/>
                </a:solidFill>
                <a:effectLst/>
              </a:rPr>
              <a:t> port yang </a:t>
            </a:r>
            <a:r>
              <a:rPr lang="en-ID" sz="2000" b="0" i="0" dirty="0" err="1">
                <a:solidFill>
                  <a:schemeClr val="bg1"/>
                </a:solidFill>
                <a:effectLst/>
              </a:rPr>
              <a:t>digunakan</a:t>
            </a:r>
            <a:r>
              <a:rPr lang="en-ID" sz="2000" b="0" i="0" dirty="0">
                <a:solidFill>
                  <a:schemeClr val="bg1"/>
                </a:solidFill>
                <a:effectLst/>
              </a:rPr>
              <a:t>. HTTP </a:t>
            </a:r>
            <a:r>
              <a:rPr lang="en-ID" sz="2000" b="0" i="0" dirty="0" err="1">
                <a:solidFill>
                  <a:schemeClr val="bg1"/>
                </a:solidFill>
                <a:effectLst/>
              </a:rPr>
              <a:t>sendiri</a:t>
            </a:r>
            <a:r>
              <a:rPr lang="en-ID" sz="2000" b="0" i="0" dirty="0">
                <a:solidFill>
                  <a:schemeClr val="bg1"/>
                </a:solidFill>
                <a:effectLst/>
              </a:rPr>
              <a:t> </a:t>
            </a:r>
            <a:r>
              <a:rPr lang="en-ID" sz="2000" b="0" i="0" dirty="0" err="1">
                <a:solidFill>
                  <a:schemeClr val="bg1"/>
                </a:solidFill>
                <a:effectLst/>
              </a:rPr>
              <a:t>secara</a:t>
            </a:r>
            <a:r>
              <a:rPr lang="en-ID" sz="2000" b="0" i="0" dirty="0">
                <a:solidFill>
                  <a:schemeClr val="bg1"/>
                </a:solidFill>
                <a:effectLst/>
              </a:rPr>
              <a:t> default </a:t>
            </a:r>
            <a:r>
              <a:rPr lang="en-ID" sz="2000" b="0" i="0" dirty="0" err="1">
                <a:solidFill>
                  <a:schemeClr val="bg1"/>
                </a:solidFill>
                <a:effectLst/>
              </a:rPr>
              <a:t>menggunakan</a:t>
            </a:r>
            <a:r>
              <a:rPr lang="en-ID" sz="2000" b="0" i="0" dirty="0">
                <a:solidFill>
                  <a:schemeClr val="bg1"/>
                </a:solidFill>
                <a:effectLst/>
              </a:rPr>
              <a:t> port 80, </a:t>
            </a:r>
            <a:r>
              <a:rPr lang="en-ID" sz="2000" b="0" i="0" dirty="0" err="1">
                <a:solidFill>
                  <a:schemeClr val="bg1"/>
                </a:solidFill>
                <a:effectLst/>
              </a:rPr>
              <a:t>sedangkan</a:t>
            </a:r>
            <a:r>
              <a:rPr lang="en-ID" sz="2000" b="0" i="0" dirty="0">
                <a:solidFill>
                  <a:schemeClr val="bg1"/>
                </a:solidFill>
                <a:effectLst/>
              </a:rPr>
              <a:t> HTTPS </a:t>
            </a:r>
            <a:r>
              <a:rPr lang="en-ID" sz="2000" b="0" i="0" dirty="0" err="1">
                <a:solidFill>
                  <a:schemeClr val="bg1"/>
                </a:solidFill>
                <a:effectLst/>
              </a:rPr>
              <a:t>menggunakan</a:t>
            </a:r>
            <a:r>
              <a:rPr lang="en-ID" sz="2000" b="0" i="0" dirty="0">
                <a:solidFill>
                  <a:schemeClr val="bg1"/>
                </a:solidFill>
                <a:effectLst/>
              </a:rPr>
              <a:t> port 443.</a:t>
            </a:r>
          </a:p>
        </p:txBody>
      </p:sp>
      <p:sp>
        <p:nvSpPr>
          <p:cNvPr id="4" name="TextBox 3">
            <a:extLst>
              <a:ext uri="{FF2B5EF4-FFF2-40B4-BE49-F238E27FC236}">
                <a16:creationId xmlns:a16="http://schemas.microsoft.com/office/drawing/2014/main" id="{EA7FFEE6-830F-4235-B870-804EC17E4C26}"/>
              </a:ext>
            </a:extLst>
          </p:cNvPr>
          <p:cNvSpPr txBox="1"/>
          <p:nvPr/>
        </p:nvSpPr>
        <p:spPr>
          <a:xfrm>
            <a:off x="811763" y="383957"/>
            <a:ext cx="6522098" cy="646331"/>
          </a:xfrm>
          <a:prstGeom prst="rect">
            <a:avLst/>
          </a:prstGeom>
          <a:noFill/>
        </p:spPr>
        <p:txBody>
          <a:bodyPr wrap="square" rtlCol="0">
            <a:spAutoFit/>
          </a:bodyPr>
          <a:lstStyle/>
          <a:p>
            <a:r>
              <a:rPr lang="en-US" sz="3600" dirty="0" err="1">
                <a:solidFill>
                  <a:schemeClr val="bg1"/>
                </a:solidFill>
              </a:rPr>
              <a:t>Perbedaan</a:t>
            </a:r>
            <a:r>
              <a:rPr lang="en-US" sz="3600" dirty="0">
                <a:solidFill>
                  <a:schemeClr val="bg1"/>
                </a:solidFill>
              </a:rPr>
              <a:t> HTTP dan HTTPS</a:t>
            </a:r>
            <a:endParaRPr lang="en-ID" sz="3600" dirty="0">
              <a:solidFill>
                <a:schemeClr val="bg1"/>
              </a:solidFill>
            </a:endParaRPr>
          </a:p>
        </p:txBody>
      </p:sp>
    </p:spTree>
    <p:extLst>
      <p:ext uri="{BB962C8B-B14F-4D97-AF65-F5344CB8AC3E}">
        <p14:creationId xmlns:p14="http://schemas.microsoft.com/office/powerpoint/2010/main" val="224287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0AAE-EBFA-42E4-8343-E4F96A4CD373}"/>
              </a:ext>
            </a:extLst>
          </p:cNvPr>
          <p:cNvSpPr>
            <a:spLocks noGrp="1"/>
          </p:cNvSpPr>
          <p:nvPr>
            <p:ph type="title"/>
          </p:nvPr>
        </p:nvSpPr>
        <p:spPr/>
        <p:txBody>
          <a:bodyPr/>
          <a:lstStyle/>
          <a:p>
            <a:pPr algn="ctr"/>
            <a:r>
              <a:rPr lang="en-ID" dirty="0"/>
              <a:t>Cara </a:t>
            </a:r>
            <a:r>
              <a:rPr lang="en-ID" dirty="0" err="1"/>
              <a:t>Kerja</a:t>
            </a:r>
            <a:r>
              <a:rPr lang="en-ID" dirty="0"/>
              <a:t> Request Web</a:t>
            </a:r>
            <a:endParaRPr lang="en-US" dirty="0"/>
          </a:p>
        </p:txBody>
      </p:sp>
      <p:sp>
        <p:nvSpPr>
          <p:cNvPr id="3" name="Content Placeholder 2">
            <a:extLst>
              <a:ext uri="{FF2B5EF4-FFF2-40B4-BE49-F238E27FC236}">
                <a16:creationId xmlns:a16="http://schemas.microsoft.com/office/drawing/2014/main" id="{92330109-A4B6-44D3-94BF-CE61776E9F31}"/>
              </a:ext>
            </a:extLst>
          </p:cNvPr>
          <p:cNvSpPr>
            <a:spLocks noGrp="1"/>
          </p:cNvSpPr>
          <p:nvPr>
            <p:ph idx="1"/>
          </p:nvPr>
        </p:nvSpPr>
        <p:spPr/>
        <p:txBody>
          <a:bodyPr>
            <a:normAutofit fontScale="85000" lnSpcReduction="20000"/>
          </a:bodyPr>
          <a:lstStyle/>
          <a:p>
            <a:r>
              <a:rPr lang="en-US" dirty="0"/>
              <a:t>Ambil </a:t>
            </a:r>
            <a:r>
              <a:rPr lang="en-US" dirty="0" err="1"/>
              <a:t>contoh</a:t>
            </a:r>
            <a:r>
              <a:rPr lang="en-US" dirty="0"/>
              <a:t> Anda </a:t>
            </a:r>
            <a:r>
              <a:rPr lang="en-US" dirty="0" err="1"/>
              <a:t>ingin</a:t>
            </a:r>
            <a:r>
              <a:rPr lang="en-US" dirty="0"/>
              <a:t> </a:t>
            </a:r>
            <a:r>
              <a:rPr lang="en-US" dirty="0" err="1"/>
              <a:t>mengunjungi</a:t>
            </a:r>
            <a:r>
              <a:rPr lang="en-US" dirty="0"/>
              <a:t> google.com</a:t>
            </a:r>
          </a:p>
          <a:p>
            <a:pPr marL="514350" indent="-514350">
              <a:buFont typeface="+mj-lt"/>
              <a:buAutoNum type="arabicPeriod"/>
            </a:pPr>
            <a:r>
              <a:rPr lang="en-US" dirty="0"/>
              <a:t>Ketika Anda </a:t>
            </a:r>
            <a:r>
              <a:rPr lang="en-US" dirty="0" err="1"/>
              <a:t>memasukkan</a:t>
            </a:r>
            <a:r>
              <a:rPr lang="en-US" dirty="0"/>
              <a:t> google.com di browser, browser </a:t>
            </a:r>
            <a:r>
              <a:rPr lang="en-US" dirty="0" err="1"/>
              <a:t>mengirim</a:t>
            </a:r>
            <a:r>
              <a:rPr lang="en-US" dirty="0"/>
              <a:t> </a:t>
            </a:r>
            <a:r>
              <a:rPr lang="en-US" dirty="0" err="1"/>
              <a:t>permintaan</a:t>
            </a:r>
            <a:r>
              <a:rPr lang="en-US" dirty="0"/>
              <a:t> </a:t>
            </a:r>
            <a:r>
              <a:rPr lang="en-US" dirty="0" err="1"/>
              <a:t>ke</a:t>
            </a:r>
            <a:r>
              <a:rPr lang="en-US" dirty="0"/>
              <a:t> DNS </a:t>
            </a:r>
            <a:r>
              <a:rPr lang="en-US" dirty="0" err="1"/>
              <a:t>untuk</a:t>
            </a:r>
            <a:r>
              <a:rPr lang="en-US" dirty="0"/>
              <a:t> </a:t>
            </a:r>
            <a:r>
              <a:rPr lang="en-US" dirty="0" err="1"/>
              <a:t>mencari</a:t>
            </a:r>
            <a:r>
              <a:rPr lang="en-US" dirty="0"/>
              <a:t> </a:t>
            </a:r>
            <a:r>
              <a:rPr lang="en-US" dirty="0" err="1"/>
              <a:t>alamat</a:t>
            </a:r>
            <a:r>
              <a:rPr lang="en-US" dirty="0"/>
              <a:t> IP yang </a:t>
            </a:r>
            <a:r>
              <a:rPr lang="en-US" dirty="0" err="1"/>
              <a:t>sesuai</a:t>
            </a:r>
            <a:r>
              <a:rPr lang="en-US" dirty="0"/>
              <a:t> </a:t>
            </a:r>
            <a:r>
              <a:rPr lang="en-US" dirty="0" err="1"/>
              <a:t>dengan</a:t>
            </a:r>
            <a:r>
              <a:rPr lang="en-US" dirty="0"/>
              <a:t> </a:t>
            </a:r>
            <a:r>
              <a:rPr lang="en-US" dirty="0" err="1"/>
              <a:t>nama</a:t>
            </a:r>
            <a:r>
              <a:rPr lang="en-US" dirty="0"/>
              <a:t> domain </a:t>
            </a:r>
            <a:r>
              <a:rPr lang="en-US" dirty="0" err="1"/>
              <a:t>tersebut</a:t>
            </a:r>
            <a:r>
              <a:rPr lang="en-US" dirty="0"/>
              <a:t>. Setelah </a:t>
            </a:r>
            <a:r>
              <a:rPr lang="en-US" dirty="0" err="1"/>
              <a:t>alamat</a:t>
            </a:r>
            <a:r>
              <a:rPr lang="en-US" dirty="0"/>
              <a:t> IP </a:t>
            </a:r>
            <a:r>
              <a:rPr lang="en-US" dirty="0" err="1"/>
              <a:t>ditemukan</a:t>
            </a:r>
            <a:r>
              <a:rPr lang="en-US" dirty="0"/>
              <a:t>, browser </a:t>
            </a:r>
            <a:r>
              <a:rPr lang="en-US" dirty="0" err="1"/>
              <a:t>mengirimkan</a:t>
            </a:r>
            <a:r>
              <a:rPr lang="en-US" dirty="0"/>
              <a:t> </a:t>
            </a:r>
            <a:r>
              <a:rPr lang="en-US" dirty="0" err="1"/>
              <a:t>permintaan</a:t>
            </a:r>
            <a:r>
              <a:rPr lang="en-US" dirty="0"/>
              <a:t> HTTPS </a:t>
            </a:r>
            <a:r>
              <a:rPr lang="en-US" dirty="0" err="1"/>
              <a:t>ke</a:t>
            </a:r>
            <a:r>
              <a:rPr lang="en-US" dirty="0"/>
              <a:t> </a:t>
            </a:r>
            <a:r>
              <a:rPr lang="en-US" dirty="0" err="1"/>
              <a:t>alamat</a:t>
            </a:r>
            <a:r>
              <a:rPr lang="en-US" dirty="0"/>
              <a:t> IP </a:t>
            </a:r>
            <a:r>
              <a:rPr lang="en-US" dirty="0" err="1"/>
              <a:t>tersebut</a:t>
            </a:r>
            <a:r>
              <a:rPr lang="en-US" dirty="0"/>
              <a:t>. Jika </a:t>
            </a:r>
            <a:r>
              <a:rPr lang="en-US" dirty="0" err="1"/>
              <a:t>alamat</a:t>
            </a:r>
            <a:r>
              <a:rPr lang="en-US" dirty="0"/>
              <a:t> </a:t>
            </a:r>
            <a:r>
              <a:rPr lang="en-US" dirty="0" err="1"/>
              <a:t>tersebut</a:t>
            </a:r>
            <a:r>
              <a:rPr lang="en-US" dirty="0"/>
              <a:t> </a:t>
            </a:r>
            <a:r>
              <a:rPr lang="en-US" dirty="0" err="1"/>
              <a:t>sudah</a:t>
            </a:r>
            <a:r>
              <a:rPr lang="en-US" dirty="0"/>
              <a:t> </a:t>
            </a:r>
            <a:r>
              <a:rPr lang="en-US" dirty="0" err="1"/>
              <a:t>ada</a:t>
            </a:r>
            <a:r>
              <a:rPr lang="en-US" dirty="0"/>
              <a:t> di cache browser </a:t>
            </a:r>
            <a:r>
              <a:rPr lang="en-US" dirty="0" err="1"/>
              <a:t>karena</a:t>
            </a:r>
            <a:r>
              <a:rPr lang="en-US" dirty="0"/>
              <a:t> Anda </a:t>
            </a:r>
            <a:r>
              <a:rPr lang="en-US" dirty="0" err="1"/>
              <a:t>pernah</a:t>
            </a:r>
            <a:r>
              <a:rPr lang="en-US" dirty="0"/>
              <a:t> </a:t>
            </a:r>
            <a:r>
              <a:rPr lang="en-US" dirty="0" err="1"/>
              <a:t>mengunjungi</a:t>
            </a:r>
            <a:r>
              <a:rPr lang="en-US" dirty="0"/>
              <a:t> google.com </a:t>
            </a:r>
            <a:r>
              <a:rPr lang="en-US" dirty="0" err="1"/>
              <a:t>sebelumnya</a:t>
            </a:r>
            <a:r>
              <a:rPr lang="en-US" dirty="0"/>
              <a:t>, </a:t>
            </a:r>
            <a:r>
              <a:rPr lang="en-US" dirty="0" err="1"/>
              <a:t>maka</a:t>
            </a:r>
            <a:r>
              <a:rPr lang="en-US" dirty="0"/>
              <a:t> </a:t>
            </a:r>
            <a:r>
              <a:rPr lang="en-US" dirty="0" err="1"/>
              <a:t>alamat</a:t>
            </a:r>
            <a:r>
              <a:rPr lang="en-US" dirty="0"/>
              <a:t> </a:t>
            </a:r>
            <a:r>
              <a:rPr lang="en-US" dirty="0" err="1"/>
              <a:t>tersebut</a:t>
            </a:r>
            <a:r>
              <a:rPr lang="en-US" dirty="0"/>
              <a:t> </a:t>
            </a:r>
            <a:r>
              <a:rPr lang="en-US" dirty="0" err="1"/>
              <a:t>akan</a:t>
            </a:r>
            <a:r>
              <a:rPr lang="en-US" dirty="0"/>
              <a:t> </a:t>
            </a:r>
            <a:r>
              <a:rPr lang="en-US" dirty="0" err="1"/>
              <a:t>diambil</a:t>
            </a:r>
            <a:r>
              <a:rPr lang="en-US" dirty="0"/>
              <a:t> </a:t>
            </a:r>
            <a:r>
              <a:rPr lang="en-US" dirty="0" err="1"/>
              <a:t>dari</a:t>
            </a:r>
            <a:r>
              <a:rPr lang="en-US" dirty="0"/>
              <a:t> cache.</a:t>
            </a:r>
          </a:p>
          <a:p>
            <a:pPr marL="514350" indent="-514350">
              <a:buFont typeface="+mj-lt"/>
              <a:buAutoNum type="arabicPeriod"/>
            </a:pPr>
            <a:r>
              <a:rPr lang="en-US" dirty="0"/>
              <a:t>Server web </a:t>
            </a:r>
            <a:r>
              <a:rPr lang="en-US" dirty="0" err="1"/>
              <a:t>mengirimkan</a:t>
            </a:r>
            <a:r>
              <a:rPr lang="en-US" dirty="0"/>
              <a:t> </a:t>
            </a:r>
            <a:r>
              <a:rPr lang="en-US" dirty="0" err="1"/>
              <a:t>permintaan</a:t>
            </a:r>
            <a:r>
              <a:rPr lang="en-US" dirty="0"/>
              <a:t> </a:t>
            </a:r>
            <a:r>
              <a:rPr lang="en-US" dirty="0" err="1"/>
              <a:t>ke</a:t>
            </a:r>
            <a:r>
              <a:rPr lang="en-US" dirty="0"/>
              <a:t> </a:t>
            </a:r>
            <a:r>
              <a:rPr lang="en-US" dirty="0" err="1"/>
              <a:t>penyimpanan</a:t>
            </a:r>
            <a:r>
              <a:rPr lang="en-US" dirty="0"/>
              <a:t> </a:t>
            </a:r>
            <a:r>
              <a:rPr lang="en-US" dirty="0" err="1"/>
              <a:t>untuk</a:t>
            </a:r>
            <a:r>
              <a:rPr lang="en-US" dirty="0"/>
              <a:t> </a:t>
            </a:r>
            <a:r>
              <a:rPr lang="en-US" dirty="0" err="1"/>
              <a:t>mencari</a:t>
            </a:r>
            <a:r>
              <a:rPr lang="en-US" dirty="0"/>
              <a:t> </a:t>
            </a:r>
            <a:r>
              <a:rPr lang="en-US" dirty="0" err="1"/>
              <a:t>halaman</a:t>
            </a:r>
            <a:r>
              <a:rPr lang="en-US" dirty="0"/>
              <a:t> web dan data </a:t>
            </a:r>
            <a:r>
              <a:rPr lang="en-US" dirty="0" err="1"/>
              <a:t>terkait</a:t>
            </a:r>
            <a:r>
              <a:rPr lang="en-US" dirty="0"/>
              <a:t>. </a:t>
            </a:r>
            <a:r>
              <a:rPr lang="en-US" dirty="0" err="1"/>
              <a:t>Logika</a:t>
            </a:r>
            <a:r>
              <a:rPr lang="en-US" dirty="0"/>
              <a:t> </a:t>
            </a:r>
            <a:r>
              <a:rPr lang="en-US" dirty="0" err="1"/>
              <a:t>Bisnis</a:t>
            </a:r>
            <a:r>
              <a:rPr lang="en-US" dirty="0"/>
              <a:t> (Business Logic) </a:t>
            </a:r>
            <a:r>
              <a:rPr lang="en-US" dirty="0" err="1"/>
              <a:t>bertanggung</a:t>
            </a:r>
            <a:r>
              <a:rPr lang="en-US" dirty="0"/>
              <a:t> </a:t>
            </a:r>
            <a:r>
              <a:rPr lang="en-US" dirty="0" err="1"/>
              <a:t>jawab</a:t>
            </a:r>
            <a:r>
              <a:rPr lang="en-US" dirty="0"/>
              <a:t> </a:t>
            </a:r>
            <a:r>
              <a:rPr lang="en-US" dirty="0" err="1"/>
              <a:t>atas</a:t>
            </a:r>
            <a:r>
              <a:rPr lang="en-US" dirty="0"/>
              <a:t> </a:t>
            </a:r>
            <a:r>
              <a:rPr lang="en-US" dirty="0" err="1"/>
              <a:t>perutean</a:t>
            </a:r>
            <a:r>
              <a:rPr lang="en-US" dirty="0"/>
              <a:t> data, </a:t>
            </a:r>
            <a:r>
              <a:rPr lang="en-US" dirty="0" err="1"/>
              <a:t>mengatur</a:t>
            </a:r>
            <a:r>
              <a:rPr lang="en-US" dirty="0"/>
              <a:t> </a:t>
            </a:r>
            <a:r>
              <a:rPr lang="en-US" dirty="0" err="1"/>
              <a:t>alur</a:t>
            </a:r>
            <a:r>
              <a:rPr lang="en-US" dirty="0"/>
              <a:t> </a:t>
            </a:r>
            <a:r>
              <a:rPr lang="en-US" dirty="0" err="1"/>
              <a:t>kerja</a:t>
            </a:r>
            <a:r>
              <a:rPr lang="en-US" dirty="0"/>
              <a:t> </a:t>
            </a:r>
            <a:r>
              <a:rPr lang="en-US" dirty="0" err="1"/>
              <a:t>khusus</a:t>
            </a:r>
            <a:r>
              <a:rPr lang="en-US" dirty="0"/>
              <a:t> </a:t>
            </a:r>
            <a:r>
              <a:rPr lang="en-US" dirty="0" err="1"/>
              <a:t>untuk</a:t>
            </a:r>
            <a:r>
              <a:rPr lang="en-US" dirty="0"/>
              <a:t> </a:t>
            </a:r>
            <a:r>
              <a:rPr lang="en-US" dirty="0" err="1"/>
              <a:t>setiap</a:t>
            </a:r>
            <a:r>
              <a:rPr lang="en-US" dirty="0"/>
              <a:t> </a:t>
            </a:r>
            <a:r>
              <a:rPr lang="en-US" dirty="0" err="1"/>
              <a:t>aplikasi</a:t>
            </a:r>
            <a:r>
              <a:rPr lang="en-US" dirty="0"/>
              <a:t>, dan </a:t>
            </a:r>
            <a:r>
              <a:rPr lang="en-US" dirty="0" err="1"/>
              <a:t>mengirim</a:t>
            </a:r>
            <a:r>
              <a:rPr lang="en-US" dirty="0"/>
              <a:t> </a:t>
            </a:r>
            <a:r>
              <a:rPr lang="en-US" dirty="0" err="1"/>
              <a:t>permintaan</a:t>
            </a:r>
            <a:r>
              <a:rPr lang="en-US" dirty="0"/>
              <a:t> </a:t>
            </a:r>
            <a:r>
              <a:rPr lang="en-US" dirty="0" err="1"/>
              <a:t>ke</a:t>
            </a:r>
            <a:r>
              <a:rPr lang="en-US" dirty="0"/>
              <a:t> </a:t>
            </a:r>
            <a:r>
              <a:rPr lang="en-US" dirty="0" err="1"/>
              <a:t>penyimpanan</a:t>
            </a:r>
            <a:r>
              <a:rPr lang="en-US" dirty="0"/>
              <a:t> </a:t>
            </a:r>
            <a:r>
              <a:rPr lang="en-US" dirty="0" err="1"/>
              <a:t>untuk</a:t>
            </a:r>
            <a:r>
              <a:rPr lang="en-US" dirty="0"/>
              <a:t> </a:t>
            </a:r>
            <a:r>
              <a:rPr lang="en-US" dirty="0" err="1"/>
              <a:t>menemukan</a:t>
            </a:r>
            <a:r>
              <a:rPr lang="en-US" dirty="0"/>
              <a:t> data yang </a:t>
            </a:r>
            <a:r>
              <a:rPr lang="en-US" dirty="0" err="1"/>
              <a:t>dibutuhkan</a:t>
            </a:r>
            <a:r>
              <a:rPr lang="en-US" dirty="0"/>
              <a:t>.</a:t>
            </a:r>
          </a:p>
          <a:p>
            <a:pPr marL="514350" indent="-514350">
              <a:buFont typeface="+mj-lt"/>
              <a:buAutoNum type="arabicPeriod"/>
            </a:pPr>
            <a:r>
              <a:rPr lang="en-US" dirty="0"/>
              <a:t>Ketika </a:t>
            </a:r>
            <a:r>
              <a:rPr lang="en-US" dirty="0" err="1"/>
              <a:t>respons</a:t>
            </a:r>
            <a:r>
              <a:rPr lang="en-US" dirty="0"/>
              <a:t> </a:t>
            </a:r>
            <a:r>
              <a:rPr lang="en-US" dirty="0" err="1"/>
              <a:t>dari</a:t>
            </a:r>
            <a:r>
              <a:rPr lang="en-US" dirty="0"/>
              <a:t> server web </a:t>
            </a:r>
            <a:r>
              <a:rPr lang="en-US" dirty="0" err="1"/>
              <a:t>diterima</a:t>
            </a:r>
            <a:r>
              <a:rPr lang="en-US" dirty="0"/>
              <a:t>, </a:t>
            </a:r>
            <a:r>
              <a:rPr lang="en-US" dirty="0" err="1"/>
              <a:t>halaman</a:t>
            </a:r>
            <a:r>
              <a:rPr lang="en-US" dirty="0"/>
              <a:t> web </a:t>
            </a:r>
            <a:r>
              <a:rPr lang="en-US" dirty="0" err="1"/>
              <a:t>atau</a:t>
            </a:r>
            <a:r>
              <a:rPr lang="en-US" dirty="0"/>
              <a:t> </a:t>
            </a:r>
            <a:r>
              <a:rPr lang="en-US" dirty="0" err="1"/>
              <a:t>antarmuka</a:t>
            </a:r>
            <a:r>
              <a:rPr lang="en-US" dirty="0"/>
              <a:t> </a:t>
            </a:r>
            <a:r>
              <a:rPr lang="en-US" dirty="0" err="1"/>
              <a:t>grafis</a:t>
            </a:r>
            <a:r>
              <a:rPr lang="en-US" dirty="0"/>
              <a:t> </a:t>
            </a:r>
            <a:r>
              <a:rPr lang="en-US" dirty="0" err="1"/>
              <a:t>untuk</a:t>
            </a:r>
            <a:r>
              <a:rPr lang="en-US" dirty="0"/>
              <a:t> situs web </a:t>
            </a:r>
            <a:r>
              <a:rPr lang="en-US" dirty="0" err="1"/>
              <a:t>tersebut</a:t>
            </a:r>
            <a:r>
              <a:rPr lang="en-US" dirty="0"/>
              <a:t> </a:t>
            </a:r>
            <a:r>
              <a:rPr lang="en-US" dirty="0" err="1"/>
              <a:t>ditampilkan</a:t>
            </a:r>
            <a:r>
              <a:rPr lang="en-US" dirty="0"/>
              <a:t> di </a:t>
            </a:r>
            <a:r>
              <a:rPr lang="en-US" dirty="0" err="1"/>
              <a:t>layar</a:t>
            </a:r>
            <a:r>
              <a:rPr lang="en-US" dirty="0"/>
              <a:t> Anda. </a:t>
            </a:r>
            <a:r>
              <a:rPr lang="en-US" dirty="0" err="1"/>
              <a:t>Ini</a:t>
            </a:r>
            <a:r>
              <a:rPr lang="en-US" dirty="0"/>
              <a:t> </a:t>
            </a:r>
            <a:r>
              <a:rPr lang="en-US" dirty="0" err="1"/>
              <a:t>adalah</a:t>
            </a:r>
            <a:r>
              <a:rPr lang="en-US" dirty="0"/>
              <a:t> </a:t>
            </a:r>
            <a:r>
              <a:rPr lang="en-US" dirty="0" err="1"/>
              <a:t>bagian</a:t>
            </a:r>
            <a:r>
              <a:rPr lang="en-US" dirty="0"/>
              <a:t> </a:t>
            </a:r>
            <a:r>
              <a:rPr lang="en-US" dirty="0" err="1"/>
              <a:t>depan</a:t>
            </a:r>
            <a:r>
              <a:rPr lang="en-US" dirty="0"/>
              <a:t> </a:t>
            </a:r>
            <a:r>
              <a:rPr lang="en-US" dirty="0" err="1"/>
              <a:t>aplikasi</a:t>
            </a:r>
            <a:r>
              <a:rPr lang="en-US" dirty="0"/>
              <a:t> yang </a:t>
            </a:r>
            <a:r>
              <a:rPr lang="en-US" dirty="0" err="1"/>
              <a:t>menampilkan</a:t>
            </a:r>
            <a:r>
              <a:rPr lang="en-US" dirty="0"/>
              <a:t> </a:t>
            </a:r>
            <a:r>
              <a:rPr lang="en-US" dirty="0" err="1"/>
              <a:t>semua</a:t>
            </a:r>
            <a:r>
              <a:rPr lang="en-US" dirty="0"/>
              <a:t> </a:t>
            </a:r>
            <a:r>
              <a:rPr lang="en-US" dirty="0" err="1"/>
              <a:t>komponen</a:t>
            </a:r>
            <a:r>
              <a:rPr lang="en-US" dirty="0"/>
              <a:t> UI (User Interface) dan UX (User Experience) yang </a:t>
            </a:r>
            <a:r>
              <a:rPr lang="en-US" dirty="0" err="1"/>
              <a:t>memungkinkan</a:t>
            </a:r>
            <a:r>
              <a:rPr lang="en-US" dirty="0"/>
              <a:t> Anda </a:t>
            </a:r>
            <a:r>
              <a:rPr lang="en-US" dirty="0" err="1"/>
              <a:t>untuk</a:t>
            </a:r>
            <a:r>
              <a:rPr lang="en-US" dirty="0"/>
              <a:t> </a:t>
            </a:r>
            <a:r>
              <a:rPr lang="en-US" dirty="0" err="1"/>
              <a:t>mengakses</a:t>
            </a:r>
            <a:r>
              <a:rPr lang="en-US" dirty="0"/>
              <a:t> </a:t>
            </a:r>
            <a:r>
              <a:rPr lang="en-US" dirty="0" err="1"/>
              <a:t>informasi</a:t>
            </a:r>
            <a:r>
              <a:rPr lang="en-US" dirty="0"/>
              <a:t>.</a:t>
            </a:r>
          </a:p>
        </p:txBody>
      </p:sp>
    </p:spTree>
    <p:extLst>
      <p:ext uri="{BB962C8B-B14F-4D97-AF65-F5344CB8AC3E}">
        <p14:creationId xmlns:p14="http://schemas.microsoft.com/office/powerpoint/2010/main" val="418763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916C-8D07-4197-92CB-1ED7586918D6}"/>
              </a:ext>
            </a:extLst>
          </p:cNvPr>
          <p:cNvSpPr>
            <a:spLocks noGrp="1"/>
          </p:cNvSpPr>
          <p:nvPr>
            <p:ph type="title"/>
          </p:nvPr>
        </p:nvSpPr>
        <p:spPr/>
        <p:txBody>
          <a:bodyPr/>
          <a:lstStyle/>
          <a:p>
            <a:pPr algn="ctr"/>
            <a:r>
              <a:rPr lang="en-ID" dirty="0"/>
              <a:t>Cara </a:t>
            </a:r>
            <a:r>
              <a:rPr lang="en-ID" dirty="0" err="1"/>
              <a:t>Kerja</a:t>
            </a:r>
            <a:r>
              <a:rPr lang="en-ID" dirty="0"/>
              <a:t> Architecture Web</a:t>
            </a:r>
            <a:endParaRPr lang="en-US" dirty="0"/>
          </a:p>
        </p:txBody>
      </p:sp>
      <p:pic>
        <p:nvPicPr>
          <p:cNvPr id="5" name="Content Placeholder 4">
            <a:extLst>
              <a:ext uri="{FF2B5EF4-FFF2-40B4-BE49-F238E27FC236}">
                <a16:creationId xmlns:a16="http://schemas.microsoft.com/office/drawing/2014/main" id="{79EF68A1-12C2-40A5-B0BA-9E1BD40266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6474" y="1325174"/>
            <a:ext cx="8379052" cy="4894763"/>
          </a:xfrm>
        </p:spPr>
      </p:pic>
    </p:spTree>
    <p:extLst>
      <p:ext uri="{BB962C8B-B14F-4D97-AF65-F5344CB8AC3E}">
        <p14:creationId xmlns:p14="http://schemas.microsoft.com/office/powerpoint/2010/main" val="60299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C06165-72B6-41E2-BEDF-3ED7CFA9D03C}"/>
              </a:ext>
            </a:extLst>
          </p:cNvPr>
          <p:cNvSpPr>
            <a:spLocks noGrp="1"/>
          </p:cNvSpPr>
          <p:nvPr>
            <p:ph idx="1"/>
          </p:nvPr>
        </p:nvSpPr>
        <p:spPr>
          <a:xfrm>
            <a:off x="704850" y="628650"/>
            <a:ext cx="10648950" cy="5548313"/>
          </a:xfrm>
        </p:spPr>
        <p:txBody>
          <a:bodyPr/>
          <a:lstStyle/>
          <a:p>
            <a:pPr marL="0" indent="0">
              <a:buNone/>
            </a:pPr>
            <a:r>
              <a:rPr lang="en-US" dirty="0" err="1"/>
              <a:t>Aplikasi</a:t>
            </a:r>
            <a:r>
              <a:rPr lang="en-US" dirty="0"/>
              <a:t> web </a:t>
            </a:r>
            <a:r>
              <a:rPr lang="en-US" dirty="0" err="1"/>
              <a:t>terdiri</a:t>
            </a:r>
            <a:r>
              <a:rPr lang="en-US" dirty="0"/>
              <a:t> </a:t>
            </a:r>
            <a:r>
              <a:rPr lang="en-US" dirty="0" err="1"/>
              <a:t>dari</a:t>
            </a:r>
            <a:r>
              <a:rPr lang="en-US" dirty="0"/>
              <a:t> </a:t>
            </a:r>
            <a:r>
              <a:rPr lang="en-US" dirty="0" err="1"/>
              <a:t>dua</a:t>
            </a:r>
            <a:r>
              <a:rPr lang="en-US" dirty="0"/>
              <a:t> </a:t>
            </a:r>
            <a:r>
              <a:rPr lang="en-US" dirty="0" err="1"/>
              <a:t>bagian</a:t>
            </a:r>
            <a:r>
              <a:rPr lang="en-US" dirty="0"/>
              <a:t>: </a:t>
            </a:r>
            <a:r>
              <a:rPr lang="en-US" dirty="0" err="1"/>
              <a:t>sisi</a:t>
            </a:r>
            <a:r>
              <a:rPr lang="en-US" dirty="0"/>
              <a:t> </a:t>
            </a:r>
            <a:r>
              <a:rPr lang="en-US" dirty="0" err="1"/>
              <a:t>klien</a:t>
            </a:r>
            <a:r>
              <a:rPr lang="en-US" dirty="0"/>
              <a:t> dan </a:t>
            </a:r>
            <a:r>
              <a:rPr lang="en-US" dirty="0" err="1"/>
              <a:t>sisi</a:t>
            </a:r>
            <a:r>
              <a:rPr lang="en-US" dirty="0"/>
              <a:t> server. Sisi </a:t>
            </a:r>
            <a:r>
              <a:rPr lang="en-US" dirty="0" err="1"/>
              <a:t>klien</a:t>
            </a:r>
            <a:r>
              <a:rPr lang="en-US" dirty="0"/>
              <a:t> </a:t>
            </a:r>
            <a:r>
              <a:rPr lang="en-US" dirty="0" err="1"/>
              <a:t>berisi</a:t>
            </a:r>
            <a:r>
              <a:rPr lang="en-US" dirty="0"/>
              <a:t> </a:t>
            </a:r>
            <a:r>
              <a:rPr lang="en-US" dirty="0" err="1"/>
              <a:t>kode</a:t>
            </a:r>
            <a:r>
              <a:rPr lang="en-US" dirty="0"/>
              <a:t> yang </a:t>
            </a:r>
            <a:r>
              <a:rPr lang="en-US" dirty="0" err="1"/>
              <a:t>berjalan</a:t>
            </a:r>
            <a:r>
              <a:rPr lang="en-US" dirty="0"/>
              <a:t> di browser </a:t>
            </a:r>
            <a:r>
              <a:rPr lang="en-US" dirty="0" err="1"/>
              <a:t>pengguna</a:t>
            </a:r>
            <a:r>
              <a:rPr lang="en-US" dirty="0"/>
              <a:t> dan </a:t>
            </a:r>
            <a:r>
              <a:rPr lang="en-US" dirty="0" err="1"/>
              <a:t>merespons</a:t>
            </a:r>
            <a:r>
              <a:rPr lang="en-US" dirty="0"/>
              <a:t> </a:t>
            </a:r>
            <a:r>
              <a:rPr lang="en-US" dirty="0" err="1"/>
              <a:t>masukan</a:t>
            </a:r>
            <a:r>
              <a:rPr lang="en-US" dirty="0"/>
              <a:t> </a:t>
            </a:r>
            <a:r>
              <a:rPr lang="en-US" dirty="0" err="1"/>
              <a:t>pengguna</a:t>
            </a:r>
            <a:r>
              <a:rPr lang="en-US" dirty="0"/>
              <a:t>. Sisi server, di mana </a:t>
            </a:r>
            <a:r>
              <a:rPr lang="en-US" dirty="0" err="1"/>
              <a:t>kode</a:t>
            </a:r>
            <a:r>
              <a:rPr lang="en-US" dirty="0"/>
              <a:t> </a:t>
            </a:r>
            <a:r>
              <a:rPr lang="en-US" dirty="0" err="1"/>
              <a:t>ditulis</a:t>
            </a:r>
            <a:r>
              <a:rPr lang="en-US" dirty="0"/>
              <a:t> </a:t>
            </a:r>
            <a:r>
              <a:rPr lang="en-US" dirty="0" err="1"/>
              <a:t>dalam</a:t>
            </a:r>
            <a:r>
              <a:rPr lang="en-US" dirty="0"/>
              <a:t> </a:t>
            </a:r>
            <a:r>
              <a:rPr lang="en-US" dirty="0" err="1"/>
              <a:t>berbagai</a:t>
            </a:r>
            <a:r>
              <a:rPr lang="en-US" dirty="0"/>
              <a:t> </a:t>
            </a:r>
            <a:r>
              <a:rPr lang="en-US" dirty="0" err="1"/>
              <a:t>bahasa</a:t>
            </a:r>
            <a:r>
              <a:rPr lang="en-US" dirty="0"/>
              <a:t> </a:t>
            </a:r>
            <a:r>
              <a:rPr lang="en-US" dirty="0" err="1"/>
              <a:t>seperti</a:t>
            </a:r>
            <a:r>
              <a:rPr lang="en-US" dirty="0"/>
              <a:t> Python, JavaScript, C#, PHP, Ruby on Rails, </a:t>
            </a:r>
            <a:r>
              <a:rPr lang="en-US" dirty="0" err="1"/>
              <a:t>dll</a:t>
            </a:r>
            <a:r>
              <a:rPr lang="en-US" dirty="0"/>
              <a:t>., </a:t>
            </a:r>
            <a:r>
              <a:rPr lang="en-US" dirty="0" err="1"/>
              <a:t>merespons</a:t>
            </a:r>
            <a:r>
              <a:rPr lang="en-US" dirty="0"/>
              <a:t> </a:t>
            </a:r>
            <a:r>
              <a:rPr lang="en-US" dirty="0" err="1"/>
              <a:t>permintaan</a:t>
            </a:r>
            <a:r>
              <a:rPr lang="en-US" dirty="0"/>
              <a:t> HTTP dan </a:t>
            </a:r>
            <a:r>
              <a:rPr lang="en-US" dirty="0" err="1"/>
              <a:t>bertanggung</a:t>
            </a:r>
            <a:r>
              <a:rPr lang="en-US" dirty="0"/>
              <a:t> </a:t>
            </a:r>
            <a:r>
              <a:rPr lang="en-US" dirty="0" err="1"/>
              <a:t>jawab</a:t>
            </a:r>
            <a:r>
              <a:rPr lang="en-US" dirty="0"/>
              <a:t> </a:t>
            </a:r>
            <a:r>
              <a:rPr lang="en-US" dirty="0" err="1"/>
              <a:t>untuk</a:t>
            </a:r>
            <a:r>
              <a:rPr lang="en-US" dirty="0"/>
              <a:t> </a:t>
            </a:r>
            <a:r>
              <a:rPr lang="en-US" dirty="0" err="1"/>
              <a:t>membuat</a:t>
            </a:r>
            <a:r>
              <a:rPr lang="en-US" dirty="0"/>
              <a:t> </a:t>
            </a:r>
            <a:r>
              <a:rPr lang="en-US" dirty="0" err="1"/>
              <a:t>halaman</a:t>
            </a:r>
            <a:r>
              <a:rPr lang="en-US" dirty="0"/>
              <a:t> yang </a:t>
            </a:r>
            <a:r>
              <a:rPr lang="en-US" dirty="0" err="1"/>
              <a:t>diminta</a:t>
            </a:r>
            <a:r>
              <a:rPr lang="en-US" dirty="0"/>
              <a:t> </a:t>
            </a:r>
            <a:r>
              <a:rPr lang="en-US" dirty="0" err="1"/>
              <a:t>pengguna</a:t>
            </a:r>
            <a:r>
              <a:rPr lang="en-US" dirty="0"/>
              <a:t> </a:t>
            </a:r>
            <a:r>
              <a:rPr lang="en-US" dirty="0" err="1"/>
              <a:t>serta</a:t>
            </a:r>
            <a:r>
              <a:rPr lang="en-US" dirty="0"/>
              <a:t> </a:t>
            </a:r>
            <a:r>
              <a:rPr lang="en-US" dirty="0" err="1"/>
              <a:t>menyimpan</a:t>
            </a:r>
            <a:r>
              <a:rPr lang="en-US" dirty="0"/>
              <a:t> data </a:t>
            </a:r>
            <a:r>
              <a:rPr lang="en-US" dirty="0" err="1"/>
              <a:t>seperti</a:t>
            </a:r>
            <a:r>
              <a:rPr lang="en-US" dirty="0"/>
              <a:t> </a:t>
            </a:r>
            <a:r>
              <a:rPr lang="en-US" dirty="0" err="1"/>
              <a:t>profil</a:t>
            </a:r>
            <a:r>
              <a:rPr lang="en-US" dirty="0"/>
              <a:t> </a:t>
            </a:r>
            <a:r>
              <a:rPr lang="en-US" dirty="0" err="1"/>
              <a:t>pengguna</a:t>
            </a:r>
            <a:r>
              <a:rPr lang="en-US" dirty="0"/>
              <a:t> dan </a:t>
            </a:r>
            <a:r>
              <a:rPr lang="en-US" dirty="0" err="1"/>
              <a:t>konten</a:t>
            </a:r>
            <a:r>
              <a:rPr lang="en-US" dirty="0"/>
              <a:t>. Kode </a:t>
            </a:r>
            <a:r>
              <a:rPr lang="en-US" dirty="0" err="1"/>
              <a:t>sisi</a:t>
            </a:r>
            <a:r>
              <a:rPr lang="en-US" dirty="0"/>
              <a:t> server </a:t>
            </a:r>
            <a:r>
              <a:rPr lang="en-US" dirty="0" err="1"/>
              <a:t>tidak</a:t>
            </a:r>
            <a:r>
              <a:rPr lang="en-US" dirty="0"/>
              <a:t> </a:t>
            </a:r>
            <a:r>
              <a:rPr lang="en-US" dirty="0" err="1"/>
              <a:t>dapat</a:t>
            </a:r>
            <a:r>
              <a:rPr lang="en-US" dirty="0"/>
              <a:t> </a:t>
            </a:r>
            <a:r>
              <a:rPr lang="en-US" dirty="0" err="1"/>
              <a:t>dilihat</a:t>
            </a:r>
            <a:r>
              <a:rPr lang="en-US" dirty="0"/>
              <a:t> oleh </a:t>
            </a:r>
            <a:r>
              <a:rPr lang="en-US" dirty="0" err="1"/>
              <a:t>pengguna</a:t>
            </a:r>
            <a:r>
              <a:rPr lang="en-US" dirty="0"/>
              <a:t> </a:t>
            </a:r>
            <a:r>
              <a:rPr lang="en-US" dirty="0" err="1"/>
              <a:t>akhir</a:t>
            </a:r>
            <a:r>
              <a:rPr lang="en-US" dirty="0"/>
              <a:t>. </a:t>
            </a:r>
            <a:r>
              <a:rPr lang="en-US" dirty="0" err="1"/>
              <a:t>Sementara</a:t>
            </a:r>
            <a:r>
              <a:rPr lang="en-US" dirty="0"/>
              <a:t> </a:t>
            </a:r>
            <a:r>
              <a:rPr lang="en-US" dirty="0" err="1"/>
              <a:t>itu</a:t>
            </a:r>
            <a:r>
              <a:rPr lang="en-US" dirty="0"/>
              <a:t>, </a:t>
            </a:r>
            <a:r>
              <a:rPr lang="en-US" dirty="0" err="1"/>
              <a:t>bahasa</a:t>
            </a:r>
            <a:r>
              <a:rPr lang="en-US" dirty="0"/>
              <a:t> </a:t>
            </a:r>
            <a:r>
              <a:rPr lang="en-US" dirty="0" err="1"/>
              <a:t>sisi</a:t>
            </a:r>
            <a:r>
              <a:rPr lang="en-US" dirty="0"/>
              <a:t> </a:t>
            </a:r>
            <a:r>
              <a:rPr lang="en-US" dirty="0" err="1"/>
              <a:t>klien</a:t>
            </a:r>
            <a:r>
              <a:rPr lang="en-US" dirty="0"/>
              <a:t>, </a:t>
            </a:r>
            <a:r>
              <a:rPr lang="en-US" dirty="0" err="1"/>
              <a:t>seperti</a:t>
            </a:r>
            <a:r>
              <a:rPr lang="en-US" dirty="0"/>
              <a:t> HTML, CSS, dan JavaScript, </a:t>
            </a:r>
            <a:r>
              <a:rPr lang="en-US" dirty="0" err="1"/>
              <a:t>diurai</a:t>
            </a:r>
            <a:r>
              <a:rPr lang="en-US" dirty="0"/>
              <a:t> oleh browser dan </a:t>
            </a:r>
            <a:r>
              <a:rPr lang="en-US" dirty="0" err="1"/>
              <a:t>dapat</a:t>
            </a:r>
            <a:r>
              <a:rPr lang="en-US" dirty="0"/>
              <a:t> </a:t>
            </a:r>
            <a:r>
              <a:rPr lang="en-US" dirty="0" err="1"/>
              <a:t>dilihat</a:t>
            </a:r>
            <a:r>
              <a:rPr lang="en-US" dirty="0"/>
              <a:t> </a:t>
            </a:r>
            <a:r>
              <a:rPr lang="en-US" dirty="0" err="1"/>
              <a:t>serta</a:t>
            </a:r>
            <a:r>
              <a:rPr lang="en-US" dirty="0"/>
              <a:t> </a:t>
            </a:r>
            <a:r>
              <a:rPr lang="en-US" dirty="0" err="1"/>
              <a:t>diedit</a:t>
            </a:r>
            <a:r>
              <a:rPr lang="en-US" dirty="0"/>
              <a:t> oleh </a:t>
            </a:r>
            <a:r>
              <a:rPr lang="en-US" dirty="0" err="1"/>
              <a:t>pengguna</a:t>
            </a:r>
            <a:r>
              <a:rPr lang="en-US" dirty="0"/>
              <a:t>. Kode </a:t>
            </a:r>
            <a:r>
              <a:rPr lang="en-US" dirty="0" err="1"/>
              <a:t>sisi</a:t>
            </a:r>
            <a:r>
              <a:rPr lang="en-US" dirty="0"/>
              <a:t> </a:t>
            </a:r>
            <a:r>
              <a:rPr lang="en-US" dirty="0" err="1"/>
              <a:t>klien</a:t>
            </a:r>
            <a:r>
              <a:rPr lang="en-US" dirty="0"/>
              <a:t> </a:t>
            </a:r>
            <a:r>
              <a:rPr lang="en-US" dirty="0" err="1"/>
              <a:t>hanya</a:t>
            </a:r>
            <a:r>
              <a:rPr lang="en-US" dirty="0"/>
              <a:t> </a:t>
            </a:r>
            <a:r>
              <a:rPr lang="en-US" dirty="0" err="1"/>
              <a:t>dapat</a:t>
            </a:r>
            <a:r>
              <a:rPr lang="en-US" dirty="0"/>
              <a:t> </a:t>
            </a:r>
            <a:r>
              <a:rPr lang="en-US" dirty="0" err="1"/>
              <a:t>berkomunikasi</a:t>
            </a:r>
            <a:r>
              <a:rPr lang="en-US" dirty="0"/>
              <a:t> </a:t>
            </a:r>
            <a:r>
              <a:rPr lang="en-US" dirty="0" err="1"/>
              <a:t>dengan</a:t>
            </a:r>
            <a:r>
              <a:rPr lang="en-US" dirty="0"/>
              <a:t> server </a:t>
            </a:r>
            <a:r>
              <a:rPr lang="en-US" dirty="0" err="1"/>
              <a:t>melalui</a:t>
            </a:r>
            <a:r>
              <a:rPr lang="en-US" dirty="0"/>
              <a:t> </a:t>
            </a:r>
            <a:r>
              <a:rPr lang="en-US" dirty="0" err="1"/>
              <a:t>permintaan</a:t>
            </a:r>
            <a:r>
              <a:rPr lang="en-US" dirty="0"/>
              <a:t> HTTP, dan </a:t>
            </a:r>
            <a:r>
              <a:rPr lang="en-US" dirty="0" err="1"/>
              <a:t>tidak</a:t>
            </a:r>
            <a:r>
              <a:rPr lang="en-US" dirty="0"/>
              <a:t> </a:t>
            </a:r>
            <a:r>
              <a:rPr lang="en-US" dirty="0" err="1"/>
              <a:t>dapat</a:t>
            </a:r>
            <a:r>
              <a:rPr lang="en-US" dirty="0"/>
              <a:t> </a:t>
            </a:r>
            <a:r>
              <a:rPr lang="en-US" dirty="0" err="1"/>
              <a:t>membaca</a:t>
            </a:r>
            <a:r>
              <a:rPr lang="en-US" dirty="0"/>
              <a:t> file </a:t>
            </a:r>
            <a:r>
              <a:rPr lang="en-US" dirty="0" err="1"/>
              <a:t>dari</a:t>
            </a:r>
            <a:r>
              <a:rPr lang="en-US" dirty="0"/>
              <a:t> server </a:t>
            </a:r>
            <a:r>
              <a:rPr lang="en-US" dirty="0" err="1"/>
              <a:t>secara</a:t>
            </a:r>
            <a:r>
              <a:rPr lang="en-US" dirty="0"/>
              <a:t> </a:t>
            </a:r>
            <a:r>
              <a:rPr lang="en-US" dirty="0" err="1"/>
              <a:t>langsung</a:t>
            </a:r>
            <a:r>
              <a:rPr lang="en-US" dirty="0"/>
              <a:t>.</a:t>
            </a:r>
          </a:p>
        </p:txBody>
      </p:sp>
    </p:spTree>
    <p:extLst>
      <p:ext uri="{BB962C8B-B14F-4D97-AF65-F5344CB8AC3E}">
        <p14:creationId xmlns:p14="http://schemas.microsoft.com/office/powerpoint/2010/main" val="2562413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2380-3C47-4363-87BA-4BA2C1237ABC}"/>
              </a:ext>
            </a:extLst>
          </p:cNvPr>
          <p:cNvSpPr>
            <a:spLocks noGrp="1"/>
          </p:cNvSpPr>
          <p:nvPr>
            <p:ph type="title"/>
          </p:nvPr>
        </p:nvSpPr>
        <p:spPr/>
        <p:txBody>
          <a:bodyPr/>
          <a:lstStyle/>
          <a:p>
            <a:r>
              <a:rPr lang="en-ID" dirty="0" err="1"/>
              <a:t>Jenis</a:t>
            </a:r>
            <a:r>
              <a:rPr lang="en-ID" dirty="0"/>
              <a:t> </a:t>
            </a:r>
            <a:r>
              <a:rPr lang="en-ID" dirty="0" err="1"/>
              <a:t>Archotecture</a:t>
            </a:r>
            <a:r>
              <a:rPr lang="en-ID" dirty="0"/>
              <a:t> Web</a:t>
            </a:r>
            <a:endParaRPr lang="en-US" dirty="0"/>
          </a:p>
        </p:txBody>
      </p:sp>
      <p:sp>
        <p:nvSpPr>
          <p:cNvPr id="3" name="Content Placeholder 2">
            <a:extLst>
              <a:ext uri="{FF2B5EF4-FFF2-40B4-BE49-F238E27FC236}">
                <a16:creationId xmlns:a16="http://schemas.microsoft.com/office/drawing/2014/main" id="{503C0302-7B58-432F-882E-6BAD2319DF99}"/>
              </a:ext>
            </a:extLst>
          </p:cNvPr>
          <p:cNvSpPr>
            <a:spLocks noGrp="1"/>
          </p:cNvSpPr>
          <p:nvPr>
            <p:ph idx="1"/>
          </p:nvPr>
        </p:nvSpPr>
        <p:spPr/>
        <p:txBody>
          <a:bodyPr/>
          <a:lstStyle/>
          <a:p>
            <a:r>
              <a:rPr lang="en-ID" dirty="0"/>
              <a:t>Single web application</a:t>
            </a:r>
          </a:p>
          <a:p>
            <a:r>
              <a:rPr lang="en-ID" dirty="0"/>
              <a:t>Micro services</a:t>
            </a:r>
          </a:p>
          <a:p>
            <a:r>
              <a:rPr lang="en-US" dirty="0"/>
              <a:t>Serverless architectures</a:t>
            </a:r>
          </a:p>
        </p:txBody>
      </p:sp>
    </p:spTree>
    <p:extLst>
      <p:ext uri="{BB962C8B-B14F-4D97-AF65-F5344CB8AC3E}">
        <p14:creationId xmlns:p14="http://schemas.microsoft.com/office/powerpoint/2010/main" val="260379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p:txBody>
          <a:bodyPr/>
          <a:lstStyle/>
          <a:p>
            <a:r>
              <a:rPr lang="en-US" dirty="0">
                <a:solidFill>
                  <a:schemeClr val="bg1"/>
                </a:solidFill>
              </a:rPr>
              <a:t>HTTP</a:t>
            </a:r>
            <a:endParaRPr lang="en-ID" dirty="0">
              <a:solidFill>
                <a:schemeClr val="bg1"/>
              </a:solidFill>
            </a:endParaRPr>
          </a:p>
        </p:txBody>
      </p:sp>
      <p:sp>
        <p:nvSpPr>
          <p:cNvPr id="3" name="Subtitle 2">
            <a:extLst>
              <a:ext uri="{FF2B5EF4-FFF2-40B4-BE49-F238E27FC236}">
                <a16:creationId xmlns:a16="http://schemas.microsoft.com/office/drawing/2014/main" id="{9A556E32-AB4A-4F68-8EE9-D7CFA4616FAE}"/>
              </a:ext>
            </a:extLst>
          </p:cNvPr>
          <p:cNvSpPr>
            <a:spLocks noGrp="1"/>
          </p:cNvSpPr>
          <p:nvPr>
            <p:ph type="subTitle" idx="1"/>
          </p:nvPr>
        </p:nvSpPr>
        <p:spPr/>
        <p:txBody>
          <a:bodyPr/>
          <a:lstStyle/>
          <a:p>
            <a:r>
              <a:rPr lang="en-US" dirty="0">
                <a:solidFill>
                  <a:schemeClr val="bg1"/>
                </a:solidFill>
              </a:rPr>
              <a:t>HYPERTEXT TRANSFER PROTOCOL</a:t>
            </a:r>
            <a:endParaRPr lang="en-ID" dirty="0">
              <a:solidFill>
                <a:schemeClr val="bg1"/>
              </a:solidFill>
            </a:endParaRPr>
          </a:p>
        </p:txBody>
      </p:sp>
    </p:spTree>
    <p:extLst>
      <p:ext uri="{BB962C8B-B14F-4D97-AF65-F5344CB8AC3E}">
        <p14:creationId xmlns:p14="http://schemas.microsoft.com/office/powerpoint/2010/main" val="3697638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p:txBody>
          <a:bodyPr>
            <a:normAutofit/>
          </a:bodyPr>
          <a:lstStyle/>
          <a:p>
            <a:r>
              <a:rPr lang="en-US" sz="2400" dirty="0">
                <a:solidFill>
                  <a:schemeClr val="bg1"/>
                </a:solidFill>
              </a:rPr>
              <a:t>HTTP </a:t>
            </a:r>
            <a:r>
              <a:rPr lang="en-US" sz="2400" dirty="0" err="1">
                <a:solidFill>
                  <a:schemeClr val="bg1"/>
                </a:solidFill>
              </a:rPr>
              <a:t>adalah</a:t>
            </a:r>
            <a:r>
              <a:rPr lang="en-US" sz="2400" dirty="0">
                <a:solidFill>
                  <a:schemeClr val="bg1"/>
                </a:solidFill>
              </a:rPr>
              <a:t> protocol </a:t>
            </a:r>
            <a:r>
              <a:rPr lang="en-US" sz="2400" dirty="0" err="1">
                <a:solidFill>
                  <a:schemeClr val="bg1"/>
                </a:solidFill>
              </a:rPr>
              <a:t>jaringan</a:t>
            </a:r>
            <a:r>
              <a:rPr lang="en-US" sz="2400" dirty="0">
                <a:solidFill>
                  <a:schemeClr val="bg1"/>
                </a:solidFill>
              </a:rPr>
              <a:t> </a:t>
            </a:r>
            <a:r>
              <a:rPr lang="en-US" sz="2400" dirty="0" err="1">
                <a:solidFill>
                  <a:schemeClr val="bg1"/>
                </a:solidFill>
              </a:rPr>
              <a:t>lapisan</a:t>
            </a:r>
            <a:r>
              <a:rPr lang="en-US" sz="2400" dirty="0">
                <a:solidFill>
                  <a:schemeClr val="bg1"/>
                </a:solidFill>
              </a:rPr>
              <a:t> </a:t>
            </a:r>
            <a:r>
              <a:rPr lang="en-US" sz="2400" dirty="0" err="1">
                <a:solidFill>
                  <a:schemeClr val="bg1"/>
                </a:solidFill>
              </a:rPr>
              <a:t>aplikasi</a:t>
            </a:r>
            <a:r>
              <a:rPr lang="en-US" sz="2400" dirty="0">
                <a:solidFill>
                  <a:schemeClr val="bg1"/>
                </a:solidFill>
              </a:rPr>
              <a:t> (</a:t>
            </a:r>
            <a:r>
              <a:rPr lang="en-US" sz="2400" i="1" dirty="0">
                <a:solidFill>
                  <a:schemeClr val="bg1"/>
                </a:solidFill>
              </a:rPr>
              <a:t>application layer</a:t>
            </a:r>
            <a:r>
              <a:rPr lang="en-US" sz="2400" dirty="0">
                <a:solidFill>
                  <a:schemeClr val="bg1"/>
                </a:solidFill>
              </a:rPr>
              <a:t>).</a:t>
            </a:r>
            <a:br>
              <a:rPr lang="en-US" sz="2400" dirty="0">
                <a:solidFill>
                  <a:schemeClr val="bg1"/>
                </a:solidFill>
              </a:rPr>
            </a:br>
            <a:r>
              <a:rPr lang="en-US" sz="2400" dirty="0">
                <a:solidFill>
                  <a:schemeClr val="bg1"/>
                </a:solidFill>
              </a:rPr>
              <a:t>Yang </a:t>
            </a:r>
            <a:r>
              <a:rPr lang="en-US" sz="2400" dirty="0" err="1">
                <a:solidFill>
                  <a:schemeClr val="bg1"/>
                </a:solidFill>
              </a:rPr>
              <a:t>digunakan</a:t>
            </a:r>
            <a:r>
              <a:rPr lang="en-US" sz="2400" dirty="0">
                <a:solidFill>
                  <a:schemeClr val="bg1"/>
                </a:solidFill>
              </a:rPr>
              <a:t> </a:t>
            </a:r>
            <a:r>
              <a:rPr lang="en-US" sz="2400" dirty="0" err="1">
                <a:solidFill>
                  <a:schemeClr val="bg1"/>
                </a:solidFill>
              </a:rPr>
              <a:t>untuk</a:t>
            </a:r>
            <a:r>
              <a:rPr lang="en-US" sz="2400" dirty="0">
                <a:solidFill>
                  <a:schemeClr val="bg1"/>
                </a:solidFill>
              </a:rPr>
              <a:t> </a:t>
            </a:r>
            <a:r>
              <a:rPr lang="en-US" sz="2400" dirty="0" err="1">
                <a:solidFill>
                  <a:schemeClr val="bg1"/>
                </a:solidFill>
              </a:rPr>
              <a:t>mengirim</a:t>
            </a:r>
            <a:r>
              <a:rPr lang="en-US" sz="2400" dirty="0">
                <a:solidFill>
                  <a:schemeClr val="bg1"/>
                </a:solidFill>
              </a:rPr>
              <a:t> </a:t>
            </a:r>
            <a:r>
              <a:rPr lang="en-US" sz="2400" dirty="0" err="1">
                <a:solidFill>
                  <a:schemeClr val="bg1"/>
                </a:solidFill>
              </a:rPr>
              <a:t>suatu</a:t>
            </a:r>
            <a:r>
              <a:rPr lang="en-US" sz="2400" dirty="0">
                <a:solidFill>
                  <a:schemeClr val="bg1"/>
                </a:solidFill>
              </a:rPr>
              <a:t> </a:t>
            </a:r>
            <a:r>
              <a:rPr lang="en-US" sz="2400" dirty="0" err="1">
                <a:solidFill>
                  <a:schemeClr val="bg1"/>
                </a:solidFill>
              </a:rPr>
              <a:t>paket</a:t>
            </a:r>
            <a:r>
              <a:rPr lang="en-US" sz="2400" dirty="0">
                <a:solidFill>
                  <a:schemeClr val="bg1"/>
                </a:solidFill>
              </a:rPr>
              <a:t> data, file, </a:t>
            </a:r>
            <a:r>
              <a:rPr lang="en-US" sz="2400" dirty="0" err="1">
                <a:solidFill>
                  <a:schemeClr val="bg1"/>
                </a:solidFill>
              </a:rPr>
              <a:t>gambar</a:t>
            </a:r>
            <a:r>
              <a:rPr lang="en-US" sz="2400" dirty="0">
                <a:solidFill>
                  <a:schemeClr val="bg1"/>
                </a:solidFill>
              </a:rPr>
              <a:t>, </a:t>
            </a:r>
            <a:r>
              <a:rPr lang="en-US" sz="2400" dirty="0" err="1">
                <a:solidFill>
                  <a:schemeClr val="bg1"/>
                </a:solidFill>
              </a:rPr>
              <a:t>dokumen</a:t>
            </a:r>
            <a:r>
              <a:rPr lang="en-US" sz="2400" dirty="0">
                <a:solidFill>
                  <a:schemeClr val="bg1"/>
                </a:solidFill>
              </a:rPr>
              <a:t> dan media  </a:t>
            </a:r>
            <a:r>
              <a:rPr lang="en-US" sz="2400" dirty="0" err="1">
                <a:solidFill>
                  <a:schemeClr val="bg1"/>
                </a:solidFill>
              </a:rPr>
              <a:t>antar</a:t>
            </a:r>
            <a:r>
              <a:rPr lang="en-US" sz="2400" dirty="0">
                <a:solidFill>
                  <a:schemeClr val="bg1"/>
                </a:solidFill>
              </a:rPr>
              <a:t> computer </a:t>
            </a:r>
            <a:r>
              <a:rPr lang="en-US" sz="2400" dirty="0" err="1">
                <a:solidFill>
                  <a:schemeClr val="bg1"/>
                </a:solidFill>
              </a:rPr>
              <a:t>melalui</a:t>
            </a:r>
            <a:r>
              <a:rPr lang="en-US" sz="2400" dirty="0">
                <a:solidFill>
                  <a:schemeClr val="bg1"/>
                </a:solidFill>
              </a:rPr>
              <a:t> </a:t>
            </a:r>
            <a:r>
              <a:rPr lang="en-US" sz="2400" dirty="0" err="1">
                <a:solidFill>
                  <a:schemeClr val="bg1"/>
                </a:solidFill>
              </a:rPr>
              <a:t>halaman</a:t>
            </a:r>
            <a:r>
              <a:rPr lang="en-US" sz="2400" dirty="0">
                <a:solidFill>
                  <a:schemeClr val="bg1"/>
                </a:solidFill>
              </a:rPr>
              <a:t> website.</a:t>
            </a:r>
            <a:endParaRPr lang="en-ID" sz="2400" dirty="0">
              <a:solidFill>
                <a:schemeClr val="bg1"/>
              </a:solidFill>
            </a:endParaRPr>
          </a:p>
        </p:txBody>
      </p:sp>
      <p:sp>
        <p:nvSpPr>
          <p:cNvPr id="3" name="Subtitle 2">
            <a:extLst>
              <a:ext uri="{FF2B5EF4-FFF2-40B4-BE49-F238E27FC236}">
                <a16:creationId xmlns:a16="http://schemas.microsoft.com/office/drawing/2014/main" id="{9A556E32-AB4A-4F68-8EE9-D7CFA4616FAE}"/>
              </a:ext>
            </a:extLst>
          </p:cNvPr>
          <p:cNvSpPr>
            <a:spLocks noGrp="1"/>
          </p:cNvSpPr>
          <p:nvPr>
            <p:ph type="subTitle" idx="1"/>
          </p:nvPr>
        </p:nvSpPr>
        <p:spPr/>
        <p:txBody>
          <a:bodyPr>
            <a:normAutofit lnSpcReduction="10000"/>
          </a:bodyPr>
          <a:lstStyle/>
          <a:p>
            <a:r>
              <a:rPr lang="en-ID" b="0" i="0" dirty="0">
                <a:solidFill>
                  <a:schemeClr val="bg1"/>
                </a:solidFill>
                <a:effectLst/>
                <a:latin typeface="+mj-lt"/>
              </a:rPr>
              <a:t>HTTP </a:t>
            </a:r>
            <a:r>
              <a:rPr lang="en-ID" b="0" i="0" dirty="0" err="1">
                <a:solidFill>
                  <a:schemeClr val="bg1"/>
                </a:solidFill>
                <a:effectLst/>
                <a:latin typeface="+mj-lt"/>
              </a:rPr>
              <a:t>sendiri</a:t>
            </a:r>
            <a:r>
              <a:rPr lang="en-ID" b="0" i="0" dirty="0">
                <a:solidFill>
                  <a:schemeClr val="bg1"/>
                </a:solidFill>
                <a:effectLst/>
                <a:latin typeface="+mj-lt"/>
              </a:rPr>
              <a:t> </a:t>
            </a:r>
            <a:r>
              <a:rPr lang="en-ID" b="0" i="0" dirty="0" err="1">
                <a:solidFill>
                  <a:schemeClr val="bg1"/>
                </a:solidFill>
                <a:effectLst/>
                <a:latin typeface="+mj-lt"/>
              </a:rPr>
              <a:t>merupakan</a:t>
            </a:r>
            <a:r>
              <a:rPr lang="en-ID" b="0" i="0" dirty="0">
                <a:solidFill>
                  <a:schemeClr val="bg1"/>
                </a:solidFill>
                <a:effectLst/>
                <a:latin typeface="+mj-lt"/>
              </a:rPr>
              <a:t> </a:t>
            </a:r>
            <a:r>
              <a:rPr lang="en-ID" b="0" i="0" dirty="0" err="1">
                <a:solidFill>
                  <a:schemeClr val="bg1"/>
                </a:solidFill>
                <a:effectLst/>
                <a:latin typeface="+mj-lt"/>
              </a:rPr>
              <a:t>sebuah</a:t>
            </a:r>
            <a:r>
              <a:rPr lang="en-ID" b="0" i="0" dirty="0">
                <a:solidFill>
                  <a:schemeClr val="bg1"/>
                </a:solidFill>
                <a:effectLst/>
                <a:latin typeface="+mj-lt"/>
              </a:rPr>
              <a:t> </a:t>
            </a:r>
            <a:r>
              <a:rPr lang="en-ID" b="0" i="0" dirty="0" err="1">
                <a:solidFill>
                  <a:schemeClr val="bg1"/>
                </a:solidFill>
                <a:effectLst/>
                <a:latin typeface="+mj-lt"/>
              </a:rPr>
              <a:t>protokol</a:t>
            </a:r>
            <a:r>
              <a:rPr lang="en-ID" b="0" i="0" dirty="0">
                <a:solidFill>
                  <a:schemeClr val="bg1"/>
                </a:solidFill>
                <a:effectLst/>
                <a:latin typeface="+mj-lt"/>
              </a:rPr>
              <a:t> yang </a:t>
            </a:r>
            <a:r>
              <a:rPr lang="en-ID" b="0" i="0" dirty="0" err="1">
                <a:solidFill>
                  <a:schemeClr val="bg1"/>
                </a:solidFill>
                <a:effectLst/>
                <a:latin typeface="+mj-lt"/>
              </a:rPr>
              <a:t>digunakan</a:t>
            </a:r>
            <a:r>
              <a:rPr lang="en-ID" b="0" i="0" dirty="0">
                <a:solidFill>
                  <a:schemeClr val="bg1"/>
                </a:solidFill>
                <a:effectLst/>
                <a:latin typeface="+mj-lt"/>
              </a:rPr>
              <a:t> </a:t>
            </a:r>
            <a:r>
              <a:rPr lang="en-ID" b="0" i="0" dirty="0" err="1">
                <a:solidFill>
                  <a:schemeClr val="bg1"/>
                </a:solidFill>
                <a:effectLst/>
                <a:latin typeface="+mj-lt"/>
              </a:rPr>
              <a:t>sebagai</a:t>
            </a:r>
            <a:r>
              <a:rPr lang="en-ID" b="0" i="0" dirty="0">
                <a:solidFill>
                  <a:schemeClr val="bg1"/>
                </a:solidFill>
                <a:effectLst/>
                <a:latin typeface="+mj-lt"/>
              </a:rPr>
              <a:t> </a:t>
            </a:r>
            <a:r>
              <a:rPr lang="en-ID" b="0" i="0" dirty="0" err="1">
                <a:solidFill>
                  <a:schemeClr val="bg1"/>
                </a:solidFill>
                <a:effectLst/>
                <a:latin typeface="+mj-lt"/>
              </a:rPr>
              <a:t>komunikasi</a:t>
            </a:r>
            <a:r>
              <a:rPr lang="en-ID" b="0" i="0" dirty="0">
                <a:solidFill>
                  <a:schemeClr val="bg1"/>
                </a:solidFill>
                <a:effectLst/>
                <a:latin typeface="+mj-lt"/>
              </a:rPr>
              <a:t> data </a:t>
            </a:r>
            <a:r>
              <a:rPr lang="en-ID" b="0" i="0" dirty="0" err="1">
                <a:solidFill>
                  <a:schemeClr val="bg1"/>
                </a:solidFill>
                <a:effectLst/>
                <a:latin typeface="+mj-lt"/>
              </a:rPr>
              <a:t>dalam</a:t>
            </a:r>
            <a:r>
              <a:rPr lang="en-ID" b="0" i="0" dirty="0">
                <a:solidFill>
                  <a:schemeClr val="bg1"/>
                </a:solidFill>
                <a:effectLst/>
                <a:latin typeface="+mj-lt"/>
              </a:rPr>
              <a:t> dunia internet yang mana HTTP </a:t>
            </a:r>
            <a:r>
              <a:rPr lang="en-ID" b="0" i="0" dirty="0" err="1">
                <a:solidFill>
                  <a:schemeClr val="bg1"/>
                </a:solidFill>
                <a:effectLst/>
                <a:latin typeface="+mj-lt"/>
              </a:rPr>
              <a:t>digunakan</a:t>
            </a:r>
            <a:r>
              <a:rPr lang="en-ID" b="0" i="0" dirty="0">
                <a:solidFill>
                  <a:schemeClr val="bg1"/>
                </a:solidFill>
                <a:effectLst/>
                <a:latin typeface="+mj-lt"/>
              </a:rPr>
              <a:t> </a:t>
            </a:r>
            <a:r>
              <a:rPr lang="en-ID" b="0" i="0" dirty="0" err="1">
                <a:solidFill>
                  <a:schemeClr val="bg1"/>
                </a:solidFill>
                <a:effectLst/>
                <a:latin typeface="+mj-lt"/>
              </a:rPr>
              <a:t>untuk</a:t>
            </a:r>
            <a:r>
              <a:rPr lang="en-ID" b="0" i="0" dirty="0">
                <a:solidFill>
                  <a:schemeClr val="bg1"/>
                </a:solidFill>
                <a:effectLst/>
                <a:latin typeface="+mj-lt"/>
              </a:rPr>
              <a:t> </a:t>
            </a:r>
            <a:r>
              <a:rPr lang="en-ID" b="0" i="0" dirty="0" err="1">
                <a:solidFill>
                  <a:schemeClr val="bg1"/>
                </a:solidFill>
                <a:effectLst/>
                <a:latin typeface="+mj-lt"/>
              </a:rPr>
              <a:t>distribusi</a:t>
            </a:r>
            <a:r>
              <a:rPr lang="en-ID" b="0" i="0" dirty="0">
                <a:solidFill>
                  <a:schemeClr val="bg1"/>
                </a:solidFill>
                <a:effectLst/>
                <a:latin typeface="+mj-lt"/>
              </a:rPr>
              <a:t> dan </a:t>
            </a:r>
            <a:r>
              <a:rPr lang="en-ID" b="0" i="0" dirty="0" err="1">
                <a:solidFill>
                  <a:schemeClr val="bg1"/>
                </a:solidFill>
                <a:effectLst/>
                <a:latin typeface="+mj-lt"/>
              </a:rPr>
              <a:t>sistem</a:t>
            </a:r>
            <a:r>
              <a:rPr lang="en-ID" b="0" i="0" dirty="0">
                <a:solidFill>
                  <a:schemeClr val="bg1"/>
                </a:solidFill>
                <a:effectLst/>
                <a:latin typeface="+mj-lt"/>
              </a:rPr>
              <a:t> </a:t>
            </a:r>
            <a:r>
              <a:rPr lang="en-ID" b="0" i="0" dirty="0" err="1">
                <a:solidFill>
                  <a:schemeClr val="bg1"/>
                </a:solidFill>
                <a:effectLst/>
                <a:latin typeface="+mj-lt"/>
              </a:rPr>
              <a:t>informasi</a:t>
            </a:r>
            <a:r>
              <a:rPr lang="en-ID" b="0" i="0" dirty="0">
                <a:solidFill>
                  <a:schemeClr val="bg1"/>
                </a:solidFill>
                <a:effectLst/>
                <a:latin typeface="+mj-lt"/>
              </a:rPr>
              <a:t> hypermedia. </a:t>
            </a:r>
            <a:r>
              <a:rPr lang="en-ID" b="0" i="0" dirty="0" err="1">
                <a:solidFill>
                  <a:schemeClr val="bg1"/>
                </a:solidFill>
                <a:effectLst/>
                <a:latin typeface="+mj-lt"/>
              </a:rPr>
              <a:t>Dalam</a:t>
            </a:r>
            <a:r>
              <a:rPr lang="en-ID" b="0" i="0" dirty="0">
                <a:solidFill>
                  <a:schemeClr val="bg1"/>
                </a:solidFill>
                <a:effectLst/>
                <a:latin typeface="+mj-lt"/>
              </a:rPr>
              <a:t> </a:t>
            </a:r>
            <a:r>
              <a:rPr lang="en-ID" b="0" i="0" dirty="0" err="1">
                <a:solidFill>
                  <a:schemeClr val="bg1"/>
                </a:solidFill>
                <a:effectLst/>
                <a:latin typeface="+mj-lt"/>
              </a:rPr>
              <a:t>pengertian</a:t>
            </a:r>
            <a:r>
              <a:rPr lang="en-ID" b="0" i="0" dirty="0">
                <a:solidFill>
                  <a:schemeClr val="bg1"/>
                </a:solidFill>
                <a:effectLst/>
                <a:latin typeface="+mj-lt"/>
              </a:rPr>
              <a:t> </a:t>
            </a:r>
            <a:r>
              <a:rPr lang="en-ID" b="0" i="0" dirty="0" err="1">
                <a:solidFill>
                  <a:schemeClr val="bg1"/>
                </a:solidFill>
                <a:effectLst/>
                <a:latin typeface="+mj-lt"/>
              </a:rPr>
              <a:t>tersebut</a:t>
            </a:r>
            <a:r>
              <a:rPr lang="en-ID" b="0" i="0" dirty="0">
                <a:solidFill>
                  <a:schemeClr val="bg1"/>
                </a:solidFill>
                <a:effectLst/>
                <a:latin typeface="+mj-lt"/>
              </a:rPr>
              <a:t>, HTTP </a:t>
            </a:r>
            <a:r>
              <a:rPr lang="en-ID" b="0" i="0" dirty="0" err="1">
                <a:solidFill>
                  <a:schemeClr val="bg1"/>
                </a:solidFill>
                <a:effectLst/>
                <a:latin typeface="+mj-lt"/>
              </a:rPr>
              <a:t>menetapkan</a:t>
            </a:r>
            <a:r>
              <a:rPr lang="en-ID" b="0" i="0" dirty="0">
                <a:solidFill>
                  <a:schemeClr val="bg1"/>
                </a:solidFill>
                <a:effectLst/>
                <a:latin typeface="+mj-lt"/>
              </a:rPr>
              <a:t> </a:t>
            </a:r>
            <a:r>
              <a:rPr lang="en-ID" b="0" i="0" dirty="0" err="1">
                <a:solidFill>
                  <a:schemeClr val="bg1"/>
                </a:solidFill>
                <a:effectLst/>
                <a:latin typeface="+mj-lt"/>
              </a:rPr>
              <a:t>bagaimana</a:t>
            </a:r>
            <a:r>
              <a:rPr lang="en-ID" b="0" i="0" dirty="0">
                <a:solidFill>
                  <a:schemeClr val="bg1"/>
                </a:solidFill>
                <a:effectLst/>
                <a:latin typeface="+mj-lt"/>
              </a:rPr>
              <a:t> </a:t>
            </a:r>
            <a:r>
              <a:rPr lang="en-ID" b="0" i="0" dirty="0" err="1">
                <a:solidFill>
                  <a:schemeClr val="bg1"/>
                </a:solidFill>
                <a:effectLst/>
                <a:latin typeface="+mj-lt"/>
              </a:rPr>
              <a:t>pesan</a:t>
            </a:r>
            <a:r>
              <a:rPr lang="en-ID" b="0" i="0" dirty="0">
                <a:solidFill>
                  <a:schemeClr val="bg1"/>
                </a:solidFill>
                <a:effectLst/>
                <a:latin typeface="+mj-lt"/>
              </a:rPr>
              <a:t> </a:t>
            </a:r>
            <a:r>
              <a:rPr lang="en-ID" b="0" i="0" dirty="0" err="1">
                <a:solidFill>
                  <a:schemeClr val="bg1"/>
                </a:solidFill>
                <a:effectLst/>
                <a:latin typeface="+mj-lt"/>
              </a:rPr>
              <a:t>diformat</a:t>
            </a:r>
            <a:r>
              <a:rPr lang="en-ID" b="0" i="0" dirty="0">
                <a:solidFill>
                  <a:schemeClr val="bg1"/>
                </a:solidFill>
                <a:effectLst/>
                <a:latin typeface="+mj-lt"/>
              </a:rPr>
              <a:t> dan </a:t>
            </a:r>
            <a:r>
              <a:rPr lang="en-ID" b="0" i="0" dirty="0" err="1">
                <a:solidFill>
                  <a:schemeClr val="bg1"/>
                </a:solidFill>
                <a:effectLst/>
                <a:latin typeface="+mj-lt"/>
              </a:rPr>
              <a:t>ditransmisikan</a:t>
            </a:r>
            <a:r>
              <a:rPr lang="en-ID" b="0" i="0" dirty="0">
                <a:solidFill>
                  <a:schemeClr val="bg1"/>
                </a:solidFill>
                <a:effectLst/>
                <a:latin typeface="+mj-lt"/>
              </a:rPr>
              <a:t>, dan </a:t>
            </a:r>
            <a:r>
              <a:rPr lang="en-ID" b="0" i="0" dirty="0" err="1">
                <a:solidFill>
                  <a:schemeClr val="bg1"/>
                </a:solidFill>
                <a:effectLst/>
                <a:latin typeface="+mj-lt"/>
              </a:rPr>
              <a:t>seperti</a:t>
            </a:r>
            <a:r>
              <a:rPr lang="en-ID" b="0" i="0" dirty="0">
                <a:solidFill>
                  <a:schemeClr val="bg1"/>
                </a:solidFill>
                <a:effectLst/>
                <a:latin typeface="+mj-lt"/>
              </a:rPr>
              <a:t> </a:t>
            </a:r>
            <a:r>
              <a:rPr lang="en-ID" b="0" i="0" dirty="0" err="1">
                <a:solidFill>
                  <a:schemeClr val="bg1"/>
                </a:solidFill>
                <a:effectLst/>
                <a:latin typeface="+mj-lt"/>
              </a:rPr>
              <a:t>apa</a:t>
            </a:r>
            <a:r>
              <a:rPr lang="en-ID" b="0" i="0" dirty="0">
                <a:solidFill>
                  <a:schemeClr val="bg1"/>
                </a:solidFill>
                <a:effectLst/>
                <a:latin typeface="+mj-lt"/>
              </a:rPr>
              <a:t> </a:t>
            </a:r>
            <a:r>
              <a:rPr lang="en-ID" b="0" i="0" dirty="0" err="1">
                <a:solidFill>
                  <a:schemeClr val="bg1"/>
                </a:solidFill>
                <a:effectLst/>
                <a:latin typeface="+mj-lt"/>
              </a:rPr>
              <a:t>respon</a:t>
            </a:r>
            <a:r>
              <a:rPr lang="en-ID" b="0" i="0" dirty="0">
                <a:solidFill>
                  <a:schemeClr val="bg1"/>
                </a:solidFill>
                <a:effectLst/>
                <a:latin typeface="+mj-lt"/>
              </a:rPr>
              <a:t> </a:t>
            </a:r>
            <a:r>
              <a:rPr lang="en-ID" b="0" i="0" dirty="0" err="1">
                <a:solidFill>
                  <a:schemeClr val="bg1"/>
                </a:solidFill>
                <a:effectLst/>
                <a:latin typeface="+mj-lt"/>
              </a:rPr>
              <a:t>dari</a:t>
            </a:r>
            <a:r>
              <a:rPr lang="en-ID" b="0" i="0" dirty="0">
                <a:solidFill>
                  <a:schemeClr val="bg1"/>
                </a:solidFill>
                <a:effectLst/>
                <a:latin typeface="+mj-lt"/>
              </a:rPr>
              <a:t> browser.</a:t>
            </a:r>
            <a:endParaRPr lang="en-ID" dirty="0">
              <a:solidFill>
                <a:schemeClr val="bg1"/>
              </a:solidFill>
              <a:latin typeface="+mj-lt"/>
            </a:endParaRPr>
          </a:p>
        </p:txBody>
      </p:sp>
    </p:spTree>
    <p:extLst>
      <p:ext uri="{BB962C8B-B14F-4D97-AF65-F5344CB8AC3E}">
        <p14:creationId xmlns:p14="http://schemas.microsoft.com/office/powerpoint/2010/main" val="828562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a:xfrm>
            <a:off x="1393371" y="3865563"/>
            <a:ext cx="9144000" cy="2387600"/>
          </a:xfrm>
        </p:spPr>
        <p:txBody>
          <a:bodyPr>
            <a:noAutofit/>
          </a:bodyPr>
          <a:lstStyle/>
          <a:p>
            <a:pPr algn="just"/>
            <a:r>
              <a:rPr lang="en-ID" sz="2000" b="0" i="0" dirty="0">
                <a:solidFill>
                  <a:schemeClr val="bg1"/>
                </a:solidFill>
                <a:effectLst/>
              </a:rPr>
              <a:t>HTTP </a:t>
            </a:r>
            <a:r>
              <a:rPr lang="en-ID" sz="2000" b="0" i="0" dirty="0" err="1">
                <a:solidFill>
                  <a:schemeClr val="bg1"/>
                </a:solidFill>
                <a:effectLst/>
              </a:rPr>
              <a:t>atau</a:t>
            </a:r>
            <a:r>
              <a:rPr lang="en-ID" sz="2000" b="0" i="0" dirty="0">
                <a:solidFill>
                  <a:schemeClr val="bg1"/>
                </a:solidFill>
                <a:effectLst/>
              </a:rPr>
              <a:t> Hypertext Transfer Protocol </a:t>
            </a:r>
            <a:r>
              <a:rPr lang="en-ID" sz="2000" b="0" i="0" dirty="0" err="1">
                <a:solidFill>
                  <a:schemeClr val="bg1"/>
                </a:solidFill>
                <a:effectLst/>
              </a:rPr>
              <a:t>pertama</a:t>
            </a:r>
            <a:r>
              <a:rPr lang="en-ID" sz="2000" b="0" i="0" dirty="0">
                <a:solidFill>
                  <a:schemeClr val="bg1"/>
                </a:solidFill>
                <a:effectLst/>
              </a:rPr>
              <a:t> kali </a:t>
            </a:r>
            <a:r>
              <a:rPr lang="en-ID" sz="2000" b="0" i="0" dirty="0" err="1">
                <a:solidFill>
                  <a:schemeClr val="bg1"/>
                </a:solidFill>
                <a:effectLst/>
              </a:rPr>
              <a:t>digunakan</a:t>
            </a:r>
            <a:r>
              <a:rPr lang="en-ID" sz="2000" b="0" i="0" dirty="0">
                <a:solidFill>
                  <a:schemeClr val="bg1"/>
                </a:solidFill>
                <a:effectLst/>
              </a:rPr>
              <a:t> </a:t>
            </a:r>
            <a:r>
              <a:rPr lang="en-ID" sz="2000" b="0" i="0" dirty="0" err="1">
                <a:solidFill>
                  <a:schemeClr val="bg1"/>
                </a:solidFill>
                <a:effectLst/>
              </a:rPr>
              <a:t>dalam</a:t>
            </a:r>
            <a:r>
              <a:rPr lang="en-ID" sz="2000" b="0" i="0" dirty="0">
                <a:solidFill>
                  <a:schemeClr val="bg1"/>
                </a:solidFill>
                <a:effectLst/>
              </a:rPr>
              <a:t> WWW </a:t>
            </a:r>
            <a:r>
              <a:rPr lang="en-ID" sz="2000" b="0" i="0" dirty="0" err="1">
                <a:solidFill>
                  <a:schemeClr val="bg1"/>
                </a:solidFill>
                <a:effectLst/>
              </a:rPr>
              <a:t>yaitu</a:t>
            </a:r>
            <a:r>
              <a:rPr lang="en-ID" sz="2000" b="0" i="0" dirty="0">
                <a:solidFill>
                  <a:schemeClr val="bg1"/>
                </a:solidFill>
                <a:effectLst/>
              </a:rPr>
              <a:t> </a:t>
            </a:r>
            <a:r>
              <a:rPr lang="en-ID" sz="2000" b="0" i="0" dirty="0" err="1">
                <a:solidFill>
                  <a:schemeClr val="bg1"/>
                </a:solidFill>
                <a:effectLst/>
              </a:rPr>
              <a:t>sekitar</a:t>
            </a:r>
            <a:r>
              <a:rPr lang="en-ID" sz="2000" b="0" i="0" dirty="0">
                <a:solidFill>
                  <a:schemeClr val="bg1"/>
                </a:solidFill>
                <a:effectLst/>
              </a:rPr>
              <a:t> </a:t>
            </a:r>
            <a:r>
              <a:rPr lang="en-ID" sz="2000" b="0" i="0" dirty="0" err="1">
                <a:solidFill>
                  <a:schemeClr val="bg1"/>
                </a:solidFill>
                <a:effectLst/>
              </a:rPr>
              <a:t>tahun</a:t>
            </a:r>
            <a:r>
              <a:rPr lang="en-ID" sz="2000" b="0" i="0" dirty="0">
                <a:solidFill>
                  <a:schemeClr val="bg1"/>
                </a:solidFill>
                <a:effectLst/>
              </a:rPr>
              <a:t> 1990. </a:t>
            </a:r>
            <a:r>
              <a:rPr lang="en-ID" sz="2000" b="0" i="0" dirty="0" err="1">
                <a:solidFill>
                  <a:schemeClr val="bg1"/>
                </a:solidFill>
                <a:effectLst/>
              </a:rPr>
              <a:t>Protokol</a:t>
            </a:r>
            <a:r>
              <a:rPr lang="en-ID" sz="2000" b="0" i="0" dirty="0">
                <a:solidFill>
                  <a:schemeClr val="bg1"/>
                </a:solidFill>
                <a:effectLst/>
              </a:rPr>
              <a:t> HTTP yang </a:t>
            </a:r>
            <a:r>
              <a:rPr lang="en-ID" sz="2000" b="0" i="0" dirty="0" err="1">
                <a:solidFill>
                  <a:schemeClr val="bg1"/>
                </a:solidFill>
                <a:effectLst/>
              </a:rPr>
              <a:t>digunakan</a:t>
            </a:r>
            <a:r>
              <a:rPr lang="en-ID" sz="2000" b="0" i="0" dirty="0">
                <a:solidFill>
                  <a:schemeClr val="bg1"/>
                </a:solidFill>
                <a:effectLst/>
              </a:rPr>
              <a:t> pada </a:t>
            </a:r>
            <a:r>
              <a:rPr lang="en-ID" sz="2000" b="0" i="0" dirty="0" err="1">
                <a:solidFill>
                  <a:schemeClr val="bg1"/>
                </a:solidFill>
                <a:effectLst/>
              </a:rPr>
              <a:t>saat</a:t>
            </a:r>
            <a:r>
              <a:rPr lang="en-ID" sz="2000" b="0" i="0" dirty="0">
                <a:solidFill>
                  <a:schemeClr val="bg1"/>
                </a:solidFill>
                <a:effectLst/>
              </a:rPr>
              <a:t> </a:t>
            </a:r>
            <a:r>
              <a:rPr lang="en-ID" sz="2000" b="0" i="0" dirty="0" err="1">
                <a:solidFill>
                  <a:schemeClr val="bg1"/>
                </a:solidFill>
                <a:effectLst/>
              </a:rPr>
              <a:t>itu</a:t>
            </a:r>
            <a:r>
              <a:rPr lang="en-ID" sz="2000" b="0" i="0" dirty="0">
                <a:solidFill>
                  <a:schemeClr val="bg1"/>
                </a:solidFill>
                <a:effectLst/>
              </a:rPr>
              <a:t> </a:t>
            </a:r>
            <a:r>
              <a:rPr lang="en-ID" sz="2000" b="0" i="0" dirty="0" err="1">
                <a:solidFill>
                  <a:schemeClr val="bg1"/>
                </a:solidFill>
                <a:effectLst/>
              </a:rPr>
              <a:t>adalah</a:t>
            </a:r>
            <a:r>
              <a:rPr lang="en-ID" sz="2000" b="0" i="0" dirty="0">
                <a:solidFill>
                  <a:schemeClr val="bg1"/>
                </a:solidFill>
                <a:effectLst/>
              </a:rPr>
              <a:t> </a:t>
            </a:r>
            <a:r>
              <a:rPr lang="en-ID" sz="2000" b="0" i="0" dirty="0" err="1">
                <a:solidFill>
                  <a:schemeClr val="bg1"/>
                </a:solidFill>
                <a:effectLst/>
              </a:rPr>
              <a:t>versi</a:t>
            </a:r>
            <a:r>
              <a:rPr lang="en-ID" sz="2000" b="0" i="0" dirty="0">
                <a:solidFill>
                  <a:schemeClr val="bg1"/>
                </a:solidFill>
                <a:effectLst/>
              </a:rPr>
              <a:t> 0.9 yang </a:t>
            </a:r>
            <a:r>
              <a:rPr lang="en-ID" sz="2000" b="0" i="0" dirty="0" err="1">
                <a:solidFill>
                  <a:schemeClr val="bg1"/>
                </a:solidFill>
                <a:effectLst/>
              </a:rPr>
              <a:t>merupakan</a:t>
            </a:r>
            <a:r>
              <a:rPr lang="en-ID" sz="2000" b="0" i="0" dirty="0">
                <a:solidFill>
                  <a:schemeClr val="bg1"/>
                </a:solidFill>
                <a:effectLst/>
              </a:rPr>
              <a:t> </a:t>
            </a:r>
            <a:r>
              <a:rPr lang="en-ID" sz="2000" b="0" i="0" dirty="0" err="1">
                <a:solidFill>
                  <a:schemeClr val="bg1"/>
                </a:solidFill>
                <a:effectLst/>
              </a:rPr>
              <a:t>protokol</a:t>
            </a:r>
            <a:r>
              <a:rPr lang="en-ID" sz="2000" b="0" i="0" dirty="0">
                <a:solidFill>
                  <a:schemeClr val="bg1"/>
                </a:solidFill>
                <a:effectLst/>
              </a:rPr>
              <a:t> transfer data </a:t>
            </a:r>
            <a:r>
              <a:rPr lang="en-ID" sz="2000" b="0" i="0" dirty="0" err="1">
                <a:solidFill>
                  <a:schemeClr val="bg1"/>
                </a:solidFill>
                <a:effectLst/>
              </a:rPr>
              <a:t>dengan</a:t>
            </a:r>
            <a:r>
              <a:rPr lang="en-ID" sz="2000" b="0" i="0" dirty="0">
                <a:solidFill>
                  <a:schemeClr val="bg1"/>
                </a:solidFill>
                <a:effectLst/>
              </a:rPr>
              <a:t> data </a:t>
            </a:r>
            <a:r>
              <a:rPr lang="en-ID" sz="2000" b="0" i="0" dirty="0" err="1">
                <a:solidFill>
                  <a:schemeClr val="bg1"/>
                </a:solidFill>
                <a:effectLst/>
              </a:rPr>
              <a:t>mentah</a:t>
            </a:r>
            <a:r>
              <a:rPr lang="en-ID" sz="2000" b="0" i="0" dirty="0">
                <a:solidFill>
                  <a:schemeClr val="bg1"/>
                </a:solidFill>
                <a:effectLst/>
              </a:rPr>
              <a:t> yang </a:t>
            </a:r>
            <a:r>
              <a:rPr lang="en-ID" sz="2000" b="0" i="0" dirty="0" err="1">
                <a:solidFill>
                  <a:schemeClr val="bg1"/>
                </a:solidFill>
                <a:effectLst/>
              </a:rPr>
              <a:t>dikirimkan</a:t>
            </a:r>
            <a:r>
              <a:rPr lang="en-ID" sz="2000" b="0" i="0" dirty="0">
                <a:solidFill>
                  <a:schemeClr val="bg1"/>
                </a:solidFill>
                <a:effectLst/>
              </a:rPr>
              <a:t> </a:t>
            </a:r>
            <a:r>
              <a:rPr lang="en-ID" sz="2000" b="0" i="0" dirty="0" err="1">
                <a:solidFill>
                  <a:schemeClr val="bg1"/>
                </a:solidFill>
                <a:effectLst/>
              </a:rPr>
              <a:t>tanpa</a:t>
            </a:r>
            <a:r>
              <a:rPr lang="en-ID" sz="2000" b="0" i="0" dirty="0">
                <a:solidFill>
                  <a:schemeClr val="bg1"/>
                </a:solidFill>
                <a:effectLst/>
              </a:rPr>
              <a:t> </a:t>
            </a:r>
            <a:r>
              <a:rPr lang="en-ID" sz="2000" b="0" i="0" dirty="0" err="1">
                <a:solidFill>
                  <a:schemeClr val="bg1"/>
                </a:solidFill>
                <a:effectLst/>
              </a:rPr>
              <a:t>melihat</a:t>
            </a:r>
            <a:r>
              <a:rPr lang="en-ID" sz="2000" b="0" i="0" dirty="0">
                <a:solidFill>
                  <a:schemeClr val="bg1"/>
                </a:solidFill>
                <a:effectLst/>
              </a:rPr>
              <a:t> </a:t>
            </a:r>
            <a:r>
              <a:rPr lang="en-ID" sz="2000" b="0" i="0" dirty="0" err="1">
                <a:solidFill>
                  <a:schemeClr val="bg1"/>
                </a:solidFill>
                <a:effectLst/>
              </a:rPr>
              <a:t>tipe</a:t>
            </a:r>
            <a:r>
              <a:rPr lang="en-ID" sz="2000" b="0" i="0" dirty="0">
                <a:solidFill>
                  <a:schemeClr val="bg1"/>
                </a:solidFill>
                <a:effectLst/>
              </a:rPr>
              <a:t> </a:t>
            </a:r>
            <a:r>
              <a:rPr lang="en-ID" sz="2000" b="0" i="0" dirty="0" err="1">
                <a:solidFill>
                  <a:schemeClr val="bg1"/>
                </a:solidFill>
                <a:effectLst/>
              </a:rPr>
              <a:t>dari</a:t>
            </a:r>
            <a:r>
              <a:rPr lang="en-ID" sz="2000" b="0" i="0" dirty="0">
                <a:solidFill>
                  <a:schemeClr val="bg1"/>
                </a:solidFill>
                <a:effectLst/>
              </a:rPr>
              <a:t> </a:t>
            </a:r>
            <a:r>
              <a:rPr lang="en-ID" sz="2000" b="0" i="0" dirty="0" err="1">
                <a:solidFill>
                  <a:schemeClr val="bg1"/>
                </a:solidFill>
                <a:effectLst/>
              </a:rPr>
              <a:t>dokumen</a:t>
            </a:r>
            <a:r>
              <a:rPr lang="en-ID" sz="2000" b="0" i="0" dirty="0">
                <a:solidFill>
                  <a:schemeClr val="bg1"/>
                </a:solidFill>
                <a:effectLst/>
              </a:rPr>
              <a:t> </a:t>
            </a:r>
            <a:r>
              <a:rPr lang="en-ID" sz="2000" b="0" i="0" dirty="0" err="1">
                <a:solidFill>
                  <a:schemeClr val="bg1"/>
                </a:solidFill>
                <a:effectLst/>
              </a:rPr>
              <a:t>itu</a:t>
            </a:r>
            <a:r>
              <a:rPr lang="en-ID" sz="2000" b="0" i="0" dirty="0">
                <a:solidFill>
                  <a:schemeClr val="bg1"/>
                </a:solidFill>
                <a:effectLst/>
              </a:rPr>
              <a:t> </a:t>
            </a:r>
            <a:r>
              <a:rPr lang="en-ID" sz="2000" b="0" i="0" dirty="0" err="1">
                <a:solidFill>
                  <a:schemeClr val="bg1"/>
                </a:solidFill>
                <a:effectLst/>
              </a:rPr>
              <a:t>sendiri</a:t>
            </a:r>
            <a:r>
              <a:rPr lang="en-ID" sz="2000" b="0" i="0" dirty="0">
                <a:solidFill>
                  <a:schemeClr val="bg1"/>
                </a:solidFill>
                <a:effectLst/>
              </a:rPr>
              <a:t>. </a:t>
            </a:r>
            <a:r>
              <a:rPr lang="en-ID" sz="2000" b="0" i="0" dirty="0" err="1">
                <a:solidFill>
                  <a:schemeClr val="bg1"/>
                </a:solidFill>
                <a:effectLst/>
              </a:rPr>
              <a:t>Selanjutnya</a:t>
            </a:r>
            <a:r>
              <a:rPr lang="en-ID" sz="2000" b="0" i="0" dirty="0">
                <a:solidFill>
                  <a:schemeClr val="bg1"/>
                </a:solidFill>
                <a:effectLst/>
              </a:rPr>
              <a:t> pada </a:t>
            </a:r>
            <a:r>
              <a:rPr lang="en-ID" sz="2000" b="0" i="0" dirty="0" err="1">
                <a:solidFill>
                  <a:schemeClr val="bg1"/>
                </a:solidFill>
                <a:effectLst/>
              </a:rPr>
              <a:t>tahun</a:t>
            </a:r>
            <a:r>
              <a:rPr lang="en-ID" sz="2000" b="0" i="0" dirty="0">
                <a:solidFill>
                  <a:schemeClr val="bg1"/>
                </a:solidFill>
                <a:effectLst/>
              </a:rPr>
              <a:t> 1996, </a:t>
            </a:r>
            <a:r>
              <a:rPr lang="en-ID" sz="2000" b="0" i="0" dirty="0" err="1">
                <a:solidFill>
                  <a:schemeClr val="bg1"/>
                </a:solidFill>
                <a:effectLst/>
              </a:rPr>
              <a:t>protokol</a:t>
            </a:r>
            <a:r>
              <a:rPr lang="en-ID" sz="2000" b="0" i="0" dirty="0">
                <a:solidFill>
                  <a:schemeClr val="bg1"/>
                </a:solidFill>
                <a:effectLst/>
              </a:rPr>
              <a:t> HTTP </a:t>
            </a:r>
            <a:r>
              <a:rPr lang="en-ID" sz="2000" b="0" i="0" dirty="0" err="1">
                <a:solidFill>
                  <a:schemeClr val="bg1"/>
                </a:solidFill>
                <a:effectLst/>
              </a:rPr>
              <a:t>mengalami</a:t>
            </a:r>
            <a:r>
              <a:rPr lang="en-ID" sz="2000" b="0" i="0" dirty="0">
                <a:solidFill>
                  <a:schemeClr val="bg1"/>
                </a:solidFill>
                <a:effectLst/>
              </a:rPr>
              <a:t> </a:t>
            </a:r>
            <a:r>
              <a:rPr lang="en-ID" sz="2000" b="0" i="0" dirty="0" err="1">
                <a:solidFill>
                  <a:schemeClr val="bg1"/>
                </a:solidFill>
                <a:effectLst/>
              </a:rPr>
              <a:t>perkembangan</a:t>
            </a:r>
            <a:r>
              <a:rPr lang="en-ID" sz="2000" b="0" i="0" dirty="0">
                <a:solidFill>
                  <a:schemeClr val="bg1"/>
                </a:solidFill>
                <a:effectLst/>
              </a:rPr>
              <a:t> </a:t>
            </a:r>
            <a:r>
              <a:rPr lang="en-ID" sz="2000" b="0" i="0" dirty="0" err="1">
                <a:solidFill>
                  <a:schemeClr val="bg1"/>
                </a:solidFill>
                <a:effectLst/>
              </a:rPr>
              <a:t>sehingga</a:t>
            </a:r>
            <a:r>
              <a:rPr lang="en-ID" sz="2000" b="0" i="0" dirty="0">
                <a:solidFill>
                  <a:schemeClr val="bg1"/>
                </a:solidFill>
                <a:effectLst/>
              </a:rPr>
              <a:t> </a:t>
            </a:r>
            <a:r>
              <a:rPr lang="en-ID" sz="2000" b="0" i="0" dirty="0" err="1">
                <a:solidFill>
                  <a:schemeClr val="bg1"/>
                </a:solidFill>
                <a:effectLst/>
              </a:rPr>
              <a:t>menjadi</a:t>
            </a:r>
            <a:r>
              <a:rPr lang="en-ID" sz="2000" b="0" i="0" dirty="0">
                <a:solidFill>
                  <a:schemeClr val="bg1"/>
                </a:solidFill>
                <a:effectLst/>
              </a:rPr>
              <a:t> </a:t>
            </a:r>
            <a:r>
              <a:rPr lang="en-ID" sz="2000" b="0" i="0" dirty="0" err="1">
                <a:solidFill>
                  <a:schemeClr val="bg1"/>
                </a:solidFill>
                <a:effectLst/>
              </a:rPr>
              <a:t>protokol</a:t>
            </a:r>
            <a:r>
              <a:rPr lang="en-ID" sz="2000" b="0" i="0" dirty="0">
                <a:solidFill>
                  <a:schemeClr val="bg1"/>
                </a:solidFill>
                <a:effectLst/>
              </a:rPr>
              <a:t> HTTP </a:t>
            </a:r>
            <a:r>
              <a:rPr lang="en-ID" sz="2000" b="0" i="0" dirty="0" err="1">
                <a:solidFill>
                  <a:schemeClr val="bg1"/>
                </a:solidFill>
                <a:effectLst/>
              </a:rPr>
              <a:t>versi</a:t>
            </a:r>
            <a:r>
              <a:rPr lang="en-ID" sz="2000" b="0" i="0" dirty="0">
                <a:solidFill>
                  <a:schemeClr val="bg1"/>
                </a:solidFill>
                <a:effectLst/>
              </a:rPr>
              <a:t> 1.0. Dan pada </a:t>
            </a:r>
            <a:r>
              <a:rPr lang="en-ID" sz="2000" b="0" i="0" dirty="0" err="1">
                <a:solidFill>
                  <a:schemeClr val="bg1"/>
                </a:solidFill>
                <a:effectLst/>
              </a:rPr>
              <a:t>tahun</a:t>
            </a:r>
            <a:r>
              <a:rPr lang="en-ID" sz="2000" b="0" i="0" dirty="0">
                <a:solidFill>
                  <a:schemeClr val="bg1"/>
                </a:solidFill>
                <a:effectLst/>
              </a:rPr>
              <a:t> 1999 </a:t>
            </a:r>
            <a:r>
              <a:rPr lang="en-ID" sz="2000" b="0" i="0" dirty="0" err="1">
                <a:solidFill>
                  <a:schemeClr val="bg1"/>
                </a:solidFill>
                <a:effectLst/>
              </a:rPr>
              <a:t>dikeluarkan</a:t>
            </a:r>
            <a:r>
              <a:rPr lang="en-ID" sz="2000" b="0" i="0" dirty="0">
                <a:solidFill>
                  <a:schemeClr val="bg1"/>
                </a:solidFill>
                <a:effectLst/>
              </a:rPr>
              <a:t> HTTP </a:t>
            </a:r>
            <a:r>
              <a:rPr lang="en-ID" sz="2000" b="0" i="0" dirty="0" err="1">
                <a:solidFill>
                  <a:schemeClr val="bg1"/>
                </a:solidFill>
                <a:effectLst/>
              </a:rPr>
              <a:t>versi</a:t>
            </a:r>
            <a:r>
              <a:rPr lang="en-ID" sz="2000" b="0" i="0" dirty="0">
                <a:solidFill>
                  <a:schemeClr val="bg1"/>
                </a:solidFill>
                <a:effectLst/>
              </a:rPr>
              <a:t> </a:t>
            </a:r>
            <a:r>
              <a:rPr lang="en-ID" sz="2000" b="0" i="0" dirty="0" err="1">
                <a:solidFill>
                  <a:schemeClr val="bg1"/>
                </a:solidFill>
                <a:effectLst/>
              </a:rPr>
              <a:t>selanjutnya</a:t>
            </a:r>
            <a:r>
              <a:rPr lang="en-ID" sz="2000" b="0" i="0" dirty="0">
                <a:solidFill>
                  <a:schemeClr val="bg1"/>
                </a:solidFill>
                <a:effectLst/>
              </a:rPr>
              <a:t> </a:t>
            </a:r>
            <a:r>
              <a:rPr lang="en-ID" sz="2000" b="0" i="0" dirty="0" err="1">
                <a:solidFill>
                  <a:schemeClr val="bg1"/>
                </a:solidFill>
                <a:effectLst/>
              </a:rPr>
              <a:t>yaitu</a:t>
            </a:r>
            <a:r>
              <a:rPr lang="en-ID" sz="2000" b="0" i="0" dirty="0">
                <a:solidFill>
                  <a:schemeClr val="bg1"/>
                </a:solidFill>
                <a:effectLst/>
              </a:rPr>
              <a:t> 1.1 </a:t>
            </a:r>
            <a:r>
              <a:rPr lang="en-ID" sz="2000" b="0" i="0" dirty="0" err="1">
                <a:solidFill>
                  <a:schemeClr val="bg1"/>
                </a:solidFill>
                <a:effectLst/>
              </a:rPr>
              <a:t>untuk</a:t>
            </a:r>
            <a:r>
              <a:rPr lang="en-ID" sz="2000" b="0" i="0" dirty="0">
                <a:solidFill>
                  <a:schemeClr val="bg1"/>
                </a:solidFill>
                <a:effectLst/>
              </a:rPr>
              <a:t> </a:t>
            </a:r>
            <a:r>
              <a:rPr lang="en-ID" sz="2000" b="0" i="0" dirty="0" err="1">
                <a:solidFill>
                  <a:schemeClr val="bg1"/>
                </a:solidFill>
                <a:effectLst/>
              </a:rPr>
              <a:t>mengakomodasi</a:t>
            </a:r>
            <a:r>
              <a:rPr lang="en-ID" sz="2000" b="0" i="0" dirty="0">
                <a:solidFill>
                  <a:schemeClr val="bg1"/>
                </a:solidFill>
                <a:effectLst/>
              </a:rPr>
              <a:t> proxy, cache dan </a:t>
            </a:r>
            <a:r>
              <a:rPr lang="en-ID" sz="2000" b="0" i="0" dirty="0" err="1">
                <a:solidFill>
                  <a:schemeClr val="bg1"/>
                </a:solidFill>
                <a:effectLst/>
              </a:rPr>
              <a:t>koneksi</a:t>
            </a:r>
            <a:r>
              <a:rPr lang="en-ID" sz="2000" b="0" i="0" dirty="0">
                <a:solidFill>
                  <a:schemeClr val="bg1"/>
                </a:solidFill>
                <a:effectLst/>
              </a:rPr>
              <a:t> yang </a:t>
            </a:r>
            <a:r>
              <a:rPr lang="en-ID" sz="2000" b="0" i="0" dirty="0" err="1">
                <a:solidFill>
                  <a:schemeClr val="bg1"/>
                </a:solidFill>
                <a:effectLst/>
              </a:rPr>
              <a:t>persisten</a:t>
            </a:r>
            <a:r>
              <a:rPr lang="en-ID" sz="2000" b="0" i="0" dirty="0">
                <a:solidFill>
                  <a:schemeClr val="bg1"/>
                </a:solidFill>
                <a:effectLst/>
              </a:rPr>
              <a:t>.</a:t>
            </a:r>
            <a:br>
              <a:rPr lang="en-ID" sz="2000" b="0" i="0" dirty="0">
                <a:solidFill>
                  <a:schemeClr val="bg1"/>
                </a:solidFill>
                <a:effectLst/>
              </a:rPr>
            </a:br>
            <a:br>
              <a:rPr lang="en-ID" sz="2000" b="0" i="0" dirty="0">
                <a:solidFill>
                  <a:schemeClr val="bg1"/>
                </a:solidFill>
                <a:effectLst/>
              </a:rPr>
            </a:br>
            <a:r>
              <a:rPr lang="en-ID" sz="2000" b="0" i="0" dirty="0">
                <a:solidFill>
                  <a:schemeClr val="bg1"/>
                </a:solidFill>
                <a:effectLst/>
              </a:rPr>
              <a:t>HTTP </a:t>
            </a:r>
            <a:r>
              <a:rPr lang="en-ID" sz="2000" b="0" i="0" dirty="0" err="1">
                <a:solidFill>
                  <a:schemeClr val="bg1"/>
                </a:solidFill>
                <a:effectLst/>
              </a:rPr>
              <a:t>adalah</a:t>
            </a:r>
            <a:r>
              <a:rPr lang="en-ID" sz="2000" b="0" i="0" dirty="0">
                <a:solidFill>
                  <a:schemeClr val="bg1"/>
                </a:solidFill>
                <a:effectLst/>
              </a:rPr>
              <a:t> </a:t>
            </a:r>
            <a:r>
              <a:rPr lang="en-ID" sz="2000" b="0" i="0" dirty="0" err="1">
                <a:solidFill>
                  <a:schemeClr val="bg1"/>
                </a:solidFill>
                <a:effectLst/>
              </a:rPr>
              <a:t>protokol</a:t>
            </a:r>
            <a:r>
              <a:rPr lang="en-ID" sz="2000" b="0" i="0" dirty="0">
                <a:solidFill>
                  <a:schemeClr val="bg1"/>
                </a:solidFill>
                <a:effectLst/>
              </a:rPr>
              <a:t> </a:t>
            </a:r>
            <a:r>
              <a:rPr lang="en-ID" sz="2000" b="0" i="0" dirty="0" err="1">
                <a:solidFill>
                  <a:schemeClr val="bg1"/>
                </a:solidFill>
                <a:effectLst/>
              </a:rPr>
              <a:t>aplikasi</a:t>
            </a:r>
            <a:r>
              <a:rPr lang="en-ID" sz="2000" b="0" i="0" dirty="0">
                <a:solidFill>
                  <a:schemeClr val="bg1"/>
                </a:solidFill>
                <a:effectLst/>
              </a:rPr>
              <a:t> </a:t>
            </a:r>
            <a:r>
              <a:rPr lang="en-ID" sz="2000" b="0" i="0" dirty="0" err="1">
                <a:solidFill>
                  <a:schemeClr val="bg1"/>
                </a:solidFill>
                <a:effectLst/>
              </a:rPr>
              <a:t>berbasis</a:t>
            </a:r>
            <a:r>
              <a:rPr lang="en-ID" sz="2000" b="0" i="0" dirty="0">
                <a:solidFill>
                  <a:schemeClr val="bg1"/>
                </a:solidFill>
                <a:effectLst/>
              </a:rPr>
              <a:t> client server </a:t>
            </a:r>
            <a:r>
              <a:rPr lang="en-ID" sz="2000" b="0" i="0" dirty="0" err="1">
                <a:solidFill>
                  <a:schemeClr val="bg1"/>
                </a:solidFill>
                <a:effectLst/>
              </a:rPr>
              <a:t>sederhana</a:t>
            </a:r>
            <a:r>
              <a:rPr lang="en-ID" sz="2000" b="0" i="0" dirty="0">
                <a:solidFill>
                  <a:schemeClr val="bg1"/>
                </a:solidFill>
                <a:effectLst/>
              </a:rPr>
              <a:t> yang </a:t>
            </a:r>
            <a:r>
              <a:rPr lang="en-ID" sz="2000" b="0" i="0" dirty="0" err="1">
                <a:solidFill>
                  <a:schemeClr val="bg1"/>
                </a:solidFill>
                <a:effectLst/>
              </a:rPr>
              <a:t>dibangun</a:t>
            </a:r>
            <a:r>
              <a:rPr lang="en-ID" sz="2000" b="0" i="0" dirty="0">
                <a:solidFill>
                  <a:schemeClr val="bg1"/>
                </a:solidFill>
                <a:effectLst/>
              </a:rPr>
              <a:t> </a:t>
            </a:r>
            <a:r>
              <a:rPr lang="en-ID" sz="2000" b="0" i="0" dirty="0" err="1">
                <a:solidFill>
                  <a:schemeClr val="bg1"/>
                </a:solidFill>
                <a:effectLst/>
              </a:rPr>
              <a:t>atas</a:t>
            </a:r>
            <a:r>
              <a:rPr lang="en-ID" sz="2000" b="0" i="0" dirty="0">
                <a:solidFill>
                  <a:schemeClr val="bg1"/>
                </a:solidFill>
                <a:effectLst/>
              </a:rPr>
              <a:t> </a:t>
            </a:r>
            <a:r>
              <a:rPr lang="en-ID" sz="2000" b="0" i="0" dirty="0" err="1">
                <a:solidFill>
                  <a:schemeClr val="bg1"/>
                </a:solidFill>
                <a:effectLst/>
              </a:rPr>
              <a:t>dasar</a:t>
            </a:r>
            <a:r>
              <a:rPr lang="en-ID" sz="2000" b="0" i="0" dirty="0">
                <a:solidFill>
                  <a:schemeClr val="bg1"/>
                </a:solidFill>
                <a:effectLst/>
              </a:rPr>
              <a:t> TCP (Transmission Control Protocol). </a:t>
            </a:r>
            <a:r>
              <a:rPr lang="en-ID" sz="2000" b="0" i="0" dirty="0" err="1">
                <a:solidFill>
                  <a:schemeClr val="bg1"/>
                </a:solidFill>
                <a:effectLst/>
              </a:rPr>
              <a:t>Sebuah</a:t>
            </a:r>
            <a:r>
              <a:rPr lang="en-ID" sz="2000" b="0" i="0" dirty="0">
                <a:solidFill>
                  <a:schemeClr val="bg1"/>
                </a:solidFill>
                <a:effectLst/>
              </a:rPr>
              <a:t> </a:t>
            </a:r>
            <a:r>
              <a:rPr lang="en-ID" sz="2000" b="0" i="0" dirty="0" err="1">
                <a:solidFill>
                  <a:schemeClr val="bg1"/>
                </a:solidFill>
                <a:effectLst/>
              </a:rPr>
              <a:t>klien</a:t>
            </a:r>
            <a:r>
              <a:rPr lang="en-ID" sz="2000" b="0" i="0" dirty="0">
                <a:solidFill>
                  <a:schemeClr val="bg1"/>
                </a:solidFill>
                <a:effectLst/>
              </a:rPr>
              <a:t> HTTP </a:t>
            </a:r>
            <a:r>
              <a:rPr lang="en-ID" sz="2000" b="0" i="0" dirty="0" err="1">
                <a:solidFill>
                  <a:schemeClr val="bg1"/>
                </a:solidFill>
                <a:effectLst/>
              </a:rPr>
              <a:t>biasanya</a:t>
            </a:r>
            <a:r>
              <a:rPr lang="en-ID" sz="2000" b="0" i="0" dirty="0">
                <a:solidFill>
                  <a:schemeClr val="bg1"/>
                </a:solidFill>
                <a:effectLst/>
              </a:rPr>
              <a:t> </a:t>
            </a:r>
            <a:r>
              <a:rPr lang="en-ID" sz="2000" b="0" i="0" dirty="0" err="1">
                <a:solidFill>
                  <a:schemeClr val="bg1"/>
                </a:solidFill>
                <a:effectLst/>
              </a:rPr>
              <a:t>memulai</a:t>
            </a:r>
            <a:r>
              <a:rPr lang="en-ID" sz="2000" b="0" i="0" dirty="0">
                <a:solidFill>
                  <a:schemeClr val="bg1"/>
                </a:solidFill>
                <a:effectLst/>
              </a:rPr>
              <a:t> </a:t>
            </a:r>
            <a:r>
              <a:rPr lang="en-ID" sz="2000" b="0" i="0" dirty="0" err="1">
                <a:solidFill>
                  <a:schemeClr val="bg1"/>
                </a:solidFill>
                <a:effectLst/>
              </a:rPr>
              <a:t>permintaan</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a:t>
            </a:r>
            <a:r>
              <a:rPr lang="en-ID" sz="2000" b="0" i="0" dirty="0" err="1">
                <a:solidFill>
                  <a:schemeClr val="bg1"/>
                </a:solidFill>
                <a:effectLst/>
              </a:rPr>
              <a:t>menciptakan</a:t>
            </a:r>
            <a:r>
              <a:rPr lang="en-ID" sz="2000" b="0" i="0" dirty="0">
                <a:solidFill>
                  <a:schemeClr val="bg1"/>
                </a:solidFill>
                <a:effectLst/>
              </a:rPr>
              <a:t> </a:t>
            </a:r>
            <a:r>
              <a:rPr lang="en-ID" sz="2000" b="0" i="0" dirty="0" err="1">
                <a:solidFill>
                  <a:schemeClr val="bg1"/>
                </a:solidFill>
                <a:effectLst/>
              </a:rPr>
              <a:t>sebuah</a:t>
            </a:r>
            <a:r>
              <a:rPr lang="en-ID" sz="2000" b="0" i="0" dirty="0">
                <a:solidFill>
                  <a:schemeClr val="bg1"/>
                </a:solidFill>
                <a:effectLst/>
              </a:rPr>
              <a:t> </a:t>
            </a:r>
            <a:r>
              <a:rPr lang="en-ID" sz="2000" b="0" i="0" dirty="0" err="1">
                <a:solidFill>
                  <a:schemeClr val="bg1"/>
                </a:solidFill>
                <a:effectLst/>
              </a:rPr>
              <a:t>hubungan</a:t>
            </a:r>
            <a:r>
              <a:rPr lang="en-ID" sz="2000" b="0" i="0" dirty="0">
                <a:solidFill>
                  <a:schemeClr val="bg1"/>
                </a:solidFill>
                <a:effectLst/>
              </a:rPr>
              <a:t> </a:t>
            </a:r>
            <a:r>
              <a:rPr lang="en-ID" sz="2000" b="0" i="0" dirty="0" err="1">
                <a:solidFill>
                  <a:schemeClr val="bg1"/>
                </a:solidFill>
                <a:effectLst/>
              </a:rPr>
              <a:t>ke</a:t>
            </a:r>
            <a:r>
              <a:rPr lang="en-ID" sz="2000" b="0" i="0" dirty="0">
                <a:solidFill>
                  <a:schemeClr val="bg1"/>
                </a:solidFill>
                <a:effectLst/>
              </a:rPr>
              <a:t> port </a:t>
            </a:r>
            <a:r>
              <a:rPr lang="en-ID" sz="2000" b="0" i="0" dirty="0" err="1">
                <a:solidFill>
                  <a:schemeClr val="bg1"/>
                </a:solidFill>
                <a:effectLst/>
              </a:rPr>
              <a:t>tertentu</a:t>
            </a:r>
            <a:r>
              <a:rPr lang="en-ID" sz="2000" b="0" i="0" dirty="0">
                <a:solidFill>
                  <a:schemeClr val="bg1"/>
                </a:solidFill>
                <a:effectLst/>
              </a:rPr>
              <a:t> di </a:t>
            </a:r>
            <a:r>
              <a:rPr lang="en-ID" sz="2000" b="0" i="0" dirty="0" err="1">
                <a:solidFill>
                  <a:schemeClr val="bg1"/>
                </a:solidFill>
                <a:effectLst/>
              </a:rPr>
              <a:t>sebuah</a:t>
            </a:r>
            <a:r>
              <a:rPr lang="en-ID" sz="2000" b="0" i="0" dirty="0">
                <a:solidFill>
                  <a:schemeClr val="bg1"/>
                </a:solidFill>
                <a:effectLst/>
              </a:rPr>
              <a:t> server web hosting </a:t>
            </a:r>
            <a:r>
              <a:rPr lang="en-ID" sz="2000" b="0" i="0" dirty="0" err="1">
                <a:solidFill>
                  <a:schemeClr val="bg1"/>
                </a:solidFill>
                <a:effectLst/>
              </a:rPr>
              <a:t>tertentu</a:t>
            </a:r>
            <a:r>
              <a:rPr lang="en-ID" sz="2000" b="0" i="0" dirty="0">
                <a:solidFill>
                  <a:schemeClr val="bg1"/>
                </a:solidFill>
                <a:effectLst/>
              </a:rPr>
              <a:t>. </a:t>
            </a:r>
            <a:r>
              <a:rPr lang="en-ID" sz="2000" b="0" i="0" dirty="0" err="1">
                <a:solidFill>
                  <a:schemeClr val="bg1"/>
                </a:solidFill>
                <a:effectLst/>
              </a:rPr>
              <a:t>Umumnya</a:t>
            </a:r>
            <a:r>
              <a:rPr lang="en-ID" sz="2000" b="0" i="0" dirty="0">
                <a:solidFill>
                  <a:schemeClr val="bg1"/>
                </a:solidFill>
                <a:effectLst/>
              </a:rPr>
              <a:t> port yang </a:t>
            </a:r>
            <a:r>
              <a:rPr lang="en-ID" sz="2000" b="0" i="0" dirty="0" err="1">
                <a:solidFill>
                  <a:schemeClr val="bg1"/>
                </a:solidFill>
                <a:effectLst/>
              </a:rPr>
              <a:t>digunakan</a:t>
            </a:r>
            <a:r>
              <a:rPr lang="en-ID" sz="2000" b="0" i="0" dirty="0">
                <a:solidFill>
                  <a:schemeClr val="bg1"/>
                </a:solidFill>
                <a:effectLst/>
              </a:rPr>
              <a:t> </a:t>
            </a:r>
            <a:r>
              <a:rPr lang="en-ID" sz="2000" b="0" i="0" dirty="0" err="1">
                <a:solidFill>
                  <a:schemeClr val="bg1"/>
                </a:solidFill>
                <a:effectLst/>
              </a:rPr>
              <a:t>adalah</a:t>
            </a:r>
            <a:r>
              <a:rPr lang="en-ID" sz="2000" b="0" i="0" dirty="0">
                <a:solidFill>
                  <a:schemeClr val="bg1"/>
                </a:solidFill>
                <a:effectLst/>
              </a:rPr>
              <a:t> port 80. </a:t>
            </a:r>
            <a:r>
              <a:rPr lang="en-ID" sz="2000" b="0" i="0" dirty="0" err="1">
                <a:solidFill>
                  <a:schemeClr val="bg1"/>
                </a:solidFill>
                <a:effectLst/>
              </a:rPr>
              <a:t>Klien</a:t>
            </a:r>
            <a:r>
              <a:rPr lang="en-ID" sz="2000" b="0" i="0" dirty="0">
                <a:solidFill>
                  <a:schemeClr val="bg1"/>
                </a:solidFill>
                <a:effectLst/>
              </a:rPr>
              <a:t> juga </a:t>
            </a:r>
            <a:r>
              <a:rPr lang="en-ID" sz="2000" b="0" i="0" dirty="0" err="1">
                <a:solidFill>
                  <a:schemeClr val="bg1"/>
                </a:solidFill>
                <a:effectLst/>
              </a:rPr>
              <a:t>sering</a:t>
            </a:r>
            <a:r>
              <a:rPr lang="en-ID" sz="2000" b="0" i="0" dirty="0">
                <a:solidFill>
                  <a:schemeClr val="bg1"/>
                </a:solidFill>
                <a:effectLst/>
              </a:rPr>
              <a:t> </a:t>
            </a:r>
            <a:r>
              <a:rPr lang="en-ID" sz="2000" b="0" i="0" dirty="0" err="1">
                <a:solidFill>
                  <a:schemeClr val="bg1"/>
                </a:solidFill>
                <a:effectLst/>
              </a:rPr>
              <a:t>dikenal</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user agent, </a:t>
            </a:r>
            <a:r>
              <a:rPr lang="en-ID" sz="2000" b="0" i="0" dirty="0" err="1">
                <a:solidFill>
                  <a:schemeClr val="bg1"/>
                </a:solidFill>
                <a:effectLst/>
              </a:rPr>
              <a:t>sedangkan</a:t>
            </a:r>
            <a:r>
              <a:rPr lang="en-ID" sz="2000" b="0" i="0" dirty="0">
                <a:solidFill>
                  <a:schemeClr val="bg1"/>
                </a:solidFill>
                <a:effectLst/>
              </a:rPr>
              <a:t> server yang </a:t>
            </a:r>
            <a:r>
              <a:rPr lang="en-ID" sz="2000" b="0" i="0" dirty="0" err="1">
                <a:solidFill>
                  <a:schemeClr val="bg1"/>
                </a:solidFill>
                <a:effectLst/>
              </a:rPr>
              <a:t>meresponnya</a:t>
            </a:r>
            <a:r>
              <a:rPr lang="en-ID" sz="2000" b="0" i="0" dirty="0">
                <a:solidFill>
                  <a:schemeClr val="bg1"/>
                </a:solidFill>
                <a:effectLst/>
              </a:rPr>
              <a:t> dan juga </a:t>
            </a:r>
            <a:r>
              <a:rPr lang="en-ID" sz="2000" b="0" i="0" dirty="0" err="1">
                <a:solidFill>
                  <a:schemeClr val="bg1"/>
                </a:solidFill>
                <a:effectLst/>
              </a:rPr>
              <a:t>meyimpan</a:t>
            </a:r>
            <a:r>
              <a:rPr lang="en-ID" sz="2000" b="0" i="0" dirty="0">
                <a:solidFill>
                  <a:schemeClr val="bg1"/>
                </a:solidFill>
                <a:effectLst/>
              </a:rPr>
              <a:t> </a:t>
            </a:r>
            <a:r>
              <a:rPr lang="en-ID" sz="2000" b="0" i="0" dirty="0" err="1">
                <a:solidFill>
                  <a:schemeClr val="bg1"/>
                </a:solidFill>
                <a:effectLst/>
              </a:rPr>
              <a:t>sumber</a:t>
            </a:r>
            <a:r>
              <a:rPr lang="en-ID" sz="2000" b="0" i="0" dirty="0">
                <a:solidFill>
                  <a:schemeClr val="bg1"/>
                </a:solidFill>
                <a:effectLst/>
              </a:rPr>
              <a:t> </a:t>
            </a:r>
            <a:r>
              <a:rPr lang="en-ID" sz="2000" b="0" i="0" dirty="0" err="1">
                <a:solidFill>
                  <a:schemeClr val="bg1"/>
                </a:solidFill>
                <a:effectLst/>
              </a:rPr>
              <a:t>daya</a:t>
            </a:r>
            <a:r>
              <a:rPr lang="en-ID" sz="2000" b="0" i="0" dirty="0">
                <a:solidFill>
                  <a:schemeClr val="bg1"/>
                </a:solidFill>
                <a:effectLst/>
              </a:rPr>
              <a:t> </a:t>
            </a:r>
            <a:r>
              <a:rPr lang="en-ID" sz="2000" b="0" i="0" dirty="0" err="1">
                <a:solidFill>
                  <a:schemeClr val="bg1"/>
                </a:solidFill>
                <a:effectLst/>
              </a:rPr>
              <a:t>seperti</a:t>
            </a:r>
            <a:r>
              <a:rPr lang="en-ID" sz="2000" b="0" i="0" dirty="0">
                <a:solidFill>
                  <a:schemeClr val="bg1"/>
                </a:solidFill>
                <a:effectLst/>
              </a:rPr>
              <a:t> </a:t>
            </a:r>
            <a:r>
              <a:rPr lang="en-ID" sz="2000" b="0" i="0" dirty="0" err="1">
                <a:solidFill>
                  <a:schemeClr val="bg1"/>
                </a:solidFill>
                <a:effectLst/>
              </a:rPr>
              <a:t>berkas</a:t>
            </a:r>
            <a:r>
              <a:rPr lang="en-ID" sz="2000" b="0" i="0" dirty="0">
                <a:solidFill>
                  <a:schemeClr val="bg1"/>
                </a:solidFill>
                <a:effectLst/>
              </a:rPr>
              <a:t> HTML dan </a:t>
            </a:r>
            <a:r>
              <a:rPr lang="en-ID" sz="2000" b="0" i="0" dirty="0" err="1">
                <a:solidFill>
                  <a:schemeClr val="bg1"/>
                </a:solidFill>
                <a:effectLst/>
              </a:rPr>
              <a:t>gambar</a:t>
            </a:r>
            <a:r>
              <a:rPr lang="en-ID" sz="2000" b="0" i="0" dirty="0">
                <a:solidFill>
                  <a:schemeClr val="bg1"/>
                </a:solidFill>
                <a:effectLst/>
              </a:rPr>
              <a:t> </a:t>
            </a:r>
            <a:r>
              <a:rPr lang="en-ID" sz="2000" b="0" i="0" dirty="0" err="1">
                <a:solidFill>
                  <a:schemeClr val="bg1"/>
                </a:solidFill>
                <a:effectLst/>
              </a:rPr>
              <a:t>disebut</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origin server.</a:t>
            </a:r>
            <a:br>
              <a:rPr lang="en-ID" sz="2000" b="0" i="0" dirty="0">
                <a:solidFill>
                  <a:schemeClr val="bg1"/>
                </a:solidFill>
                <a:effectLst/>
              </a:rPr>
            </a:br>
            <a:r>
              <a:rPr lang="en-ID" sz="2000" b="0" i="0" dirty="0" err="1">
                <a:solidFill>
                  <a:schemeClr val="bg1"/>
                </a:solidFill>
                <a:effectLst/>
              </a:rPr>
              <a:t>Diantara</a:t>
            </a:r>
            <a:r>
              <a:rPr lang="en-ID" sz="2000" b="0" i="0" dirty="0">
                <a:solidFill>
                  <a:schemeClr val="bg1"/>
                </a:solidFill>
                <a:effectLst/>
              </a:rPr>
              <a:t> </a:t>
            </a:r>
            <a:r>
              <a:rPr lang="en-ID" sz="2000" b="0" i="0" dirty="0" err="1">
                <a:solidFill>
                  <a:schemeClr val="bg1"/>
                </a:solidFill>
                <a:effectLst/>
              </a:rPr>
              <a:t>kedua</a:t>
            </a:r>
            <a:r>
              <a:rPr lang="en-ID" sz="2000" b="0" i="0" dirty="0">
                <a:solidFill>
                  <a:schemeClr val="bg1"/>
                </a:solidFill>
                <a:effectLst/>
              </a:rPr>
              <a:t> user agent dan origin server </a:t>
            </a:r>
            <a:r>
              <a:rPr lang="en-ID" sz="2000" b="0" i="0" dirty="0" err="1">
                <a:solidFill>
                  <a:schemeClr val="bg1"/>
                </a:solidFill>
                <a:effectLst/>
              </a:rPr>
              <a:t>bisa</a:t>
            </a:r>
            <a:r>
              <a:rPr lang="en-ID" sz="2000" b="0" i="0" dirty="0">
                <a:solidFill>
                  <a:schemeClr val="bg1"/>
                </a:solidFill>
                <a:effectLst/>
              </a:rPr>
              <a:t> </a:t>
            </a:r>
            <a:r>
              <a:rPr lang="en-ID" sz="2000" b="0" i="0" dirty="0" err="1">
                <a:solidFill>
                  <a:schemeClr val="bg1"/>
                </a:solidFill>
                <a:effectLst/>
              </a:rPr>
              <a:t>saja</a:t>
            </a:r>
            <a:r>
              <a:rPr lang="en-ID" sz="2000" b="0" i="0" dirty="0">
                <a:solidFill>
                  <a:schemeClr val="bg1"/>
                </a:solidFill>
                <a:effectLst/>
              </a:rPr>
              <a:t> </a:t>
            </a:r>
            <a:r>
              <a:rPr lang="en-ID" sz="2000" b="0" i="0" dirty="0" err="1">
                <a:solidFill>
                  <a:schemeClr val="bg1"/>
                </a:solidFill>
                <a:effectLst/>
              </a:rPr>
              <a:t>ada</a:t>
            </a:r>
            <a:r>
              <a:rPr lang="en-ID" sz="2000" b="0" i="0" dirty="0">
                <a:solidFill>
                  <a:schemeClr val="bg1"/>
                </a:solidFill>
                <a:effectLst/>
              </a:rPr>
              <a:t> </a:t>
            </a:r>
            <a:r>
              <a:rPr lang="en-ID" sz="2000" b="0" i="0" dirty="0" err="1">
                <a:solidFill>
                  <a:schemeClr val="bg1"/>
                </a:solidFill>
                <a:effectLst/>
              </a:rPr>
              <a:t>penghubung</a:t>
            </a:r>
            <a:r>
              <a:rPr lang="en-ID" sz="2000" b="0" i="0" dirty="0">
                <a:solidFill>
                  <a:schemeClr val="bg1"/>
                </a:solidFill>
                <a:effectLst/>
              </a:rPr>
              <a:t>, </a:t>
            </a:r>
            <a:r>
              <a:rPr lang="en-ID" sz="2000" b="0" i="0" dirty="0" err="1">
                <a:solidFill>
                  <a:schemeClr val="bg1"/>
                </a:solidFill>
                <a:effectLst/>
              </a:rPr>
              <a:t>seperti</a:t>
            </a:r>
            <a:r>
              <a:rPr lang="en-ID" sz="2000" b="0" i="0" dirty="0">
                <a:solidFill>
                  <a:schemeClr val="bg1"/>
                </a:solidFill>
                <a:effectLst/>
              </a:rPr>
              <a:t> </a:t>
            </a:r>
            <a:r>
              <a:rPr lang="en-ID" sz="2000" b="0" i="0" dirty="0" err="1">
                <a:solidFill>
                  <a:schemeClr val="bg1"/>
                </a:solidFill>
                <a:effectLst/>
              </a:rPr>
              <a:t>misalnya</a:t>
            </a:r>
            <a:r>
              <a:rPr lang="en-ID" sz="2000" b="0" i="0" dirty="0">
                <a:solidFill>
                  <a:schemeClr val="bg1"/>
                </a:solidFill>
                <a:effectLst/>
              </a:rPr>
              <a:t> </a:t>
            </a:r>
            <a:r>
              <a:rPr lang="en-ID" sz="2000" b="0" i="0" dirty="0" err="1">
                <a:solidFill>
                  <a:schemeClr val="bg1"/>
                </a:solidFill>
                <a:effectLst/>
              </a:rPr>
              <a:t>geteway</a:t>
            </a:r>
            <a:r>
              <a:rPr lang="en-ID" sz="2000" b="0" i="0" dirty="0">
                <a:solidFill>
                  <a:schemeClr val="bg1"/>
                </a:solidFill>
                <a:effectLst/>
              </a:rPr>
              <a:t>, tunnel dan proxy. </a:t>
            </a:r>
            <a:r>
              <a:rPr lang="en-ID" sz="2000" b="0" i="0" dirty="0" err="1">
                <a:solidFill>
                  <a:schemeClr val="bg1"/>
                </a:solidFill>
                <a:effectLst/>
              </a:rPr>
              <a:t>Selanjutnya</a:t>
            </a:r>
            <a:r>
              <a:rPr lang="en-ID" sz="2000" b="0" i="0" dirty="0">
                <a:solidFill>
                  <a:schemeClr val="bg1"/>
                </a:solidFill>
                <a:effectLst/>
              </a:rPr>
              <a:t>, </a:t>
            </a:r>
            <a:r>
              <a:rPr lang="en-ID" sz="2000" b="0" i="0" dirty="0" err="1">
                <a:solidFill>
                  <a:schemeClr val="bg1"/>
                </a:solidFill>
                <a:effectLst/>
              </a:rPr>
              <a:t>sumber</a:t>
            </a:r>
            <a:r>
              <a:rPr lang="en-ID" sz="2000" b="0" i="0" dirty="0">
                <a:solidFill>
                  <a:schemeClr val="bg1"/>
                </a:solidFill>
                <a:effectLst/>
              </a:rPr>
              <a:t> yang </a:t>
            </a:r>
            <a:r>
              <a:rPr lang="en-ID" sz="2000" b="0" i="0" dirty="0" err="1">
                <a:solidFill>
                  <a:schemeClr val="bg1"/>
                </a:solidFill>
                <a:effectLst/>
              </a:rPr>
              <a:t>ingin</a:t>
            </a:r>
            <a:r>
              <a:rPr lang="en-ID" sz="2000" b="0" i="0" dirty="0">
                <a:solidFill>
                  <a:schemeClr val="bg1"/>
                </a:solidFill>
                <a:effectLst/>
              </a:rPr>
              <a:t> </a:t>
            </a:r>
            <a:r>
              <a:rPr lang="en-ID" sz="2000" b="0" i="0" dirty="0" err="1">
                <a:solidFill>
                  <a:schemeClr val="bg1"/>
                </a:solidFill>
                <a:effectLst/>
              </a:rPr>
              <a:t>diakses</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a:t>
            </a:r>
            <a:r>
              <a:rPr lang="en-ID" sz="2000" b="0" i="0" dirty="0" err="1">
                <a:solidFill>
                  <a:schemeClr val="bg1"/>
                </a:solidFill>
                <a:effectLst/>
              </a:rPr>
              <a:t>menggunakan</a:t>
            </a:r>
            <a:r>
              <a:rPr lang="en-ID" sz="2000" b="0" i="0" dirty="0">
                <a:solidFill>
                  <a:schemeClr val="bg1"/>
                </a:solidFill>
                <a:effectLst/>
              </a:rPr>
              <a:t> HTTP </a:t>
            </a:r>
            <a:r>
              <a:rPr lang="en-ID" sz="2000" b="0" i="0" dirty="0" err="1">
                <a:solidFill>
                  <a:schemeClr val="bg1"/>
                </a:solidFill>
                <a:effectLst/>
              </a:rPr>
              <a:t>diidentifikasi</a:t>
            </a:r>
            <a:r>
              <a:rPr lang="en-ID" sz="2000" b="0" i="0" dirty="0">
                <a:solidFill>
                  <a:schemeClr val="bg1"/>
                </a:solidFill>
                <a:effectLst/>
              </a:rPr>
              <a:t> </a:t>
            </a:r>
            <a:r>
              <a:rPr lang="en-ID" sz="2000" b="0" i="0" dirty="0" err="1">
                <a:solidFill>
                  <a:schemeClr val="bg1"/>
                </a:solidFill>
                <a:effectLst/>
              </a:rPr>
              <a:t>dengan</a:t>
            </a:r>
            <a:r>
              <a:rPr lang="en-ID" sz="2000" b="0" i="0" dirty="0">
                <a:solidFill>
                  <a:schemeClr val="bg1"/>
                </a:solidFill>
                <a:effectLst/>
              </a:rPr>
              <a:t> </a:t>
            </a:r>
            <a:r>
              <a:rPr lang="en-ID" sz="2000" b="0" i="0" dirty="0" err="1">
                <a:solidFill>
                  <a:schemeClr val="bg1"/>
                </a:solidFill>
                <a:effectLst/>
              </a:rPr>
              <a:t>menggunakan</a:t>
            </a:r>
            <a:r>
              <a:rPr lang="en-ID" sz="2000" b="0" i="0" dirty="0">
                <a:solidFill>
                  <a:schemeClr val="bg1"/>
                </a:solidFill>
                <a:effectLst/>
              </a:rPr>
              <a:t> URL (Uniform Resource Locator) </a:t>
            </a:r>
            <a:r>
              <a:rPr lang="en-ID" sz="2000" b="0" i="0" dirty="0" err="1">
                <a:solidFill>
                  <a:schemeClr val="bg1"/>
                </a:solidFill>
                <a:effectLst/>
              </a:rPr>
              <a:t>dengan</a:t>
            </a:r>
            <a:r>
              <a:rPr lang="en-ID" sz="2000" b="0" i="0" dirty="0">
                <a:solidFill>
                  <a:schemeClr val="bg1"/>
                </a:solidFill>
                <a:effectLst/>
              </a:rPr>
              <a:t> </a:t>
            </a:r>
            <a:r>
              <a:rPr lang="en-ID" sz="2000" b="0" i="0" dirty="0" err="1">
                <a:solidFill>
                  <a:schemeClr val="bg1"/>
                </a:solidFill>
                <a:effectLst/>
              </a:rPr>
              <a:t>skema</a:t>
            </a:r>
            <a:r>
              <a:rPr lang="en-ID" sz="2000" b="0" i="0" dirty="0">
                <a:solidFill>
                  <a:schemeClr val="bg1"/>
                </a:solidFill>
                <a:effectLst/>
              </a:rPr>
              <a:t> URL http: </a:t>
            </a:r>
            <a:r>
              <a:rPr lang="en-ID" sz="2000" b="0" i="0" dirty="0" err="1">
                <a:solidFill>
                  <a:schemeClr val="bg1"/>
                </a:solidFill>
                <a:effectLst/>
              </a:rPr>
              <a:t>atau</a:t>
            </a:r>
            <a:r>
              <a:rPr lang="en-ID" sz="2000" b="0" i="0" dirty="0">
                <a:solidFill>
                  <a:schemeClr val="bg1"/>
                </a:solidFill>
                <a:effectLst/>
              </a:rPr>
              <a:t> https:.</a:t>
            </a:r>
          </a:p>
        </p:txBody>
      </p:sp>
      <p:sp>
        <p:nvSpPr>
          <p:cNvPr id="4" name="TextBox 3">
            <a:extLst>
              <a:ext uri="{FF2B5EF4-FFF2-40B4-BE49-F238E27FC236}">
                <a16:creationId xmlns:a16="http://schemas.microsoft.com/office/drawing/2014/main" id="{EA7FFEE6-830F-4235-B870-804EC17E4C26}"/>
              </a:ext>
            </a:extLst>
          </p:cNvPr>
          <p:cNvSpPr txBox="1"/>
          <p:nvPr/>
        </p:nvSpPr>
        <p:spPr>
          <a:xfrm>
            <a:off x="811763" y="383957"/>
            <a:ext cx="6522098" cy="646331"/>
          </a:xfrm>
          <a:prstGeom prst="rect">
            <a:avLst/>
          </a:prstGeom>
          <a:noFill/>
        </p:spPr>
        <p:txBody>
          <a:bodyPr wrap="square" rtlCol="0">
            <a:spAutoFit/>
          </a:bodyPr>
          <a:lstStyle/>
          <a:p>
            <a:r>
              <a:rPr lang="en-US" sz="3600" dirty="0">
                <a:solidFill>
                  <a:schemeClr val="bg1"/>
                </a:solidFill>
              </a:rPr>
              <a:t>Sejarah HTTP</a:t>
            </a:r>
            <a:endParaRPr lang="en-ID" sz="3600" dirty="0">
              <a:solidFill>
                <a:schemeClr val="bg1"/>
              </a:solidFill>
            </a:endParaRPr>
          </a:p>
        </p:txBody>
      </p:sp>
    </p:spTree>
    <p:extLst>
      <p:ext uri="{BB962C8B-B14F-4D97-AF65-F5344CB8AC3E}">
        <p14:creationId xmlns:p14="http://schemas.microsoft.com/office/powerpoint/2010/main" val="338795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DB0-E404-49E9-A8EF-7130A2EDE9FA}"/>
              </a:ext>
            </a:extLst>
          </p:cNvPr>
          <p:cNvSpPr>
            <a:spLocks noGrp="1"/>
          </p:cNvSpPr>
          <p:nvPr>
            <p:ph type="ctrTitle"/>
          </p:nvPr>
        </p:nvSpPr>
        <p:spPr>
          <a:xfrm>
            <a:off x="1365379" y="4086443"/>
            <a:ext cx="9144000" cy="2387600"/>
          </a:xfrm>
        </p:spPr>
        <p:txBody>
          <a:bodyPr>
            <a:noAutofit/>
          </a:bodyPr>
          <a:lstStyle/>
          <a:p>
            <a:pPr algn="l"/>
            <a:r>
              <a:rPr lang="en-ID" sz="2400" b="0" i="0" dirty="0">
                <a:solidFill>
                  <a:schemeClr val="bg1"/>
                </a:solidFill>
                <a:effectLst/>
              </a:rPr>
              <a:t>HTTP (Hypertext Transfer Protocol) </a:t>
            </a:r>
            <a:r>
              <a:rPr lang="en-ID" sz="2400" b="0" i="0" dirty="0" err="1">
                <a:solidFill>
                  <a:schemeClr val="bg1"/>
                </a:solidFill>
                <a:effectLst/>
              </a:rPr>
              <a:t>adalah</a:t>
            </a:r>
            <a:r>
              <a:rPr lang="en-ID" sz="2400" b="0" i="0" dirty="0">
                <a:solidFill>
                  <a:schemeClr val="bg1"/>
                </a:solidFill>
                <a:effectLst/>
              </a:rPr>
              <a:t> </a:t>
            </a:r>
            <a:r>
              <a:rPr lang="en-ID" sz="2400" b="0" i="0" dirty="0" err="1">
                <a:solidFill>
                  <a:schemeClr val="bg1"/>
                </a:solidFill>
                <a:effectLst/>
              </a:rPr>
              <a:t>protokol</a:t>
            </a:r>
            <a:r>
              <a:rPr lang="en-ID" sz="2400" b="0" i="0" dirty="0">
                <a:solidFill>
                  <a:schemeClr val="bg1"/>
                </a:solidFill>
                <a:effectLst/>
              </a:rPr>
              <a:t> </a:t>
            </a:r>
            <a:r>
              <a:rPr lang="en-ID" sz="2400" b="0" i="0" dirty="0" err="1">
                <a:solidFill>
                  <a:schemeClr val="bg1"/>
                </a:solidFill>
                <a:effectLst/>
              </a:rPr>
              <a:t>komunikasi</a:t>
            </a:r>
            <a:r>
              <a:rPr lang="en-ID" sz="2400" b="0" i="0" dirty="0">
                <a:solidFill>
                  <a:schemeClr val="bg1"/>
                </a:solidFill>
                <a:effectLst/>
              </a:rPr>
              <a:t> yang </a:t>
            </a:r>
            <a:r>
              <a:rPr lang="en-ID" sz="2400" b="0" i="0" dirty="0" err="1">
                <a:solidFill>
                  <a:schemeClr val="bg1"/>
                </a:solidFill>
                <a:effectLst/>
              </a:rPr>
              <a:t>digunakan</a:t>
            </a:r>
            <a:r>
              <a:rPr lang="en-ID" sz="2400" b="0" i="0" dirty="0">
                <a:solidFill>
                  <a:schemeClr val="bg1"/>
                </a:solidFill>
                <a:effectLst/>
              </a:rPr>
              <a:t>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mengirimkan</a:t>
            </a:r>
            <a:r>
              <a:rPr lang="en-ID" sz="2400" b="0" i="0" dirty="0">
                <a:solidFill>
                  <a:schemeClr val="bg1"/>
                </a:solidFill>
                <a:effectLst/>
              </a:rPr>
              <a:t> </a:t>
            </a:r>
            <a:r>
              <a:rPr lang="en-ID" sz="2400" b="0" i="0" dirty="0" err="1">
                <a:solidFill>
                  <a:schemeClr val="bg1"/>
                </a:solidFill>
                <a:effectLst/>
              </a:rPr>
              <a:t>permintaan</a:t>
            </a:r>
            <a:r>
              <a:rPr lang="en-ID" sz="2400" b="0" i="0" dirty="0">
                <a:solidFill>
                  <a:schemeClr val="bg1"/>
                </a:solidFill>
                <a:effectLst/>
              </a:rPr>
              <a:t> dan </a:t>
            </a:r>
            <a:r>
              <a:rPr lang="en-ID" sz="2400" b="0" i="0" dirty="0" err="1">
                <a:solidFill>
                  <a:schemeClr val="bg1"/>
                </a:solidFill>
                <a:effectLst/>
              </a:rPr>
              <a:t>menerima</a:t>
            </a:r>
            <a:r>
              <a:rPr lang="en-ID" sz="2400" b="0" i="0" dirty="0">
                <a:solidFill>
                  <a:schemeClr val="bg1"/>
                </a:solidFill>
                <a:effectLst/>
              </a:rPr>
              <a:t> </a:t>
            </a:r>
            <a:r>
              <a:rPr lang="en-ID" sz="2400" b="0" i="0" dirty="0" err="1">
                <a:solidFill>
                  <a:schemeClr val="bg1"/>
                </a:solidFill>
                <a:effectLst/>
              </a:rPr>
              <a:t>respons</a:t>
            </a:r>
            <a:r>
              <a:rPr lang="en-ID" sz="2400" b="0" i="0" dirty="0">
                <a:solidFill>
                  <a:schemeClr val="bg1"/>
                </a:solidFill>
                <a:effectLst/>
              </a:rPr>
              <a:t> </a:t>
            </a:r>
            <a:r>
              <a:rPr lang="en-ID" sz="2400" b="0" i="0" dirty="0" err="1">
                <a:solidFill>
                  <a:schemeClr val="bg1"/>
                </a:solidFill>
                <a:effectLst/>
              </a:rPr>
              <a:t>antara</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seperti</a:t>
            </a:r>
            <a:r>
              <a:rPr lang="en-ID" sz="2400" b="0" i="0" dirty="0">
                <a:solidFill>
                  <a:schemeClr val="bg1"/>
                </a:solidFill>
                <a:effectLst/>
              </a:rPr>
              <a:t> web browser) dan server web. </a:t>
            </a:r>
            <a:r>
              <a:rPr lang="en-ID" sz="2400" b="0" i="0" dirty="0" err="1">
                <a:solidFill>
                  <a:schemeClr val="bg1"/>
                </a:solidFill>
                <a:effectLst/>
              </a:rPr>
              <a:t>Berikut</a:t>
            </a:r>
            <a:r>
              <a:rPr lang="en-ID" sz="2400" b="0" i="0" dirty="0">
                <a:solidFill>
                  <a:schemeClr val="bg1"/>
                </a:solidFill>
                <a:effectLst/>
              </a:rPr>
              <a:t> </a:t>
            </a:r>
            <a:r>
              <a:rPr lang="en-ID" sz="2400" b="0" i="0" dirty="0" err="1">
                <a:solidFill>
                  <a:schemeClr val="bg1"/>
                </a:solidFill>
                <a:effectLst/>
              </a:rPr>
              <a:t>adalah</a:t>
            </a:r>
            <a:r>
              <a:rPr lang="en-ID" sz="2400" b="0" i="0" dirty="0">
                <a:solidFill>
                  <a:schemeClr val="bg1"/>
                </a:solidFill>
                <a:effectLst/>
              </a:rPr>
              <a:t> </a:t>
            </a:r>
            <a:r>
              <a:rPr lang="en-ID" sz="2400" b="0" i="0" dirty="0" err="1">
                <a:solidFill>
                  <a:schemeClr val="bg1"/>
                </a:solidFill>
                <a:effectLst/>
              </a:rPr>
              <a:t>beberapa</a:t>
            </a:r>
            <a:r>
              <a:rPr lang="en-ID" sz="2400" b="0" i="0" dirty="0">
                <a:solidFill>
                  <a:schemeClr val="bg1"/>
                </a:solidFill>
                <a:effectLst/>
              </a:rPr>
              <a:t> </a:t>
            </a:r>
            <a:r>
              <a:rPr lang="en-ID" sz="2400" b="0" i="0" dirty="0" err="1">
                <a:solidFill>
                  <a:schemeClr val="bg1"/>
                </a:solidFill>
                <a:effectLst/>
              </a:rPr>
              <a:t>fungsi</a:t>
            </a:r>
            <a:r>
              <a:rPr lang="en-ID" sz="2400" b="0" i="0" dirty="0">
                <a:solidFill>
                  <a:schemeClr val="bg1"/>
                </a:solidFill>
                <a:effectLst/>
              </a:rPr>
              <a:t> </a:t>
            </a:r>
            <a:r>
              <a:rPr lang="en-ID" sz="2400" b="0" i="0" dirty="0" err="1">
                <a:solidFill>
                  <a:schemeClr val="bg1"/>
                </a:solidFill>
                <a:effectLst/>
              </a:rPr>
              <a:t>utama</a:t>
            </a:r>
            <a:r>
              <a:rPr lang="en-ID" sz="2400" b="0" i="0" dirty="0">
                <a:solidFill>
                  <a:schemeClr val="bg1"/>
                </a:solidFill>
                <a:effectLst/>
              </a:rPr>
              <a:t> HTTP:</a:t>
            </a:r>
            <a:br>
              <a:rPr lang="en-ID" sz="2400" b="0" i="0" dirty="0">
                <a:solidFill>
                  <a:schemeClr val="bg1"/>
                </a:solidFill>
                <a:effectLst/>
              </a:rPr>
            </a:br>
            <a:br>
              <a:rPr lang="en-ID" sz="2400" b="0" i="0" dirty="0">
                <a:solidFill>
                  <a:schemeClr val="bg1"/>
                </a:solidFill>
                <a:effectLst/>
              </a:rPr>
            </a:br>
            <a:r>
              <a:rPr lang="en-ID" sz="2400" b="0" i="0" dirty="0">
                <a:solidFill>
                  <a:schemeClr val="bg1"/>
                </a:solidFill>
                <a:effectLst/>
              </a:rPr>
              <a:t>	</a:t>
            </a:r>
            <a:r>
              <a:rPr lang="en-ID" sz="2400" b="0" i="0" dirty="0" err="1">
                <a:solidFill>
                  <a:schemeClr val="bg1"/>
                </a:solidFill>
                <a:effectLst/>
              </a:rPr>
              <a:t>Mengirim</a:t>
            </a:r>
            <a:r>
              <a:rPr lang="en-ID" sz="2400" b="0" i="0" dirty="0">
                <a:solidFill>
                  <a:schemeClr val="bg1"/>
                </a:solidFill>
                <a:effectLst/>
              </a:rPr>
              <a:t> </a:t>
            </a:r>
            <a:r>
              <a:rPr lang="en-ID" sz="2400" b="0" i="0" dirty="0" err="1">
                <a:solidFill>
                  <a:schemeClr val="bg1"/>
                </a:solidFill>
                <a:effectLst/>
              </a:rPr>
              <a:t>Permintaan</a:t>
            </a:r>
            <a:r>
              <a:rPr lang="en-ID" sz="2400" b="0" i="0" dirty="0">
                <a:solidFill>
                  <a:schemeClr val="bg1"/>
                </a:solidFill>
                <a:effectLst/>
              </a:rPr>
              <a:t> (Request): HTTP </a:t>
            </a:r>
            <a:r>
              <a:rPr lang="en-ID" sz="2400" b="0" i="0" dirty="0" err="1">
                <a:solidFill>
                  <a:schemeClr val="bg1"/>
                </a:solidFill>
                <a:effectLst/>
              </a:rPr>
              <a:t>memungkinkan</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misalnya</a:t>
            </a:r>
            <a:r>
              <a:rPr lang="en-ID" sz="2400" b="0" i="0" dirty="0">
                <a:solidFill>
                  <a:schemeClr val="bg1"/>
                </a:solidFill>
                <a:effectLst/>
              </a:rPr>
              <a:t> web browser) </a:t>
            </a:r>
            <a:r>
              <a:rPr lang="en-ID" sz="2400" b="0" i="0" dirty="0" err="1">
                <a:solidFill>
                  <a:schemeClr val="bg1"/>
                </a:solidFill>
                <a:effectLst/>
              </a:rPr>
              <a:t>untuk</a:t>
            </a:r>
            <a:r>
              <a:rPr lang="en-ID" sz="2400" b="0" i="0" dirty="0">
                <a:solidFill>
                  <a:schemeClr val="bg1"/>
                </a:solidFill>
                <a:effectLst/>
              </a:rPr>
              <a:t> </a:t>
            </a:r>
            <a:r>
              <a:rPr lang="en-ID" sz="2400" b="0" i="0" dirty="0" err="1">
                <a:solidFill>
                  <a:schemeClr val="bg1"/>
                </a:solidFill>
                <a:effectLst/>
              </a:rPr>
              <a:t>mengirimkan</a:t>
            </a:r>
            <a:r>
              <a:rPr lang="en-ID" sz="2400" b="0" i="0" dirty="0">
                <a:solidFill>
                  <a:schemeClr val="bg1"/>
                </a:solidFill>
                <a:effectLst/>
              </a:rPr>
              <a:t> </a:t>
            </a:r>
            <a:r>
              <a:rPr lang="en-ID" sz="2400" b="0" i="0" dirty="0" err="1">
                <a:solidFill>
                  <a:schemeClr val="bg1"/>
                </a:solidFill>
                <a:effectLst/>
              </a:rPr>
              <a:t>permintaan</a:t>
            </a:r>
            <a:r>
              <a:rPr lang="en-ID" sz="2400" b="0" i="0" dirty="0">
                <a:solidFill>
                  <a:schemeClr val="bg1"/>
                </a:solidFill>
                <a:effectLst/>
              </a:rPr>
              <a:t> </a:t>
            </a:r>
            <a:r>
              <a:rPr lang="en-ID" sz="2400" b="0" i="0" dirty="0" err="1">
                <a:solidFill>
                  <a:schemeClr val="bg1"/>
                </a:solidFill>
                <a:effectLst/>
              </a:rPr>
              <a:t>ke</a:t>
            </a:r>
            <a:r>
              <a:rPr lang="en-ID" sz="2400" b="0" i="0" dirty="0">
                <a:solidFill>
                  <a:schemeClr val="bg1"/>
                </a:solidFill>
                <a:effectLst/>
              </a:rPr>
              <a:t> server web. </a:t>
            </a:r>
            <a:r>
              <a:rPr lang="en-ID" sz="2400" b="0" i="0" dirty="0" err="1">
                <a:solidFill>
                  <a:schemeClr val="bg1"/>
                </a:solidFill>
                <a:effectLst/>
              </a:rPr>
              <a:t>Permintaan</a:t>
            </a:r>
            <a:r>
              <a:rPr lang="en-ID" sz="2400" b="0" i="0" dirty="0">
                <a:solidFill>
                  <a:schemeClr val="bg1"/>
                </a:solidFill>
                <a:effectLst/>
              </a:rPr>
              <a:t> </a:t>
            </a:r>
            <a:r>
              <a:rPr lang="en-ID" sz="2400" b="0" i="0" dirty="0" err="1">
                <a:solidFill>
                  <a:schemeClr val="bg1"/>
                </a:solidFill>
                <a:effectLst/>
              </a:rPr>
              <a:t>ini</a:t>
            </a:r>
            <a:r>
              <a:rPr lang="en-ID" sz="2400" b="0" i="0" dirty="0">
                <a:solidFill>
                  <a:schemeClr val="bg1"/>
                </a:solidFill>
                <a:effectLst/>
              </a:rPr>
              <a:t> </a:t>
            </a:r>
            <a:r>
              <a:rPr lang="en-ID" sz="2400" b="0" i="0" dirty="0" err="1">
                <a:solidFill>
                  <a:schemeClr val="bg1"/>
                </a:solidFill>
                <a:effectLst/>
              </a:rPr>
              <a:t>biasanya</a:t>
            </a:r>
            <a:r>
              <a:rPr lang="en-ID" sz="2400" b="0" i="0" dirty="0">
                <a:solidFill>
                  <a:schemeClr val="bg1"/>
                </a:solidFill>
                <a:effectLst/>
              </a:rPr>
              <a:t> </a:t>
            </a:r>
            <a:r>
              <a:rPr lang="en-ID" sz="2400" b="0" i="0" dirty="0" err="1">
                <a:solidFill>
                  <a:schemeClr val="bg1"/>
                </a:solidFill>
                <a:effectLst/>
              </a:rPr>
              <a:t>berupa</a:t>
            </a:r>
            <a:r>
              <a:rPr lang="en-ID" sz="2400" b="0" i="0" dirty="0">
                <a:solidFill>
                  <a:schemeClr val="bg1"/>
                </a:solidFill>
                <a:effectLst/>
              </a:rPr>
              <a:t> URL (Uniform Resource Locator) yang </a:t>
            </a:r>
            <a:r>
              <a:rPr lang="en-ID" sz="2400" b="0" i="0" dirty="0" err="1">
                <a:solidFill>
                  <a:schemeClr val="bg1"/>
                </a:solidFill>
                <a:effectLst/>
              </a:rPr>
              <a:t>menunjukkan</a:t>
            </a:r>
            <a:r>
              <a:rPr lang="en-ID" sz="2400" b="0" i="0" dirty="0">
                <a:solidFill>
                  <a:schemeClr val="bg1"/>
                </a:solidFill>
                <a:effectLst/>
              </a:rPr>
              <a:t> </a:t>
            </a:r>
            <a:r>
              <a:rPr lang="en-ID" sz="2400" b="0" i="0" dirty="0" err="1">
                <a:solidFill>
                  <a:schemeClr val="bg1"/>
                </a:solidFill>
                <a:effectLst/>
              </a:rPr>
              <a:t>alamat</a:t>
            </a:r>
            <a:r>
              <a:rPr lang="en-ID" sz="2400" b="0" i="0" dirty="0">
                <a:solidFill>
                  <a:schemeClr val="bg1"/>
                </a:solidFill>
                <a:effectLst/>
              </a:rPr>
              <a:t> </a:t>
            </a:r>
            <a:r>
              <a:rPr lang="en-ID" sz="2400" b="0" i="0" dirty="0" err="1">
                <a:solidFill>
                  <a:schemeClr val="bg1"/>
                </a:solidFill>
                <a:effectLst/>
              </a:rPr>
              <a:t>dari</a:t>
            </a:r>
            <a:r>
              <a:rPr lang="en-ID" sz="2400" b="0" i="0" dirty="0">
                <a:solidFill>
                  <a:schemeClr val="bg1"/>
                </a:solidFill>
                <a:effectLst/>
              </a:rPr>
              <a:t> </a:t>
            </a:r>
            <a:r>
              <a:rPr lang="en-ID" sz="2400" b="0" i="0" dirty="0" err="1">
                <a:solidFill>
                  <a:schemeClr val="bg1"/>
                </a:solidFill>
                <a:effectLst/>
              </a:rPr>
              <a:t>sumber</a:t>
            </a:r>
            <a:r>
              <a:rPr lang="en-ID" sz="2400" b="0" i="0" dirty="0">
                <a:solidFill>
                  <a:schemeClr val="bg1"/>
                </a:solidFill>
                <a:effectLst/>
              </a:rPr>
              <a:t> </a:t>
            </a:r>
            <a:r>
              <a:rPr lang="en-ID" sz="2400" b="0" i="0" dirty="0" err="1">
                <a:solidFill>
                  <a:schemeClr val="bg1"/>
                </a:solidFill>
                <a:effectLst/>
              </a:rPr>
              <a:t>daya</a:t>
            </a:r>
            <a:r>
              <a:rPr lang="en-ID" sz="2400" b="0" i="0" dirty="0">
                <a:solidFill>
                  <a:schemeClr val="bg1"/>
                </a:solidFill>
                <a:effectLst/>
              </a:rPr>
              <a:t> yang </a:t>
            </a:r>
            <a:r>
              <a:rPr lang="en-ID" sz="2400" b="0" i="0" dirty="0" err="1">
                <a:solidFill>
                  <a:schemeClr val="bg1"/>
                </a:solidFill>
                <a:effectLst/>
              </a:rPr>
              <a:t>diinginkan</a:t>
            </a:r>
            <a:r>
              <a:rPr lang="en-ID" sz="2400" b="0" i="0" dirty="0">
                <a:solidFill>
                  <a:schemeClr val="bg1"/>
                </a:solidFill>
                <a:effectLst/>
              </a:rPr>
              <a:t>, </a:t>
            </a:r>
            <a:r>
              <a:rPr lang="en-ID" sz="2400" b="0" i="0" dirty="0" err="1">
                <a:solidFill>
                  <a:schemeClr val="bg1"/>
                </a:solidFill>
                <a:effectLst/>
              </a:rPr>
              <a:t>seperti</a:t>
            </a:r>
            <a:r>
              <a:rPr lang="en-ID" sz="2400" b="0" i="0" dirty="0">
                <a:solidFill>
                  <a:schemeClr val="bg1"/>
                </a:solidFill>
                <a:effectLst/>
              </a:rPr>
              <a:t> </a:t>
            </a:r>
            <a:r>
              <a:rPr lang="en-ID" sz="2400" b="0" i="0" dirty="0" err="1">
                <a:solidFill>
                  <a:schemeClr val="bg1"/>
                </a:solidFill>
                <a:effectLst/>
              </a:rPr>
              <a:t>halaman</a:t>
            </a:r>
            <a:r>
              <a:rPr lang="en-ID" sz="2400" b="0" i="0" dirty="0">
                <a:solidFill>
                  <a:schemeClr val="bg1"/>
                </a:solidFill>
                <a:effectLst/>
              </a:rPr>
              <a:t> web, </a:t>
            </a:r>
            <a:r>
              <a:rPr lang="en-ID" sz="2400" b="0" i="0" dirty="0" err="1">
                <a:solidFill>
                  <a:schemeClr val="bg1"/>
                </a:solidFill>
                <a:effectLst/>
              </a:rPr>
              <a:t>gambar</a:t>
            </a:r>
            <a:r>
              <a:rPr lang="en-ID" sz="2400" b="0" i="0" dirty="0">
                <a:solidFill>
                  <a:schemeClr val="bg1"/>
                </a:solidFill>
                <a:effectLst/>
              </a:rPr>
              <a:t>, </a:t>
            </a:r>
            <a:r>
              <a:rPr lang="en-ID" sz="2400" b="0" i="0" dirty="0" err="1">
                <a:solidFill>
                  <a:schemeClr val="bg1"/>
                </a:solidFill>
                <a:effectLst/>
              </a:rPr>
              <a:t>atau</a:t>
            </a:r>
            <a:r>
              <a:rPr lang="en-ID" sz="2400" b="0" i="0" dirty="0">
                <a:solidFill>
                  <a:schemeClr val="bg1"/>
                </a:solidFill>
                <a:effectLst/>
              </a:rPr>
              <a:t> file </a:t>
            </a:r>
            <a:r>
              <a:rPr lang="en-ID" sz="2400" b="0" i="0" dirty="0" err="1">
                <a:solidFill>
                  <a:schemeClr val="bg1"/>
                </a:solidFill>
                <a:effectLst/>
              </a:rPr>
              <a:t>lainnya</a:t>
            </a:r>
            <a:r>
              <a:rPr lang="en-ID" sz="2400" b="0" i="0" dirty="0">
                <a:solidFill>
                  <a:schemeClr val="bg1"/>
                </a:solidFill>
                <a:effectLst/>
              </a:rPr>
              <a:t>.</a:t>
            </a:r>
            <a:br>
              <a:rPr lang="en-ID" sz="2400" b="0" i="0" dirty="0">
                <a:solidFill>
                  <a:schemeClr val="bg1"/>
                </a:solidFill>
                <a:effectLst/>
              </a:rPr>
            </a:br>
            <a:br>
              <a:rPr lang="en-ID" sz="2400" b="0" i="0" dirty="0">
                <a:solidFill>
                  <a:schemeClr val="bg1"/>
                </a:solidFill>
                <a:effectLst/>
              </a:rPr>
            </a:br>
            <a:r>
              <a:rPr lang="en-ID" sz="2400" b="0" i="0" dirty="0">
                <a:solidFill>
                  <a:schemeClr val="bg1"/>
                </a:solidFill>
                <a:effectLst/>
              </a:rPr>
              <a:t>	</a:t>
            </a:r>
            <a:r>
              <a:rPr lang="en-ID" sz="2400" b="0" i="0" dirty="0" err="1">
                <a:solidFill>
                  <a:schemeClr val="bg1"/>
                </a:solidFill>
                <a:effectLst/>
              </a:rPr>
              <a:t>Mengelola</a:t>
            </a:r>
            <a:r>
              <a:rPr lang="en-ID" sz="2400" b="0" i="0" dirty="0">
                <a:solidFill>
                  <a:schemeClr val="bg1"/>
                </a:solidFill>
                <a:effectLst/>
              </a:rPr>
              <a:t> </a:t>
            </a:r>
            <a:r>
              <a:rPr lang="en-ID" sz="2400" b="0" i="0" dirty="0" err="1">
                <a:solidFill>
                  <a:schemeClr val="bg1"/>
                </a:solidFill>
                <a:effectLst/>
              </a:rPr>
              <a:t>Respons</a:t>
            </a:r>
            <a:r>
              <a:rPr lang="en-ID" sz="2400" b="0" i="0" dirty="0">
                <a:solidFill>
                  <a:schemeClr val="bg1"/>
                </a:solidFill>
                <a:effectLst/>
              </a:rPr>
              <a:t> (Response): Setelah </a:t>
            </a:r>
            <a:r>
              <a:rPr lang="en-ID" sz="2400" b="0" i="0" dirty="0" err="1">
                <a:solidFill>
                  <a:schemeClr val="bg1"/>
                </a:solidFill>
                <a:effectLst/>
              </a:rPr>
              <a:t>menerima</a:t>
            </a:r>
            <a:r>
              <a:rPr lang="en-ID" sz="2400" b="0" i="0" dirty="0">
                <a:solidFill>
                  <a:schemeClr val="bg1"/>
                </a:solidFill>
                <a:effectLst/>
              </a:rPr>
              <a:t> </a:t>
            </a:r>
            <a:r>
              <a:rPr lang="en-ID" sz="2400" b="0" i="0" dirty="0" err="1">
                <a:solidFill>
                  <a:schemeClr val="bg1"/>
                </a:solidFill>
                <a:effectLst/>
              </a:rPr>
              <a:t>permintaan</a:t>
            </a:r>
            <a:r>
              <a:rPr lang="en-ID" sz="2400" b="0" i="0" dirty="0">
                <a:solidFill>
                  <a:schemeClr val="bg1"/>
                </a:solidFill>
                <a:effectLst/>
              </a:rPr>
              <a:t>, server web </a:t>
            </a:r>
            <a:r>
              <a:rPr lang="en-ID" sz="2400" b="0" i="0" dirty="0" err="1">
                <a:solidFill>
                  <a:schemeClr val="bg1"/>
                </a:solidFill>
                <a:effectLst/>
              </a:rPr>
              <a:t>mengirimkan</a:t>
            </a:r>
            <a:r>
              <a:rPr lang="en-ID" sz="2400" b="0" i="0" dirty="0">
                <a:solidFill>
                  <a:schemeClr val="bg1"/>
                </a:solidFill>
                <a:effectLst/>
              </a:rPr>
              <a:t> </a:t>
            </a:r>
            <a:r>
              <a:rPr lang="en-ID" sz="2400" b="0" i="0" dirty="0" err="1">
                <a:solidFill>
                  <a:schemeClr val="bg1"/>
                </a:solidFill>
                <a:effectLst/>
              </a:rPr>
              <a:t>respons</a:t>
            </a:r>
            <a:r>
              <a:rPr lang="en-ID" sz="2400" b="0" i="0" dirty="0">
                <a:solidFill>
                  <a:schemeClr val="bg1"/>
                </a:solidFill>
                <a:effectLst/>
              </a:rPr>
              <a:t> </a:t>
            </a:r>
            <a:r>
              <a:rPr lang="en-ID" sz="2400" b="0" i="0" dirty="0" err="1">
                <a:solidFill>
                  <a:schemeClr val="bg1"/>
                </a:solidFill>
                <a:effectLst/>
              </a:rPr>
              <a:t>kembali</a:t>
            </a:r>
            <a:r>
              <a:rPr lang="en-ID" sz="2400" b="0" i="0" dirty="0">
                <a:solidFill>
                  <a:schemeClr val="bg1"/>
                </a:solidFill>
                <a:effectLst/>
              </a:rPr>
              <a:t> </a:t>
            </a:r>
            <a:r>
              <a:rPr lang="en-ID" sz="2400" b="0" i="0" dirty="0" err="1">
                <a:solidFill>
                  <a:schemeClr val="bg1"/>
                </a:solidFill>
                <a:effectLst/>
              </a:rPr>
              <a:t>ke</a:t>
            </a:r>
            <a:r>
              <a:rPr lang="en-ID" sz="2400" b="0" i="0" dirty="0">
                <a:solidFill>
                  <a:schemeClr val="bg1"/>
                </a:solidFill>
                <a:effectLst/>
              </a:rPr>
              <a:t>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melalui</a:t>
            </a:r>
            <a:r>
              <a:rPr lang="en-ID" sz="2400" b="0" i="0" dirty="0">
                <a:solidFill>
                  <a:schemeClr val="bg1"/>
                </a:solidFill>
                <a:effectLst/>
              </a:rPr>
              <a:t> HTTP. </a:t>
            </a:r>
            <a:r>
              <a:rPr lang="en-ID" sz="2400" b="0" i="0" dirty="0" err="1">
                <a:solidFill>
                  <a:schemeClr val="bg1"/>
                </a:solidFill>
                <a:effectLst/>
              </a:rPr>
              <a:t>Respons</a:t>
            </a:r>
            <a:r>
              <a:rPr lang="en-ID" sz="2400" b="0" i="0" dirty="0">
                <a:solidFill>
                  <a:schemeClr val="bg1"/>
                </a:solidFill>
                <a:effectLst/>
              </a:rPr>
              <a:t> </a:t>
            </a:r>
            <a:r>
              <a:rPr lang="en-ID" sz="2400" b="0" i="0" dirty="0" err="1">
                <a:solidFill>
                  <a:schemeClr val="bg1"/>
                </a:solidFill>
                <a:effectLst/>
              </a:rPr>
              <a:t>ini</a:t>
            </a:r>
            <a:r>
              <a:rPr lang="en-ID" sz="2400" b="0" i="0" dirty="0">
                <a:solidFill>
                  <a:schemeClr val="bg1"/>
                </a:solidFill>
                <a:effectLst/>
              </a:rPr>
              <a:t> </a:t>
            </a:r>
            <a:r>
              <a:rPr lang="en-ID" sz="2400" b="0" i="0" dirty="0" err="1">
                <a:solidFill>
                  <a:schemeClr val="bg1"/>
                </a:solidFill>
                <a:effectLst/>
              </a:rPr>
              <a:t>berisi</a:t>
            </a:r>
            <a:r>
              <a:rPr lang="en-ID" sz="2400" b="0" i="0" dirty="0">
                <a:solidFill>
                  <a:schemeClr val="bg1"/>
                </a:solidFill>
                <a:effectLst/>
              </a:rPr>
              <a:t> </a:t>
            </a:r>
            <a:r>
              <a:rPr lang="en-ID" sz="2400" b="0" i="0" dirty="0" err="1">
                <a:solidFill>
                  <a:schemeClr val="bg1"/>
                </a:solidFill>
                <a:effectLst/>
              </a:rPr>
              <a:t>informasi</a:t>
            </a:r>
            <a:r>
              <a:rPr lang="en-ID" sz="2400" b="0" i="0" dirty="0">
                <a:solidFill>
                  <a:schemeClr val="bg1"/>
                </a:solidFill>
                <a:effectLst/>
              </a:rPr>
              <a:t> yang </a:t>
            </a:r>
            <a:r>
              <a:rPr lang="en-ID" sz="2400" b="0" i="0" dirty="0" err="1">
                <a:solidFill>
                  <a:schemeClr val="bg1"/>
                </a:solidFill>
                <a:effectLst/>
              </a:rPr>
              <a:t>diminta</a:t>
            </a:r>
            <a:r>
              <a:rPr lang="en-ID" sz="2400" b="0" i="0" dirty="0">
                <a:solidFill>
                  <a:schemeClr val="bg1"/>
                </a:solidFill>
                <a:effectLst/>
              </a:rPr>
              <a:t> oleh </a:t>
            </a:r>
            <a:r>
              <a:rPr lang="en-ID" sz="2400" b="0" i="0" dirty="0" err="1">
                <a:solidFill>
                  <a:schemeClr val="bg1"/>
                </a:solidFill>
                <a:effectLst/>
              </a:rPr>
              <a:t>klien</a:t>
            </a:r>
            <a:r>
              <a:rPr lang="en-ID" sz="2400" b="0" i="0" dirty="0">
                <a:solidFill>
                  <a:schemeClr val="bg1"/>
                </a:solidFill>
                <a:effectLst/>
              </a:rPr>
              <a:t>, </a:t>
            </a:r>
            <a:r>
              <a:rPr lang="en-ID" sz="2400" b="0" i="0" dirty="0" err="1">
                <a:solidFill>
                  <a:schemeClr val="bg1"/>
                </a:solidFill>
                <a:effectLst/>
              </a:rPr>
              <a:t>seperti</a:t>
            </a:r>
            <a:r>
              <a:rPr lang="en-ID" sz="2400" b="0" i="0" dirty="0">
                <a:solidFill>
                  <a:schemeClr val="bg1"/>
                </a:solidFill>
                <a:effectLst/>
              </a:rPr>
              <a:t> </a:t>
            </a:r>
            <a:r>
              <a:rPr lang="en-ID" sz="2400" b="0" i="0" dirty="0" err="1">
                <a:solidFill>
                  <a:schemeClr val="bg1"/>
                </a:solidFill>
                <a:effectLst/>
              </a:rPr>
              <a:t>halaman</a:t>
            </a:r>
            <a:r>
              <a:rPr lang="en-ID" sz="2400" b="0" i="0" dirty="0">
                <a:solidFill>
                  <a:schemeClr val="bg1"/>
                </a:solidFill>
                <a:effectLst/>
              </a:rPr>
              <a:t> web, status </a:t>
            </a:r>
            <a:r>
              <a:rPr lang="en-ID" sz="2400" b="0" i="0" dirty="0" err="1">
                <a:solidFill>
                  <a:schemeClr val="bg1"/>
                </a:solidFill>
                <a:effectLst/>
              </a:rPr>
              <a:t>kode</a:t>
            </a:r>
            <a:r>
              <a:rPr lang="en-ID" sz="2400" b="0" i="0" dirty="0">
                <a:solidFill>
                  <a:schemeClr val="bg1"/>
                </a:solidFill>
                <a:effectLst/>
              </a:rPr>
              <a:t>, header, dan </a:t>
            </a:r>
            <a:r>
              <a:rPr lang="en-ID" sz="2400" b="0" i="0" dirty="0" err="1">
                <a:solidFill>
                  <a:schemeClr val="bg1"/>
                </a:solidFill>
                <a:effectLst/>
              </a:rPr>
              <a:t>konten</a:t>
            </a:r>
            <a:r>
              <a:rPr lang="en-ID" sz="2400" b="0" i="0" dirty="0">
                <a:solidFill>
                  <a:schemeClr val="bg1"/>
                </a:solidFill>
                <a:effectLst/>
              </a:rPr>
              <a:t>.</a:t>
            </a:r>
            <a:br>
              <a:rPr lang="en-ID" sz="2400" b="0" i="0" dirty="0">
                <a:solidFill>
                  <a:schemeClr val="bg1"/>
                </a:solidFill>
                <a:effectLst/>
              </a:rPr>
            </a:br>
            <a:endParaRPr lang="en-ID" sz="2400" b="0" i="0" dirty="0">
              <a:solidFill>
                <a:schemeClr val="bg1"/>
              </a:solidFill>
              <a:effectLst/>
            </a:endParaRPr>
          </a:p>
        </p:txBody>
      </p:sp>
      <p:sp>
        <p:nvSpPr>
          <p:cNvPr id="4" name="TextBox 3">
            <a:extLst>
              <a:ext uri="{FF2B5EF4-FFF2-40B4-BE49-F238E27FC236}">
                <a16:creationId xmlns:a16="http://schemas.microsoft.com/office/drawing/2014/main" id="{EA7FFEE6-830F-4235-B870-804EC17E4C26}"/>
              </a:ext>
            </a:extLst>
          </p:cNvPr>
          <p:cNvSpPr txBox="1"/>
          <p:nvPr/>
        </p:nvSpPr>
        <p:spPr>
          <a:xfrm>
            <a:off x="811763" y="383957"/>
            <a:ext cx="6522098" cy="646331"/>
          </a:xfrm>
          <a:prstGeom prst="rect">
            <a:avLst/>
          </a:prstGeom>
          <a:noFill/>
        </p:spPr>
        <p:txBody>
          <a:bodyPr wrap="square" rtlCol="0">
            <a:spAutoFit/>
          </a:bodyPr>
          <a:lstStyle/>
          <a:p>
            <a:r>
              <a:rPr lang="en-US" sz="3600" dirty="0" err="1">
                <a:solidFill>
                  <a:schemeClr val="bg1"/>
                </a:solidFill>
              </a:rPr>
              <a:t>Fungsi</a:t>
            </a:r>
            <a:r>
              <a:rPr lang="en-US" sz="3600" dirty="0">
                <a:solidFill>
                  <a:schemeClr val="bg1"/>
                </a:solidFill>
              </a:rPr>
              <a:t> HTTP</a:t>
            </a:r>
            <a:endParaRPr lang="en-ID" sz="3600" dirty="0">
              <a:solidFill>
                <a:schemeClr val="bg1"/>
              </a:solidFill>
            </a:endParaRPr>
          </a:p>
        </p:txBody>
      </p:sp>
    </p:spTree>
    <p:extLst>
      <p:ext uri="{BB962C8B-B14F-4D97-AF65-F5344CB8AC3E}">
        <p14:creationId xmlns:p14="http://schemas.microsoft.com/office/powerpoint/2010/main" val="3663863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1253</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Web Architecture</vt:lpstr>
      <vt:lpstr>Cara Kerja Request Web</vt:lpstr>
      <vt:lpstr>Cara Kerja Architecture Web</vt:lpstr>
      <vt:lpstr>PowerPoint Presentation</vt:lpstr>
      <vt:lpstr>Jenis Archotecture Web</vt:lpstr>
      <vt:lpstr>HTTP</vt:lpstr>
      <vt:lpstr>HTTP adalah protocol jaringan lapisan aplikasi (application layer). Yang digunakan untuk mengirim suatu paket data, file, gambar, dokumen dan media  antar computer melalui halaman website.</vt:lpstr>
      <vt:lpstr>HTTP atau Hypertext Transfer Protocol pertama kali digunakan dalam WWW yaitu sekitar tahun 1990. Protokol HTTP yang digunakan pada saat itu adalah versi 0.9 yang merupakan protokol transfer data dengan data mentah yang dikirimkan tanpa melihat tipe dari dokumen itu sendiri. Selanjutnya pada tahun 1996, protokol HTTP mengalami perkembangan sehingga menjadi protokol HTTP versi 1.0. Dan pada tahun 1999 dikeluarkan HTTP versi selanjutnya yaitu 1.1 untuk mengakomodasi proxy, cache dan koneksi yang persisten.  HTTP adalah protokol aplikasi berbasis client server sederhana yang dibangun atas dasar TCP (Transmission Control Protocol). Sebuah klien HTTP biasanya memulai permintaan dengan menciptakan sebuah hubungan ke port tertentu di sebuah server web hosting tertentu. Umumnya port yang digunakan adalah port 80. Klien juga sering dikenal dengan user agent, sedangkan server yang meresponnya dan juga meyimpan sumber daya seperti berkas HTML dan gambar disebut dengan origin server. Diantara kedua user agent dan origin server bisa saja ada penghubung, seperti misalnya geteway, tunnel dan proxy. Selanjutnya, sumber yang ingin diakses dengan menggunakan HTTP diidentifikasi dengan menggunakan URL (Uniform Resource Locator) dengan skema URL http: atau https:.</vt:lpstr>
      <vt:lpstr>HTTP (Hypertext Transfer Protocol) adalah protokol komunikasi yang digunakan untuk mengirimkan permintaan dan menerima respons antara klien (seperti web browser) dan server web. Berikut adalah beberapa fungsi utama HTTP:   Mengirim Permintaan (Request): HTTP memungkinkan klien (misalnya web browser) untuk mengirimkan permintaan ke server web. Permintaan ini biasanya berupa URL (Uniform Resource Locator) yang menunjukkan alamat dari sumber daya yang diinginkan, seperti halaman web, gambar, atau file lainnya.   Mengelola Respons (Response): Setelah menerima permintaan, server web mengirimkan respons kembali ke klien melalui HTTP. Respons ini berisi informasi yang diminta oleh klien, seperti halaman web, status kode, header, dan konten. </vt:lpstr>
      <vt:lpstr>Menentukan Aksi: HTTP menggunakan metode atau verba untuk menentukan jenis aksi yang ingin dilakukan pada sumber daya yang ditargetkan. Beberapa metode HTTP umum meliputi GET, POST, PUT, DELETE, dan OPTIONS. Misalnya, metode GET digunakan untuk mengambil sumber daya, sedangkan metode POST digunakan untuk mengirimkan data ke server.  Mengelola State (Stateless): HTTP dirancang sebagai protokol stateless, yang berarti setiap permintaan dari klien dianggap independen dan tidak bergantung pada permintaan sebelumnya. Ini berarti server web tidak   menyimpan informasi tentang klien antara permintaan yang berbeda. Untuk melacak status atau keadaan klien, teknik seperti cookies atau sesi server sering digunakan. </vt:lpstr>
      <vt:lpstr>Manipulasi Konten: HTTP mendukung berbagai jenis konten, termasuk teks, gambar, video, dan audio. Konten ini dapat dikirimkan dalam respons HTTP menggunakan tipe konten yang tepat, seperti teks/HTML, gambar/jpeg, atau audio/mp3. Ini memungkinkan tampilan yang kaya dan beragam pada web.  Penanganan Kesalahan: HTTP menggunakan kode status untuk mengindikasikan apakah permintaan berhasil atau gagal. Kode status ini termasuk 2xx untuk sukses, 3xx untuk pengalihan, 4xx untuk kesalahan klien, dan 5xx untuk kesalahan server. Dengan menggunakan kode status, klien dapat mengetahui hasil permintaannya dan mengambil tindakan yang sesuai. </vt:lpstr>
      <vt:lpstr>HTTP adalah bagian integral dari World Wide Web dan digunakan secara luas untuk mengakses dan berinteraksi dengan berbagai sumber daya online. Protokol ini memungkinkan pertukaran data yang efisien antara klien dan server, memungkinkan pengiriman konten web yang cepat dan dapat diakses oleh pengguna di seluruh dunia.</vt:lpstr>
      <vt:lpstr>1. Tingkat Keamanan Transmisi Data Perbedaan utama HTTPS dan HTTP adalah tingkat keamanannya. HTTP adalah protokol yang tidak sepenuhnya menjamin keamanan transmisi data antara server dan klien, sedangkan HTTPS sebaliknya. Ini dikarenakan HTTPS menggunakan protokol SSL atau Secure Socket Layer.  HTTPS banyak digunakan pada situs-situs perbankan, e-commerce, form registrasi, dan area bisnis lainnya yang sering mengalami eavesdropping dari pihak ketiga. Oleh sebab itu, sertifikasi SSL sangat diperlukan demi menjamin keamanan data yang ditransmisikan oleh klien.  Dalam menjaga keamanannya, HTTPS mempertimbangkan tiga aspek, yaitu autentikasi server, kerahasiaan data, serta integritas data. Autentikasi server berguna untuk proses verifikasi bahwa seorang klien secara sadar  memang meminta data tersebut dengan cara berkomunikasi dengan server yang ditujunya.  Data tersebut bersifat rahasia dan tidak dapat ditembus oleh pihak lain karena sudah melalui proses enkripsi. Dengan begitu, maka terdapat integritas data sebab telah divalidasi oleh Message Authentication Code atau MAC. </vt:lpstr>
      <vt:lpstr>2. Port yang Digunakan Perbedaan selanjutnya dari HTTPS dan HTTP adalah port yang digunakan. HTTP sendiri secara default menggunakan port 80, sedangkan HTTPS menggunakan port 443.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dc:title>
  <dc:creator>miftah agustian</dc:creator>
  <cp:lastModifiedBy>Administrator</cp:lastModifiedBy>
  <cp:revision>5</cp:revision>
  <dcterms:created xsi:type="dcterms:W3CDTF">2023-10-08T23:31:16Z</dcterms:created>
  <dcterms:modified xsi:type="dcterms:W3CDTF">2023-10-09T08:46:28Z</dcterms:modified>
</cp:coreProperties>
</file>