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 Oriented Programming: </a:t>
            </a:r>
            <a:r>
              <a:rPr lang="en-US" b="1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Dhany</a:t>
            </a:r>
            <a:r>
              <a:rPr lang="en-US" dirty="0" smtClean="0"/>
              <a:t> </a:t>
            </a:r>
            <a:r>
              <a:rPr lang="en-US" dirty="0" err="1" smtClean="0"/>
              <a:t>indra</a:t>
            </a:r>
            <a:r>
              <a:rPr lang="en-US" dirty="0" smtClean="0"/>
              <a:t> </a:t>
            </a:r>
            <a:r>
              <a:rPr lang="en-US" dirty="0" err="1" smtClean="0"/>
              <a:t>gunawan</a:t>
            </a:r>
            <a:r>
              <a:rPr lang="en-US" dirty="0" smtClean="0"/>
              <a:t>, </a:t>
            </a:r>
            <a:r>
              <a:rPr lang="en-US" dirty="0" err="1" smtClean="0"/>
              <a:t>s.t.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8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Parametric Polymorphism</a:t>
            </a:r>
          </a:p>
          <a:p>
            <a:pPr algn="just"/>
            <a:r>
              <a:rPr lang="en-US" dirty="0" err="1"/>
              <a:t>Tipe</a:t>
            </a:r>
            <a:r>
              <a:rPr lang="en-US" dirty="0"/>
              <a:t> Polymorphism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general/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seragam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Polymorphism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Templates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C++, </a:t>
            </a:r>
            <a:r>
              <a:rPr lang="en-US" dirty="0" err="1"/>
              <a:t>dan</a:t>
            </a:r>
            <a:r>
              <a:rPr lang="en-US" dirty="0"/>
              <a:t> Generics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C# </a:t>
            </a:r>
            <a:r>
              <a:rPr lang="en-US" dirty="0" err="1"/>
              <a:t>dan</a:t>
            </a:r>
            <a:r>
              <a:rPr lang="en-US" dirty="0"/>
              <a:t>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5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Subtyping</a:t>
            </a:r>
          </a:p>
          <a:p>
            <a:pPr algn="just"/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Subtype Polymorphism </a:t>
            </a:r>
            <a:r>
              <a:rPr lang="en-US" dirty="0" err="1"/>
              <a:t>atau</a:t>
            </a:r>
            <a:r>
              <a:rPr lang="en-US" dirty="0"/>
              <a:t> Inclusion Polymorphism.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Inheritance </a:t>
            </a:r>
            <a:r>
              <a:rPr lang="en-US" dirty="0" err="1"/>
              <a:t>dan</a:t>
            </a:r>
            <a:r>
              <a:rPr lang="en-US" dirty="0"/>
              <a:t> Interface.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base class </a:t>
            </a:r>
            <a:r>
              <a:rPr lang="en-US" dirty="0" err="1"/>
              <a:t>atau</a:t>
            </a:r>
            <a:r>
              <a:rPr lang="en-US" dirty="0"/>
              <a:t> interface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base class </a:t>
            </a:r>
            <a:r>
              <a:rPr lang="en-US" dirty="0" err="1"/>
              <a:t>atau</a:t>
            </a:r>
            <a:r>
              <a:rPr lang="en-US" dirty="0"/>
              <a:t> interface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children class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2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Row Polymorphism</a:t>
            </a:r>
          </a:p>
          <a:p>
            <a:pPr algn="just"/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Polymorphism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Subtyping,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berurusan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structural types.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record/data.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transform2D : {x: Float, y : Float, p}, yang </a:t>
            </a:r>
            <a:r>
              <a:rPr lang="en-US" dirty="0" err="1"/>
              <a:t>mentransformasi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p </a:t>
            </a:r>
            <a:r>
              <a:rPr lang="en-US" dirty="0" err="1"/>
              <a:t>adalah</a:t>
            </a:r>
            <a:r>
              <a:rPr lang="en-US" dirty="0"/>
              <a:t> class/type yang </a:t>
            </a:r>
            <a:r>
              <a:rPr lang="en-US" dirty="0" err="1"/>
              <a:t>memiliki</a:t>
            </a:r>
            <a:r>
              <a:rPr lang="en-US" dirty="0"/>
              <a:t> attribute float x </a:t>
            </a:r>
            <a:r>
              <a:rPr lang="en-US" dirty="0" err="1"/>
              <a:t>dan</a:t>
            </a:r>
            <a:r>
              <a:rPr lang="en-US" dirty="0"/>
              <a:t> float y. </a:t>
            </a:r>
            <a:r>
              <a:rPr lang="en-US" dirty="0" err="1"/>
              <a:t>Fungsi</a:t>
            </a:r>
            <a:r>
              <a:rPr lang="en-US" dirty="0"/>
              <a:t> transform2D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class/type yang </a:t>
            </a:r>
            <a:r>
              <a:rPr lang="en-US" dirty="0" err="1"/>
              <a:t>memiliki</a:t>
            </a:r>
            <a:r>
              <a:rPr lang="en-US" dirty="0"/>
              <a:t> attribute </a:t>
            </a:r>
            <a:r>
              <a:rPr lang="en-US" dirty="0" err="1"/>
              <a:t>setidaknya</a:t>
            </a:r>
            <a:r>
              <a:rPr lang="en-US" dirty="0"/>
              <a:t> float x </a:t>
            </a:r>
            <a:r>
              <a:rPr lang="en-US" dirty="0" err="1"/>
              <a:t>dan</a:t>
            </a:r>
            <a:r>
              <a:rPr lang="en-US" dirty="0"/>
              <a:t> float y.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,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transform2D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0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/>
              <a:t>Polytypism</a:t>
            </a:r>
            <a:endParaRPr lang="en-US" dirty="0"/>
          </a:p>
          <a:p>
            <a:pPr algn="just"/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Polymorphism,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Polymorphism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. </a:t>
            </a:r>
            <a:r>
              <a:rPr lang="en-US" dirty="0" err="1"/>
              <a:t>Polytypism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general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type.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Generic Haskell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extensi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Haskell.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7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Polymorphism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implementasinya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Static Polymorphism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</a:t>
            </a:r>
            <a:r>
              <a:rPr lang="en-US" i="1" dirty="0"/>
              <a:t>ynamic Polymorphism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Polymorphism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202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b="1" dirty="0"/>
              <a:t>Static Polymorphism</a:t>
            </a:r>
          </a:p>
          <a:p>
            <a:pPr algn="just" fontAlgn="base"/>
            <a:r>
              <a:rPr lang="en-US" dirty="0"/>
              <a:t>S</a:t>
            </a:r>
            <a:r>
              <a:rPr lang="en-US" dirty="0" smtClean="0"/>
              <a:t>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i="1" dirty="0"/>
              <a:t>compile</a:t>
            </a:r>
            <a:r>
              <a:rPr lang="en-US" dirty="0"/>
              <a:t>,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i="1" dirty="0"/>
              <a:t> compiler </a:t>
            </a:r>
            <a:r>
              <a:rPr lang="en-US" dirty="0" err="1"/>
              <a:t>tambahan</a:t>
            </a:r>
            <a:r>
              <a:rPr lang="en-US" dirty="0" smtClean="0"/>
              <a:t>.</a:t>
            </a:r>
            <a:endParaRPr lang="en-US" dirty="0"/>
          </a:p>
          <a:p>
            <a:pPr algn="just" fontAlgn="base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i="1" dirty="0"/>
              <a:t> Static Polymorphism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Static Binding</a:t>
            </a:r>
            <a:r>
              <a:rPr lang="en-US" dirty="0"/>
              <a:t>, </a:t>
            </a:r>
            <a:r>
              <a:rPr lang="en-US" i="1" dirty="0"/>
              <a:t>Compile-Time Binding</a:t>
            </a:r>
            <a:r>
              <a:rPr lang="en-US" dirty="0"/>
              <a:t>,</a:t>
            </a:r>
            <a:r>
              <a:rPr lang="en-US" i="1" dirty="0"/>
              <a:t> Early Binding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Overloading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i="1" dirty="0"/>
              <a:t> class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623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Dynamic Polymorphism</a:t>
            </a:r>
          </a:p>
          <a:p>
            <a:pPr algn="just" fontAlgn="base"/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berjalannya</a:t>
            </a:r>
            <a:r>
              <a:rPr lang="en-US" dirty="0"/>
              <a:t> program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runtime.</a:t>
            </a:r>
            <a:r>
              <a:rPr lang="en-US" dirty="0"/>
              <a:t>.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i="1" dirty="0"/>
              <a:t> Dynamic Polymorphism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/>
              <a:t>Polymorphism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berjalannya</a:t>
            </a:r>
            <a:r>
              <a:rPr lang="en-US" dirty="0"/>
              <a:t> program (runtime). Static Polymorphism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compiler </a:t>
            </a:r>
            <a:r>
              <a:rPr lang="en-US" dirty="0" err="1"/>
              <a:t>tambahan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Dynamic Polymorphism </a:t>
            </a:r>
            <a:r>
              <a:rPr lang="en-US" dirty="0" err="1"/>
              <a:t>lebih</a:t>
            </a:r>
            <a:r>
              <a:rPr lang="en-US" dirty="0"/>
              <a:t> flexible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dioperasikan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type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Dynamic Polymorphism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Static Polymorphism.</a:t>
            </a:r>
            <a:endParaRPr lang="en-US" dirty="0"/>
          </a:p>
          <a:p>
            <a:pPr algn="just" fontAlgn="base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i="1" dirty="0"/>
              <a:t>Dynamic Polymorphism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Dynamic Binding</a:t>
            </a:r>
            <a:r>
              <a:rPr lang="en-US" dirty="0"/>
              <a:t>, </a:t>
            </a:r>
            <a:r>
              <a:rPr lang="en-US" i="1" dirty="0"/>
              <a:t>Run-Time Binding</a:t>
            </a:r>
            <a:r>
              <a:rPr lang="en-US" dirty="0"/>
              <a:t>, </a:t>
            </a:r>
            <a:r>
              <a:rPr lang="en-US" i="1" dirty="0"/>
              <a:t>Late Binding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Overriding </a:t>
            </a:r>
            <a:r>
              <a:rPr lang="en-US" dirty="0" err="1"/>
              <a:t>pada</a:t>
            </a:r>
            <a:r>
              <a:rPr lang="en-US" i="1" dirty="0"/>
              <a:t> class-class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550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Perbedaan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 </a:t>
            </a:r>
            <a:r>
              <a:rPr lang="en-US" b="1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31" y="1737360"/>
            <a:ext cx="10868298" cy="487244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Polymorphism.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overloading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overriding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Overloading</a:t>
            </a:r>
          </a:p>
          <a:p>
            <a:pPr algn="just"/>
            <a:r>
              <a:rPr lang="en-US" dirty="0"/>
              <a:t>Nama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Parameter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Return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Overriding</a:t>
            </a:r>
          </a:p>
          <a:p>
            <a:pPr algn="just"/>
            <a:r>
              <a:rPr lang="en-US" dirty="0" smtClean="0"/>
              <a:t>Mode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metodenya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Subclass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diizinkan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superclass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diizinkan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class.</a:t>
            </a:r>
          </a:p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subclass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diizinkan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overriding yang </a:t>
            </a:r>
            <a:r>
              <a:rPr lang="en-US" dirty="0" err="1"/>
              <a:t>ketat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superclass </a:t>
            </a:r>
            <a:r>
              <a:rPr lang="en-US" dirty="0" err="1"/>
              <a:t>atau</a:t>
            </a:r>
            <a:r>
              <a:rPr lang="en-US" dirty="0"/>
              <a:t> pun parent class.</a:t>
            </a:r>
          </a:p>
        </p:txBody>
      </p:sp>
    </p:spTree>
    <p:extLst>
      <p:ext uri="{BB962C8B-B14F-4D97-AF65-F5344CB8AC3E}">
        <p14:creationId xmlns:p14="http://schemas.microsoft.com/office/powerpoint/2010/main" val="241760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Contoh</a:t>
            </a:r>
            <a:r>
              <a:rPr lang="en-US" b="1" dirty="0"/>
              <a:t> Polymorphism </a:t>
            </a:r>
            <a:r>
              <a:rPr lang="en-US" b="1" dirty="0" err="1"/>
              <a:t>dalam</a:t>
            </a:r>
            <a:r>
              <a:rPr lang="en-US" b="1" dirty="0"/>
              <a:t> Bahasa </a:t>
            </a:r>
            <a:r>
              <a:rPr lang="en-US" b="1" dirty="0" err="1"/>
              <a:t>Pemrograman</a:t>
            </a:r>
            <a:r>
              <a:rPr lang="en-US" b="1" dirty="0"/>
              <a:t> </a:t>
            </a:r>
            <a:r>
              <a:rPr lang="en-US" b="1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Polymorphism </a:t>
            </a:r>
            <a:r>
              <a:rPr lang="en-US" dirty="0" err="1"/>
              <a:t>tipe</a:t>
            </a:r>
            <a:r>
              <a:rPr lang="en-US" dirty="0"/>
              <a:t> Subtyping Polymorphism </a:t>
            </a:r>
            <a:r>
              <a:rPr lang="en-US" dirty="0" err="1"/>
              <a:t>dimana</a:t>
            </a:r>
            <a:r>
              <a:rPr lang="en-US" dirty="0"/>
              <a:t> class Enemy </a:t>
            </a:r>
            <a:r>
              <a:rPr lang="en-US" dirty="0" err="1"/>
              <a:t>merupakan</a:t>
            </a:r>
            <a:r>
              <a:rPr lang="en-US" dirty="0"/>
              <a:t> super class </a:t>
            </a:r>
            <a:r>
              <a:rPr lang="en-US" dirty="0" err="1"/>
              <a:t>dari</a:t>
            </a:r>
            <a:r>
              <a:rPr lang="en-US" dirty="0"/>
              <a:t> class Ninja </a:t>
            </a:r>
            <a:r>
              <a:rPr lang="en-US" dirty="0" err="1"/>
              <a:t>dan</a:t>
            </a:r>
            <a:r>
              <a:rPr lang="en-US" dirty="0"/>
              <a:t> class Monster. 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class Enemy </a:t>
            </a:r>
            <a:r>
              <a:rPr lang="en-US" dirty="0" err="1"/>
              <a:t>yaitu</a:t>
            </a:r>
            <a:r>
              <a:rPr lang="en-US" dirty="0"/>
              <a:t> Attack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</a:t>
            </a:r>
            <a:r>
              <a:rPr lang="en-US" dirty="0"/>
              <a:t>-print </a:t>
            </a:r>
            <a:r>
              <a:rPr lang="en-US" dirty="0" err="1"/>
              <a:t>serangan</a:t>
            </a:r>
            <a:r>
              <a:rPr lang="en-US" dirty="0"/>
              <a:t> textual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child class-</a:t>
            </a:r>
            <a:r>
              <a:rPr lang="en-US" dirty="0" err="1"/>
              <a:t>nya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82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enemy;</a:t>
            </a:r>
          </a:p>
          <a:p>
            <a:endParaRPr lang="en-US" dirty="0"/>
          </a:p>
          <a:p>
            <a:r>
              <a:rPr lang="en-US" dirty="0"/>
              <a:t>public class Enemy1 {</a:t>
            </a:r>
          </a:p>
          <a:p>
            <a:r>
              <a:rPr lang="en-US" dirty="0"/>
              <a:t>    public void attack(){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("Enemy is Attacking !");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163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429768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Polymorphism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“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” </a:t>
            </a:r>
            <a:r>
              <a:rPr lang="en-US" dirty="0" err="1"/>
              <a:t>atau</a:t>
            </a:r>
            <a:r>
              <a:rPr lang="en-US" dirty="0"/>
              <a:t> “</a:t>
            </a:r>
            <a:r>
              <a:rPr lang="en-US" dirty="0" err="1"/>
              <a:t>bermacam-macam</a:t>
            </a:r>
            <a:r>
              <a:rPr lang="en-US" dirty="0"/>
              <a:t>”.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textbook, </a:t>
            </a:r>
            <a:endParaRPr lang="en-US" dirty="0" smtClean="0"/>
          </a:p>
          <a:p>
            <a:pPr algn="just"/>
            <a:r>
              <a:rPr lang="en-US" dirty="0" smtClean="0"/>
              <a:t>Polymorphism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interface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entity yang </a:t>
            </a:r>
            <a:r>
              <a:rPr lang="en-US" dirty="0" err="1"/>
              <a:t>berbeda-beda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symbol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entity.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Polymorphism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attribute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base class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children class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default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relevansi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children class. </a:t>
            </a:r>
            <a:endParaRPr lang="en-US" dirty="0" smtClean="0"/>
          </a:p>
          <a:p>
            <a:pPr algn="just"/>
            <a:r>
              <a:rPr lang="en-US" dirty="0" smtClean="0"/>
              <a:t>Dari </a:t>
            </a:r>
            <a:r>
              <a:rPr lang="en-US" dirty="0" err="1"/>
              <a:t>penjelasan-penjelasan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Polymorphism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item </a:t>
            </a:r>
            <a:r>
              <a:rPr lang="en-US" dirty="0" err="1"/>
              <a:t>baik</a:t>
            </a:r>
            <a:r>
              <a:rPr lang="en-US" dirty="0"/>
              <a:t> interface,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entity yang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entity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yang </a:t>
            </a:r>
            <a:r>
              <a:rPr lang="en-US" dirty="0" err="1"/>
              <a:t>menjembatani</a:t>
            </a:r>
            <a:r>
              <a:rPr lang="en-US" dirty="0"/>
              <a:t> agar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item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4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53548"/>
          </a:xfrm>
        </p:spPr>
        <p:txBody>
          <a:bodyPr>
            <a:normAutofit/>
          </a:bodyPr>
          <a:lstStyle/>
          <a:p>
            <a:r>
              <a:rPr lang="en-US" dirty="0"/>
              <a:t>package enemy;</a:t>
            </a:r>
          </a:p>
          <a:p>
            <a:r>
              <a:rPr lang="en-US" dirty="0" smtClean="0"/>
              <a:t>public </a:t>
            </a:r>
            <a:r>
              <a:rPr lang="en-US" dirty="0"/>
              <a:t>class ninja extends Enemy1{</a:t>
            </a:r>
          </a:p>
          <a:p>
            <a:r>
              <a:rPr lang="en-US" dirty="0"/>
              <a:t>    public void attack(){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("Ninja is throwing </a:t>
            </a:r>
            <a:r>
              <a:rPr lang="en-US" dirty="0" err="1"/>
              <a:t>shurikens</a:t>
            </a:r>
            <a:r>
              <a:rPr lang="en-US" dirty="0"/>
              <a:t>!");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898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7940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package enemy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public class Enemy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Enemy1 e1 = new Enemy1();</a:t>
            </a:r>
          </a:p>
          <a:p>
            <a:r>
              <a:rPr lang="en-US" dirty="0"/>
              <a:t>       Enemy1 e2 = new ninja();</a:t>
            </a:r>
          </a:p>
          <a:p>
            <a:r>
              <a:rPr lang="en-US" dirty="0"/>
              <a:t>       Enemy1 e3 = new monster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     e1.attack();</a:t>
            </a:r>
          </a:p>
          <a:p>
            <a:r>
              <a:rPr lang="en-US" dirty="0"/>
              <a:t>       e2.attack();</a:t>
            </a:r>
          </a:p>
          <a:p>
            <a:r>
              <a:rPr lang="en-US" dirty="0"/>
              <a:t>       e3.attack();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2367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enemy;</a:t>
            </a:r>
          </a:p>
          <a:p>
            <a:endParaRPr lang="en-US" dirty="0"/>
          </a:p>
          <a:p>
            <a:r>
              <a:rPr lang="en-US" dirty="0"/>
              <a:t>public class monster extends Enemy1{</a:t>
            </a:r>
          </a:p>
          <a:p>
            <a:r>
              <a:rPr lang="en-US" dirty="0"/>
              <a:t>    public void attack(){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("Monster goes berserk!");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909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4366" y="151376"/>
            <a:ext cx="2629311" cy="1049235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809897"/>
            <a:ext cx="9603275" cy="59566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package enemy;</a:t>
            </a:r>
          </a:p>
          <a:p>
            <a:endParaRPr lang="en-US" dirty="0"/>
          </a:p>
          <a:p>
            <a:r>
              <a:rPr lang="en-US" dirty="0"/>
              <a:t>public class Mobil {</a:t>
            </a:r>
          </a:p>
          <a:p>
            <a:r>
              <a:rPr lang="en-US" dirty="0"/>
              <a:t>    String </a:t>
            </a:r>
            <a:r>
              <a:rPr lang="en-US" dirty="0" err="1"/>
              <a:t>warna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tahunproduksi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Mobil(String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tahunproduksi</a:t>
            </a:r>
            <a:r>
              <a:rPr lang="en-US" dirty="0"/>
              <a:t>){</a:t>
            </a:r>
          </a:p>
          <a:p>
            <a:r>
              <a:rPr lang="en-US" dirty="0"/>
              <a:t>        </a:t>
            </a:r>
            <a:r>
              <a:rPr lang="en-US" dirty="0" err="1"/>
              <a:t>this.warna</a:t>
            </a:r>
            <a:r>
              <a:rPr lang="en-US" dirty="0"/>
              <a:t> = </a:t>
            </a:r>
            <a:r>
              <a:rPr lang="en-US" dirty="0" err="1"/>
              <a:t>warna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this.tahunproduksi</a:t>
            </a:r>
            <a:r>
              <a:rPr lang="en-US" dirty="0"/>
              <a:t> = </a:t>
            </a:r>
            <a:r>
              <a:rPr lang="en-US" dirty="0" err="1"/>
              <a:t>tahunproduksi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Mobil(){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info(){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warna</a:t>
            </a:r>
            <a:r>
              <a:rPr lang="en-US" dirty="0"/>
              <a:t> : " + </a:t>
            </a:r>
            <a:r>
              <a:rPr lang="en-US" dirty="0" err="1"/>
              <a:t>warna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: " +</a:t>
            </a:r>
            <a:r>
              <a:rPr lang="en-US" dirty="0" err="1"/>
              <a:t>tahunproduksi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4019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4366" y="151376"/>
            <a:ext cx="2629311" cy="1049235"/>
          </a:xfrm>
        </p:spPr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1776550"/>
            <a:ext cx="9603275" cy="4585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package enemy;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MobilConstruktor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        Mobil </a:t>
            </a:r>
            <a:r>
              <a:rPr lang="en-US" dirty="0" err="1"/>
              <a:t>mobilku</a:t>
            </a:r>
            <a:r>
              <a:rPr lang="en-US" dirty="0"/>
              <a:t> = new Mobil("</a:t>
            </a:r>
            <a:r>
              <a:rPr lang="en-US" dirty="0" err="1"/>
              <a:t>merah</a:t>
            </a:r>
            <a:r>
              <a:rPr lang="en-US" dirty="0"/>
              <a:t>", 2003);</a:t>
            </a:r>
          </a:p>
          <a:p>
            <a:r>
              <a:rPr lang="en-US" dirty="0"/>
              <a:t>        mobilku.info();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Mobil </a:t>
            </a:r>
            <a:r>
              <a:rPr lang="en-US" dirty="0" err="1"/>
              <a:t>mobilmu</a:t>
            </a:r>
            <a:r>
              <a:rPr lang="en-US" dirty="0"/>
              <a:t> = new Mobil();</a:t>
            </a:r>
          </a:p>
          <a:p>
            <a:r>
              <a:rPr lang="en-US" dirty="0"/>
              <a:t>        mobilmu.info();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6854" y="2149567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warna</a:t>
            </a:r>
            <a:r>
              <a:rPr lang="en-US" dirty="0"/>
              <a:t> : </a:t>
            </a:r>
            <a:r>
              <a:rPr lang="en-US" dirty="0" err="1"/>
              <a:t>merah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: 2003</a:t>
            </a:r>
          </a:p>
          <a:p>
            <a:r>
              <a:rPr lang="en-US" dirty="0" err="1"/>
              <a:t>warna</a:t>
            </a:r>
            <a:r>
              <a:rPr lang="en-US" dirty="0"/>
              <a:t> : null</a:t>
            </a:r>
          </a:p>
          <a:p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: 0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6854" y="1780235"/>
            <a:ext cx="172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 smtClean="0"/>
              <a:t>Hasil</a:t>
            </a:r>
            <a:r>
              <a:rPr lang="en-US" b="1" dirty="0" smtClean="0"/>
              <a:t> program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2092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5922" y="1853754"/>
            <a:ext cx="5197415" cy="3776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49291" y="114275"/>
            <a:ext cx="44892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enemy;</a:t>
            </a:r>
          </a:p>
          <a:p>
            <a:endParaRPr lang="en-US" dirty="0"/>
          </a:p>
          <a:p>
            <a:r>
              <a:rPr lang="en-US" dirty="0"/>
              <a:t>public class Doctor {</a:t>
            </a:r>
          </a:p>
          <a:p>
            <a:r>
              <a:rPr lang="en-US" dirty="0"/>
              <a:t>    public void </a:t>
            </a:r>
            <a:r>
              <a:rPr lang="en-US" dirty="0" err="1"/>
              <a:t>treatPatient</a:t>
            </a:r>
            <a:r>
              <a:rPr lang="en-US" dirty="0"/>
              <a:t>(){</a:t>
            </a:r>
          </a:p>
          <a:p>
            <a:r>
              <a:rPr lang="en-US" dirty="0"/>
              <a:t>        //</a:t>
            </a:r>
            <a:r>
              <a:rPr lang="en-US" dirty="0" err="1"/>
              <a:t>treatPatient</a:t>
            </a:r>
            <a:r>
              <a:rPr lang="en-US" dirty="0"/>
              <a:t> method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744789" y="2321898"/>
            <a:ext cx="48942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enemy;</a:t>
            </a:r>
          </a:p>
          <a:p>
            <a:endParaRPr lang="en-US" dirty="0"/>
          </a:p>
          <a:p>
            <a:r>
              <a:rPr lang="en-US" dirty="0"/>
              <a:t>public class Surgeon extends Doctor{</a:t>
            </a:r>
          </a:p>
          <a:p>
            <a:r>
              <a:rPr lang="en-US" dirty="0"/>
              <a:t>    public void </a:t>
            </a:r>
            <a:r>
              <a:rPr lang="en-US" dirty="0" err="1"/>
              <a:t>treatPatient</a:t>
            </a:r>
            <a:r>
              <a:rPr lang="en-US" dirty="0"/>
              <a:t>(){</a:t>
            </a:r>
          </a:p>
          <a:p>
            <a:r>
              <a:rPr lang="en-US" dirty="0"/>
              <a:t>        //</a:t>
            </a:r>
            <a:r>
              <a:rPr lang="en-US" dirty="0" err="1"/>
              <a:t>treatPatient</a:t>
            </a:r>
            <a:r>
              <a:rPr lang="en-US" dirty="0"/>
              <a:t> method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7445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41417"/>
            <a:ext cx="9603275" cy="476794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package enemy;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jalankan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 (String[]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        Doctor dokter1 = new Doctor();</a:t>
            </a:r>
          </a:p>
          <a:p>
            <a:r>
              <a:rPr lang="en-US" dirty="0"/>
              <a:t>        // </a:t>
            </a:r>
            <a:r>
              <a:rPr lang="en-US" dirty="0" err="1"/>
              <a:t>treatPatient</a:t>
            </a:r>
            <a:r>
              <a:rPr lang="en-US" dirty="0"/>
              <a:t> method in class Doctor will be executed</a:t>
            </a:r>
          </a:p>
          <a:p>
            <a:r>
              <a:rPr lang="en-US" dirty="0"/>
              <a:t>        dokter1.treatPatient();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Surgeon surgeon1 = new Surgeon();</a:t>
            </a:r>
          </a:p>
          <a:p>
            <a:r>
              <a:rPr lang="en-US" dirty="0"/>
              <a:t>        // </a:t>
            </a:r>
            <a:r>
              <a:rPr lang="en-US" dirty="0" err="1"/>
              <a:t>treatPatient</a:t>
            </a:r>
            <a:r>
              <a:rPr lang="en-US" dirty="0"/>
              <a:t> method in class Doctor will be executed</a:t>
            </a:r>
          </a:p>
          <a:p>
            <a:r>
              <a:rPr lang="en-US" dirty="0"/>
              <a:t>        surgeon1.treatPatient();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480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657" y="2016125"/>
            <a:ext cx="704301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37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29" y="1976543"/>
            <a:ext cx="5876682" cy="3450613"/>
          </a:xfrm>
        </p:spPr>
        <p:txBody>
          <a:bodyPr/>
          <a:lstStyle/>
          <a:p>
            <a:r>
              <a:rPr lang="en-US" dirty="0"/>
              <a:t>package enemy;</a:t>
            </a:r>
          </a:p>
          <a:p>
            <a:endParaRPr lang="en-US" dirty="0"/>
          </a:p>
          <a:p>
            <a:r>
              <a:rPr lang="en-US" dirty="0"/>
              <a:t>public class Animal {</a:t>
            </a:r>
          </a:p>
          <a:p>
            <a:r>
              <a:rPr lang="en-US" dirty="0"/>
              <a:t>    public void </a:t>
            </a:r>
            <a:r>
              <a:rPr lang="en-US" dirty="0" err="1"/>
              <a:t>makesound</a:t>
            </a:r>
            <a:r>
              <a:rPr lang="en-US" dirty="0"/>
              <a:t>(){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("the animal makes sounds");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2720" y="1976543"/>
            <a:ext cx="50901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enemy;</a:t>
            </a:r>
          </a:p>
          <a:p>
            <a:endParaRPr lang="en-US" dirty="0"/>
          </a:p>
          <a:p>
            <a:r>
              <a:rPr lang="en-US" dirty="0"/>
              <a:t>public class Dog extends Animal{</a:t>
            </a:r>
          </a:p>
          <a:p>
            <a:r>
              <a:rPr lang="en-US" dirty="0"/>
              <a:t>    public void </a:t>
            </a:r>
            <a:r>
              <a:rPr lang="en-US" dirty="0" err="1"/>
              <a:t>makesound</a:t>
            </a:r>
            <a:r>
              <a:rPr lang="en-US" dirty="0"/>
              <a:t>(){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("the dog </a:t>
            </a:r>
            <a:r>
              <a:rPr lang="en-US" dirty="0" err="1"/>
              <a:t>AuuuAuuu</a:t>
            </a:r>
            <a:r>
              <a:rPr lang="en-US" dirty="0"/>
              <a:t>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540137" y="4130657"/>
            <a:ext cx="52686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enemy;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Kucing</a:t>
            </a:r>
            <a:r>
              <a:rPr lang="en-US" dirty="0"/>
              <a:t> extends Animal{</a:t>
            </a:r>
          </a:p>
          <a:p>
            <a:r>
              <a:rPr lang="en-US" dirty="0"/>
              <a:t>    public void </a:t>
            </a:r>
            <a:r>
              <a:rPr lang="en-US" dirty="0" err="1"/>
              <a:t>makesound</a:t>
            </a:r>
            <a:r>
              <a:rPr lang="en-US" dirty="0"/>
              <a:t>(){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("the cat meows meows");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421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4975" y="229754"/>
            <a:ext cx="2859164" cy="1049235"/>
          </a:xfrm>
        </p:spPr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548640"/>
            <a:ext cx="9603275" cy="57737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package enemy;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polyanimal</a:t>
            </a:r>
            <a:r>
              <a:rPr lang="en-US" dirty="0"/>
              <a:t> {</a:t>
            </a:r>
          </a:p>
          <a:p>
            <a:r>
              <a:rPr lang="en-US" dirty="0"/>
              <a:t>   public static void main 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       Animal animal1 = new Animal();</a:t>
            </a:r>
          </a:p>
          <a:p>
            <a:r>
              <a:rPr lang="en-US" dirty="0"/>
              <a:t>       animal1.makesound();</a:t>
            </a:r>
          </a:p>
          <a:p>
            <a:r>
              <a:rPr lang="en-US" dirty="0"/>
              <a:t>       Dog dog1 = new Dog();</a:t>
            </a:r>
          </a:p>
          <a:p>
            <a:r>
              <a:rPr lang="en-US" dirty="0"/>
              <a:t>       dog1.makesound();</a:t>
            </a:r>
          </a:p>
          <a:p>
            <a:r>
              <a:rPr lang="en-US" dirty="0"/>
              <a:t>       </a:t>
            </a:r>
            <a:r>
              <a:rPr lang="en-US" dirty="0" err="1"/>
              <a:t>Kucing</a:t>
            </a:r>
            <a:r>
              <a:rPr lang="en-US" dirty="0"/>
              <a:t> cat1 = new </a:t>
            </a:r>
            <a:r>
              <a:rPr lang="en-US" dirty="0" err="1"/>
              <a:t>Kucing</a:t>
            </a:r>
            <a:r>
              <a:rPr lang="en-US" dirty="0"/>
              <a:t>();</a:t>
            </a:r>
          </a:p>
          <a:p>
            <a:r>
              <a:rPr lang="en-US" dirty="0"/>
              <a:t>       cat1.makesound();</a:t>
            </a:r>
          </a:p>
          <a:p>
            <a:r>
              <a:rPr lang="en-US" dirty="0"/>
              <a:t>       animal1 = new </a:t>
            </a:r>
            <a:r>
              <a:rPr lang="en-US" dirty="0" err="1"/>
              <a:t>Kucing</a:t>
            </a:r>
            <a:r>
              <a:rPr lang="en-US" dirty="0"/>
              <a:t>();</a:t>
            </a:r>
          </a:p>
          <a:p>
            <a:r>
              <a:rPr lang="en-US" dirty="0"/>
              <a:t>       animal1.makesound();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10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Object Oriented Programming (OOP), Polymorphism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class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/>
              <a:t>menggunakan</a:t>
            </a:r>
            <a:r>
              <a:rPr lang="en-US" dirty="0"/>
              <a:t> Inheritance.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ketahui</a:t>
            </a:r>
            <a:r>
              <a:rPr lang="en-US" dirty="0"/>
              <a:t>, Inheritance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attribute, method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class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, Polymorphism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Inheritance </a:t>
            </a:r>
            <a:r>
              <a:rPr lang="en-US" dirty="0" err="1"/>
              <a:t>maupun</a:t>
            </a:r>
            <a:r>
              <a:rPr lang="en-US" dirty="0"/>
              <a:t>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4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06245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err="1"/>
              <a:t>Umumnya</a:t>
            </a:r>
            <a:r>
              <a:rPr lang="en-US" dirty="0"/>
              <a:t>, Polymorphism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base class </a:t>
            </a:r>
            <a:r>
              <a:rPr lang="en-US" dirty="0" err="1"/>
              <a:t>maupun</a:t>
            </a:r>
            <a:r>
              <a:rPr lang="en-US" dirty="0"/>
              <a:t> Interface,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abstract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terdefinisi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relevansi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 yang </a:t>
            </a:r>
            <a:r>
              <a:rPr lang="en-US" dirty="0" err="1"/>
              <a:t>menggunakan</a:t>
            </a:r>
            <a:r>
              <a:rPr lang="en-US" dirty="0"/>
              <a:t> Interface </a:t>
            </a:r>
            <a:r>
              <a:rPr lang="en-US" dirty="0" err="1"/>
              <a:t>maupun</a:t>
            </a:r>
            <a:r>
              <a:rPr lang="en-US" dirty="0"/>
              <a:t> Inheritance </a:t>
            </a:r>
            <a:r>
              <a:rPr lang="en-US" dirty="0" err="1"/>
              <a:t>pada</a:t>
            </a:r>
            <a:r>
              <a:rPr lang="en-US" dirty="0"/>
              <a:t> base class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class yang </a:t>
            </a:r>
            <a:r>
              <a:rPr lang="en-US" dirty="0" err="1"/>
              <a:t>menggunakan</a:t>
            </a:r>
            <a:r>
              <a:rPr lang="en-US" dirty="0"/>
              <a:t> Interface </a:t>
            </a:r>
            <a:r>
              <a:rPr lang="en-US" dirty="0" err="1"/>
              <a:t>atau</a:t>
            </a:r>
            <a:r>
              <a:rPr lang="en-US" dirty="0"/>
              <a:t> Inheritance,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aslinya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class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Interface </a:t>
            </a:r>
            <a:r>
              <a:rPr lang="en-US" dirty="0" err="1"/>
              <a:t>atau</a:t>
            </a:r>
            <a:r>
              <a:rPr lang="en-US" dirty="0"/>
              <a:t> Inheritance. </a:t>
            </a:r>
            <a:endParaRPr lang="en-US" dirty="0" smtClean="0"/>
          </a:p>
          <a:p>
            <a:pPr algn="just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kata lain, Polymorphism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 pula.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5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Namun</a:t>
            </a:r>
            <a:r>
              <a:rPr lang="en-US" dirty="0"/>
              <a:t>, Polymorphism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berpaku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Inheritance </a:t>
            </a:r>
            <a:r>
              <a:rPr lang="en-US" dirty="0" err="1"/>
              <a:t>maupun</a:t>
            </a:r>
            <a:r>
              <a:rPr lang="en-US" dirty="0"/>
              <a:t> Interface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Function Overloading, Operator Overloading, Templates,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implemetasi</a:t>
            </a:r>
            <a:r>
              <a:rPr lang="en-US" dirty="0"/>
              <a:t> Polymorphism.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8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Implementasi</a:t>
            </a:r>
            <a:r>
              <a:rPr lang="en-US" b="1" dirty="0"/>
              <a:t>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84622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Polymorphism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seekor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bersuara</a:t>
            </a:r>
            <a:r>
              <a:rPr lang="en-US" dirty="0"/>
              <a:t>. Kita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intinya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bersuara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konsepkan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bersuara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berbeda-beda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kucing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“</a:t>
            </a:r>
            <a:r>
              <a:rPr lang="en-US" dirty="0" err="1"/>
              <a:t>Meong</a:t>
            </a:r>
            <a:r>
              <a:rPr lang="en-US" dirty="0"/>
              <a:t>”, </a:t>
            </a:r>
            <a:r>
              <a:rPr lang="en-US" dirty="0" err="1"/>
              <a:t>anjing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“</a:t>
            </a:r>
            <a:r>
              <a:rPr lang="en-US" dirty="0" err="1"/>
              <a:t>Gug</a:t>
            </a:r>
            <a:r>
              <a:rPr lang="en-US" dirty="0"/>
              <a:t> </a:t>
            </a:r>
            <a:r>
              <a:rPr lang="en-US" dirty="0" err="1"/>
              <a:t>gug</a:t>
            </a:r>
            <a:r>
              <a:rPr lang="en-US" dirty="0"/>
              <a:t>”,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mengimplmentasikan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“</a:t>
            </a:r>
            <a:r>
              <a:rPr lang="en-US" dirty="0" err="1"/>
              <a:t>Hshshhss</a:t>
            </a:r>
            <a:r>
              <a:rPr lang="en-US" dirty="0"/>
              <a:t>”, </a:t>
            </a:r>
            <a:r>
              <a:rPr lang="en-US" dirty="0" err="1"/>
              <a:t>sapi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“</a:t>
            </a:r>
            <a:r>
              <a:rPr lang="en-US" dirty="0" err="1"/>
              <a:t>Mooo</a:t>
            </a:r>
            <a:r>
              <a:rPr lang="en-US" dirty="0"/>
              <a:t>”, </a:t>
            </a:r>
            <a:r>
              <a:rPr lang="en-US" dirty="0" err="1"/>
              <a:t>dan</a:t>
            </a:r>
            <a:r>
              <a:rPr lang="en-US" dirty="0"/>
              <a:t> lain-lain. </a:t>
            </a:r>
            <a:endParaRPr lang="en-US" dirty="0" smtClean="0"/>
          </a:p>
          <a:p>
            <a:pPr algn="just"/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implmentasi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Polymorphism.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Sejarah</a:t>
            </a:r>
            <a:r>
              <a:rPr lang="en-US" b="1" dirty="0"/>
              <a:t> </a:t>
            </a:r>
            <a:r>
              <a:rPr lang="en-US" b="1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Konsep</a:t>
            </a:r>
            <a:r>
              <a:rPr lang="en-US" dirty="0"/>
              <a:t> Polymorphism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sains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proses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contributor yang </a:t>
            </a:r>
            <a:r>
              <a:rPr lang="en-US" dirty="0" err="1"/>
              <a:t>berpengaruh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era </a:t>
            </a:r>
            <a:r>
              <a:rPr lang="en-US" dirty="0" err="1"/>
              <a:t>tahun</a:t>
            </a:r>
            <a:r>
              <a:rPr lang="en-US" dirty="0"/>
              <a:t> 1960-an, Polymorphism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type system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praktiknya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1970-an. </a:t>
            </a:r>
            <a:endParaRPr lang="en-US" dirty="0" smtClean="0"/>
          </a:p>
          <a:p>
            <a:pPr algn="just"/>
            <a:r>
              <a:rPr lang="en-US" dirty="0" smtClean="0"/>
              <a:t>Type </a:t>
            </a:r>
            <a:r>
              <a:rPr lang="en-US" dirty="0"/>
              <a:t>system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property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type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mengkonstruksi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variable, expression,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3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Ad Hoc Polymorphism </a:t>
            </a:r>
            <a:r>
              <a:rPr lang="en-US" dirty="0" err="1"/>
              <a:t>dan</a:t>
            </a:r>
            <a:r>
              <a:rPr lang="en-US" dirty="0"/>
              <a:t> Parametric Polymorphism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polymorphism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type system Polymorphism.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notasikan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lecture notes Fundamental Concepts in Programming Languages </a:t>
            </a:r>
            <a:r>
              <a:rPr lang="en-US" dirty="0" err="1"/>
              <a:t>oleh</a:t>
            </a:r>
            <a:r>
              <a:rPr lang="en-US" dirty="0"/>
              <a:t> Christopher Strachey. Ad Hoc Polymorphism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Algol 68, </a:t>
            </a:r>
            <a:r>
              <a:rPr lang="en-US" dirty="0" err="1"/>
              <a:t>dan</a:t>
            </a:r>
            <a:r>
              <a:rPr lang="en-US" dirty="0"/>
              <a:t> Parametric Polymorphism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ML (Meta Language).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1985, Peter Wegner </a:t>
            </a:r>
            <a:r>
              <a:rPr lang="en-US" dirty="0" err="1"/>
              <a:t>dan</a:t>
            </a:r>
            <a:r>
              <a:rPr lang="en-US" dirty="0"/>
              <a:t> Luca </a:t>
            </a:r>
            <a:r>
              <a:rPr lang="en-US" dirty="0" err="1"/>
              <a:t>Cardelli</a:t>
            </a:r>
            <a:r>
              <a:rPr lang="en-US" dirty="0"/>
              <a:t> </a:t>
            </a:r>
            <a:r>
              <a:rPr lang="en-US" dirty="0" err="1"/>
              <a:t>memperkenalkan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term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Inclusion Polymorphism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Subtypes </a:t>
            </a:r>
            <a:r>
              <a:rPr lang="en-US" dirty="0" err="1"/>
              <a:t>dan</a:t>
            </a:r>
            <a:r>
              <a:rPr lang="en-US" dirty="0"/>
              <a:t> Inheritance,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Simula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7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Tipe-tipe</a:t>
            </a:r>
            <a:r>
              <a:rPr lang="en-US" b="1" dirty="0"/>
              <a:t> </a:t>
            </a:r>
            <a:r>
              <a:rPr lang="en-US" b="1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 Hoc Polymorphism</a:t>
            </a:r>
          </a:p>
          <a:p>
            <a:pPr algn="just"/>
            <a:r>
              <a:rPr lang="en-US" dirty="0" err="1"/>
              <a:t>Tipe</a:t>
            </a:r>
            <a:r>
              <a:rPr lang="en-US" dirty="0"/>
              <a:t> Ad Hoc Polymorphism </a:t>
            </a:r>
            <a:r>
              <a:rPr lang="en-US" dirty="0" err="1"/>
              <a:t>adalah</a:t>
            </a:r>
            <a:r>
              <a:rPr lang="en-US" dirty="0"/>
              <a:t> type system Polymorphism yang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Christopher Strachey. </a:t>
            </a:r>
            <a:r>
              <a:rPr lang="en-US" dirty="0" err="1"/>
              <a:t>Tipe</a:t>
            </a:r>
            <a:r>
              <a:rPr lang="en-US" dirty="0"/>
              <a:t> Polymorphism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Polymorphism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argument </a:t>
            </a:r>
            <a:r>
              <a:rPr lang="en-US" dirty="0" err="1"/>
              <a:t>atau</a:t>
            </a:r>
            <a:r>
              <a:rPr lang="en-US" dirty="0"/>
              <a:t> parameter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Function Overloading </a:t>
            </a:r>
            <a:r>
              <a:rPr lang="en-US" dirty="0" err="1"/>
              <a:t>atau</a:t>
            </a:r>
            <a:r>
              <a:rPr lang="en-US" dirty="0"/>
              <a:t> Operator Overloading.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argument </a:t>
            </a:r>
            <a:r>
              <a:rPr lang="en-US" dirty="0" err="1"/>
              <a:t>atau</a:t>
            </a:r>
            <a:r>
              <a:rPr lang="en-US" dirty="0"/>
              <a:t> parameter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473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</TotalTime>
  <Words>1846</Words>
  <Application>Microsoft Office PowerPoint</Application>
  <PresentationFormat>Widescreen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Gill Sans MT</vt:lpstr>
      <vt:lpstr>Gallery</vt:lpstr>
      <vt:lpstr>Object Oriented Programming: Polymorphism</vt:lpstr>
      <vt:lpstr>Pengertian Polymorphism</vt:lpstr>
      <vt:lpstr>lanjutan</vt:lpstr>
      <vt:lpstr>lanjutan</vt:lpstr>
      <vt:lpstr>lanjutan</vt:lpstr>
      <vt:lpstr>Contoh Implementasi Polymorphism</vt:lpstr>
      <vt:lpstr>Sejarah Polymorphism</vt:lpstr>
      <vt:lpstr>lanjutan</vt:lpstr>
      <vt:lpstr>Tipe-tipe Polymorphism</vt:lpstr>
      <vt:lpstr>Lanjutan tipe polymorphism</vt:lpstr>
      <vt:lpstr>Lanjutan tipe polymorphism</vt:lpstr>
      <vt:lpstr>Lanjutan tipe polymorphism</vt:lpstr>
      <vt:lpstr>Lanjutan tipe polymorphism</vt:lpstr>
      <vt:lpstr>Lanjutan secara umum untuk tipe polymorphism</vt:lpstr>
      <vt:lpstr>Lanjutan secara umum untuk tipe polymorphism</vt:lpstr>
      <vt:lpstr>Lanjutan secara umum untuk tipe polymorphism</vt:lpstr>
      <vt:lpstr>Perbedaan Tipe Polymorphism</vt:lpstr>
      <vt:lpstr>Contoh Polymorphism dalam Bahasa Pemrograman Java</vt:lpstr>
      <vt:lpstr>contoh</vt:lpstr>
      <vt:lpstr>lanjutan</vt:lpstr>
      <vt:lpstr>lanjutan</vt:lpstr>
      <vt:lpstr>lanjutan</vt:lpstr>
      <vt:lpstr>contoh</vt:lpstr>
      <vt:lpstr>lanjutan</vt:lpstr>
      <vt:lpstr>contoh</vt:lpstr>
      <vt:lpstr>lanjutan</vt:lpstr>
      <vt:lpstr>contoh</vt:lpstr>
      <vt:lpstr>contoh</vt:lpstr>
      <vt:lpstr>lanjutan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Programming: Polymorphism</dc:title>
  <dc:creator>asus</dc:creator>
  <cp:lastModifiedBy>asus</cp:lastModifiedBy>
  <cp:revision>7</cp:revision>
  <dcterms:created xsi:type="dcterms:W3CDTF">2023-12-27T21:33:05Z</dcterms:created>
  <dcterms:modified xsi:type="dcterms:W3CDTF">2023-12-27T22:54:01Z</dcterms:modified>
</cp:coreProperties>
</file>