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04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89F2F-68AB-4FE6-8DB3-5DAAC42E4BF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46FB-E3D6-47D1-BF90-17755BCD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9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Sistem</a:t>
            </a:r>
            <a:r>
              <a:rPr lang="en-US" sz="6600" dirty="0" smtClean="0"/>
              <a:t> </a:t>
            </a:r>
            <a:r>
              <a:rPr lang="en-US" sz="6600" dirty="0" err="1" smtClean="0"/>
              <a:t>Prediksi</a:t>
            </a:r>
            <a:r>
              <a:rPr lang="en-US" sz="6600" dirty="0" smtClean="0"/>
              <a:t>  </a:t>
            </a:r>
            <a:br>
              <a:rPr lang="en-US" sz="6600" dirty="0" smtClean="0"/>
            </a:br>
            <a:r>
              <a:rPr lang="en-US" sz="6600" dirty="0" err="1" smtClean="0"/>
              <a:t>Panen</a:t>
            </a:r>
            <a:r>
              <a:rPr lang="en-US" sz="6600" dirty="0" smtClean="0"/>
              <a:t> &amp; </a:t>
            </a:r>
            <a:r>
              <a:rPr lang="en-US" sz="6600" dirty="0" err="1" smtClean="0"/>
              <a:t>Laporan</a:t>
            </a:r>
            <a:r>
              <a:rPr lang="en-US" sz="6600" dirty="0" smtClean="0"/>
              <a:t> </a:t>
            </a:r>
            <a:r>
              <a:rPr lang="en-US" sz="6600" dirty="0" err="1" smtClean="0"/>
              <a:t>Pemeliharaan</a:t>
            </a:r>
            <a:r>
              <a:rPr lang="en-US" sz="6600" dirty="0" smtClean="0"/>
              <a:t> </a:t>
            </a:r>
            <a:r>
              <a:rPr lang="en-US" sz="6600" dirty="0" err="1" smtClean="0"/>
              <a:t>Madu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Madu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6551"/>
            <a:ext cx="8946541" cy="464409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  </a:t>
            </a:r>
            <a:r>
              <a:rPr lang="en-US" sz="1500" dirty="0" err="1"/>
              <a:t>Desa</a:t>
            </a:r>
            <a:r>
              <a:rPr lang="en-US" sz="1500" dirty="0"/>
              <a:t> </a:t>
            </a:r>
            <a:r>
              <a:rPr lang="en-US" sz="1500" dirty="0" err="1"/>
              <a:t>banjar</a:t>
            </a:r>
            <a:r>
              <a:rPr lang="en-US" sz="1500" dirty="0"/>
              <a:t> </a:t>
            </a:r>
            <a:r>
              <a:rPr lang="en-US" sz="1500" dirty="0" err="1"/>
              <a:t>Anyar</a:t>
            </a:r>
            <a:r>
              <a:rPr lang="en-US" sz="1500" dirty="0"/>
              <a:t> </a:t>
            </a:r>
            <a:r>
              <a:rPr lang="en-US" sz="1500" dirty="0" err="1"/>
              <a:t>terletak</a:t>
            </a:r>
            <a:r>
              <a:rPr lang="en-US" sz="1500" dirty="0"/>
              <a:t> di </a:t>
            </a:r>
            <a:r>
              <a:rPr lang="en-US" sz="1500" dirty="0" err="1"/>
              <a:t>sebelah</a:t>
            </a:r>
            <a:r>
              <a:rPr lang="en-US" sz="1500" dirty="0"/>
              <a:t> Selatan </a:t>
            </a:r>
            <a:r>
              <a:rPr lang="en-US" sz="1500" dirty="0" err="1"/>
              <a:t>Ibukota</a:t>
            </a:r>
            <a:r>
              <a:rPr lang="en-US" sz="1500" dirty="0"/>
              <a:t> </a:t>
            </a:r>
            <a:r>
              <a:rPr lang="en-US" sz="1500" dirty="0" err="1"/>
              <a:t>Kabopaten</a:t>
            </a:r>
            <a:r>
              <a:rPr lang="en-US" sz="1500" dirty="0"/>
              <a:t> </a:t>
            </a:r>
            <a:r>
              <a:rPr lang="en-US" sz="1500" dirty="0" err="1"/>
              <a:t>Ciamis</a:t>
            </a:r>
            <a:r>
              <a:rPr lang="en-US" sz="1500" dirty="0"/>
              <a:t>, </a:t>
            </a:r>
            <a:r>
              <a:rPr lang="en-US" sz="1500" dirty="0" err="1"/>
              <a:t>berbatasan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Kabupaten</a:t>
            </a:r>
            <a:r>
              <a:rPr lang="en-US" sz="1500" dirty="0"/>
              <a:t> </a:t>
            </a:r>
            <a:r>
              <a:rPr lang="en-US" sz="1500" dirty="0" err="1"/>
              <a:t>Pangandaran</a:t>
            </a:r>
            <a:r>
              <a:rPr lang="en-US" sz="1500" dirty="0"/>
              <a:t>. Salah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potensi</a:t>
            </a:r>
            <a:r>
              <a:rPr lang="en-US" sz="1500" dirty="0"/>
              <a:t> </a:t>
            </a:r>
            <a:r>
              <a:rPr lang="en-US" sz="1500" dirty="0" err="1"/>
              <a:t>alam</a:t>
            </a:r>
            <a:r>
              <a:rPr lang="en-US" sz="1500" dirty="0"/>
              <a:t> yang </a:t>
            </a:r>
            <a:r>
              <a:rPr lang="en-US" sz="1500" dirty="0" err="1"/>
              <a:t>dihasilkan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, yang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salah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 </a:t>
            </a:r>
            <a:r>
              <a:rPr lang="en-US" sz="1500" dirty="0" err="1"/>
              <a:t>primadona</a:t>
            </a:r>
            <a:r>
              <a:rPr lang="en-US" sz="1500" dirty="0"/>
              <a:t> HHBK (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Bukan</a:t>
            </a:r>
            <a:r>
              <a:rPr lang="en-US" sz="1500" dirty="0"/>
              <a:t> </a:t>
            </a:r>
            <a:r>
              <a:rPr lang="en-US" sz="1500" dirty="0" err="1"/>
              <a:t>Kayu</a:t>
            </a:r>
            <a:r>
              <a:rPr lang="en-US" sz="1500" dirty="0"/>
              <a:t>) di Indonesia. </a:t>
            </a:r>
            <a:r>
              <a:rPr lang="en-US" sz="1500" dirty="0" err="1"/>
              <a:t>Banyaknya</a:t>
            </a:r>
            <a:r>
              <a:rPr lang="en-US" sz="1500" dirty="0"/>
              <a:t> </a:t>
            </a:r>
            <a:r>
              <a:rPr lang="en-US" sz="1500" dirty="0" err="1"/>
              <a:t>manfaat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bagi</a:t>
            </a:r>
            <a:r>
              <a:rPr lang="en-US" sz="1500" dirty="0"/>
              <a:t> </a:t>
            </a:r>
            <a:r>
              <a:rPr lang="en-US" sz="1500" dirty="0" err="1"/>
              <a:t>kesehatan</a:t>
            </a:r>
            <a:r>
              <a:rPr lang="en-US" sz="1500" dirty="0"/>
              <a:t>, </a:t>
            </a:r>
            <a:r>
              <a:rPr lang="en-US" sz="1500" dirty="0" err="1"/>
              <a:t>kecantikan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lain </a:t>
            </a:r>
            <a:r>
              <a:rPr lang="en-US" sz="1500" dirty="0" err="1"/>
              <a:t>lain</a:t>
            </a:r>
            <a:r>
              <a:rPr lang="en-US" sz="1500" dirty="0"/>
              <a:t> </a:t>
            </a:r>
            <a:r>
              <a:rPr lang="en-US" sz="1500" dirty="0" err="1"/>
              <a:t>sehingga</a:t>
            </a:r>
            <a:r>
              <a:rPr lang="en-US" sz="1500" dirty="0"/>
              <a:t> </a:t>
            </a:r>
            <a:r>
              <a:rPr lang="en-US" sz="1500" dirty="0" err="1"/>
              <a:t>permintaan</a:t>
            </a:r>
            <a:r>
              <a:rPr lang="en-US" sz="1500" dirty="0"/>
              <a:t> </a:t>
            </a:r>
            <a:r>
              <a:rPr lang="en-US" sz="1500" dirty="0" err="1"/>
              <a:t>pasar</a:t>
            </a:r>
            <a:r>
              <a:rPr lang="en-US" sz="1500" dirty="0"/>
              <a:t>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alam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budidaya</a:t>
            </a:r>
            <a:r>
              <a:rPr lang="en-US" sz="1500" dirty="0"/>
              <a:t> </a:t>
            </a:r>
            <a:r>
              <a:rPr lang="en-US" sz="1500" dirty="0" err="1"/>
              <a:t>cukup</a:t>
            </a:r>
            <a:r>
              <a:rPr lang="en-US" sz="1500" dirty="0"/>
              <a:t> </a:t>
            </a:r>
            <a:r>
              <a:rPr lang="en-US" sz="1500" dirty="0" err="1"/>
              <a:t>tinggi</a:t>
            </a:r>
            <a:r>
              <a:rPr lang="en-US" sz="1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  </a:t>
            </a:r>
            <a:r>
              <a:rPr lang="en-US" sz="1500" dirty="0" err="1"/>
              <a:t>Kmpung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perkampungan</a:t>
            </a:r>
            <a:r>
              <a:rPr lang="en-US" sz="1500" dirty="0"/>
              <a:t> yang di </a:t>
            </a:r>
            <a:r>
              <a:rPr lang="en-US" sz="1500" dirty="0" err="1"/>
              <a:t>kembangkan</a:t>
            </a:r>
            <a:r>
              <a:rPr lang="en-US" sz="1500" dirty="0"/>
              <a:t> </a:t>
            </a:r>
            <a:r>
              <a:rPr lang="en-US" sz="1500" dirty="0" err="1"/>
              <a:t>pembudidayaan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. </a:t>
            </a:r>
            <a:r>
              <a:rPr lang="en-US" sz="1500" dirty="0" err="1"/>
              <a:t>Pembentukan</a:t>
            </a:r>
            <a:r>
              <a:rPr lang="en-US" sz="1500" dirty="0"/>
              <a:t> kampong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berawal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kegiatan</a:t>
            </a:r>
            <a:r>
              <a:rPr lang="en-US" sz="1500" dirty="0"/>
              <a:t> </a:t>
            </a:r>
            <a:r>
              <a:rPr lang="en-US" sz="1500" dirty="0" err="1"/>
              <a:t>pembinaan</a:t>
            </a:r>
            <a:r>
              <a:rPr lang="en-US" sz="1500" dirty="0"/>
              <a:t> yang di </a:t>
            </a:r>
            <a:r>
              <a:rPr lang="en-US" sz="1500" dirty="0" err="1"/>
              <a:t>lakukan</a:t>
            </a:r>
            <a:r>
              <a:rPr lang="en-US" sz="1500" dirty="0"/>
              <a:t> </a:t>
            </a:r>
            <a:r>
              <a:rPr lang="en-US" sz="1500" dirty="0" err="1"/>
              <a:t>oleh</a:t>
            </a:r>
            <a:r>
              <a:rPr lang="en-US" sz="1500" dirty="0"/>
              <a:t> </a:t>
            </a:r>
            <a:r>
              <a:rPr lang="en-US" sz="1500" dirty="0" err="1"/>
              <a:t>Cabang</a:t>
            </a:r>
            <a:r>
              <a:rPr lang="en-US" sz="1500" dirty="0"/>
              <a:t> </a:t>
            </a:r>
            <a:r>
              <a:rPr lang="en-US" sz="1500" dirty="0" err="1"/>
              <a:t>Dinas</a:t>
            </a:r>
            <a:r>
              <a:rPr lang="en-US" sz="1500" dirty="0"/>
              <a:t> </a:t>
            </a:r>
            <a:r>
              <a:rPr lang="en-US" sz="1500" dirty="0" err="1"/>
              <a:t>Kehutanan</a:t>
            </a:r>
            <a:r>
              <a:rPr lang="en-US" sz="1500" dirty="0"/>
              <a:t> Wilayah VII </a:t>
            </a:r>
            <a:r>
              <a:rPr lang="en-US" sz="1500" dirty="0" err="1"/>
              <a:t>Jawa</a:t>
            </a:r>
            <a:r>
              <a:rPr lang="en-US" sz="1500" dirty="0"/>
              <a:t> Barat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Kelompok</a:t>
            </a:r>
            <a:r>
              <a:rPr lang="en-US" sz="1500" dirty="0"/>
              <a:t> </a:t>
            </a:r>
            <a:r>
              <a:rPr lang="en-US" sz="1500" dirty="0" err="1"/>
              <a:t>Tani</a:t>
            </a:r>
            <a:r>
              <a:rPr lang="en-US" sz="1500" dirty="0"/>
              <a:t> </a:t>
            </a:r>
            <a:r>
              <a:rPr lang="en-US" sz="1500" dirty="0" err="1"/>
              <a:t>Hutan</a:t>
            </a:r>
            <a:r>
              <a:rPr lang="en-US" sz="1500" dirty="0"/>
              <a:t> (KTH) </a:t>
            </a:r>
            <a:r>
              <a:rPr lang="en-US" sz="1500" dirty="0" err="1"/>
              <a:t>Bina</a:t>
            </a:r>
            <a:r>
              <a:rPr lang="en-US" sz="1500" dirty="0"/>
              <a:t> Lestari yang </a:t>
            </a:r>
            <a:r>
              <a:rPr lang="en-US" sz="1500" dirty="0" err="1"/>
              <a:t>beralamat</a:t>
            </a:r>
            <a:r>
              <a:rPr lang="en-US" sz="1500" dirty="0"/>
              <a:t> di </a:t>
            </a:r>
            <a:r>
              <a:rPr lang="en-US" sz="1500" dirty="0" err="1"/>
              <a:t>Dusun</a:t>
            </a:r>
            <a:r>
              <a:rPr lang="en-US" sz="1500" dirty="0"/>
              <a:t> </a:t>
            </a:r>
            <a:r>
              <a:rPr lang="en-US" sz="1500" dirty="0" err="1"/>
              <a:t>Sindang</a:t>
            </a:r>
            <a:r>
              <a:rPr lang="en-US" sz="1500" dirty="0"/>
              <a:t> </a:t>
            </a:r>
            <a:r>
              <a:rPr lang="en-US" sz="1500" dirty="0" err="1"/>
              <a:t>Asih</a:t>
            </a:r>
            <a:r>
              <a:rPr lang="en-US" sz="1500" dirty="0"/>
              <a:t>, </a:t>
            </a:r>
            <a:r>
              <a:rPr lang="en-US" sz="1500" dirty="0" err="1"/>
              <a:t>Desa</a:t>
            </a:r>
            <a:r>
              <a:rPr lang="en-US" sz="1500" dirty="0"/>
              <a:t> </a:t>
            </a:r>
            <a:r>
              <a:rPr lang="en-US" sz="1500" dirty="0" err="1"/>
              <a:t>Banjaranyar</a:t>
            </a:r>
            <a:r>
              <a:rPr lang="en-US" sz="1500" dirty="0"/>
              <a:t>, </a:t>
            </a:r>
            <a:r>
              <a:rPr lang="en-US" sz="1500" dirty="0" err="1"/>
              <a:t>Kabupaten</a:t>
            </a:r>
            <a:r>
              <a:rPr lang="en-US" sz="1500" dirty="0"/>
              <a:t> </a:t>
            </a:r>
            <a:r>
              <a:rPr lang="en-US" sz="1500" dirty="0" err="1"/>
              <a:t>Ciamis</a:t>
            </a:r>
            <a:r>
              <a:rPr lang="en-US" sz="1500" dirty="0"/>
              <a:t>, </a:t>
            </a:r>
            <a:r>
              <a:rPr lang="en-US" sz="1500" dirty="0" err="1"/>
              <a:t>Provinsi</a:t>
            </a:r>
            <a:r>
              <a:rPr lang="en-US" sz="1500" dirty="0"/>
              <a:t> </a:t>
            </a:r>
            <a:r>
              <a:rPr lang="en-US" sz="1500" dirty="0" err="1"/>
              <a:t>Jawa</a:t>
            </a:r>
            <a:r>
              <a:rPr lang="en-US" sz="1500" dirty="0"/>
              <a:t> Barat. </a:t>
            </a:r>
            <a:r>
              <a:rPr lang="en-US" sz="1500" dirty="0" err="1"/>
              <a:t>Beranggotakan</a:t>
            </a:r>
            <a:r>
              <a:rPr lang="en-US" sz="1500" dirty="0"/>
              <a:t> 56 orang </a:t>
            </a:r>
            <a:r>
              <a:rPr lang="en-US" sz="1500" dirty="0" err="1"/>
              <a:t>dan</a:t>
            </a:r>
            <a:r>
              <a:rPr lang="en-US" sz="1500" dirty="0"/>
              <a:t> di </a:t>
            </a:r>
            <a:r>
              <a:rPr lang="en-US" sz="1500" dirty="0" err="1"/>
              <a:t>ketuai</a:t>
            </a:r>
            <a:r>
              <a:rPr lang="en-US" sz="1500" dirty="0"/>
              <a:t> </a:t>
            </a:r>
            <a:r>
              <a:rPr lang="en-US" sz="1500" dirty="0" err="1"/>
              <a:t>oleh</a:t>
            </a:r>
            <a:r>
              <a:rPr lang="en-US" sz="1500" dirty="0"/>
              <a:t> </a:t>
            </a:r>
            <a:r>
              <a:rPr lang="en-US" sz="1500" dirty="0" err="1"/>
              <a:t>Bapak</a:t>
            </a:r>
            <a:r>
              <a:rPr lang="en-US" sz="1500" dirty="0"/>
              <a:t> </a:t>
            </a:r>
            <a:r>
              <a:rPr lang="en-US" sz="1500" dirty="0" err="1"/>
              <a:t>Bunyamin</a:t>
            </a:r>
            <a:r>
              <a:rPr lang="en-US" sz="1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 </a:t>
            </a:r>
            <a:r>
              <a:rPr lang="en-US" sz="1500" dirty="0" smtClean="0"/>
              <a:t> </a:t>
            </a:r>
            <a:r>
              <a:rPr lang="en-US" sz="1500" dirty="0" err="1"/>
              <a:t>Jenis</a:t>
            </a:r>
            <a:r>
              <a:rPr lang="en-US" sz="1500" dirty="0"/>
              <a:t> </a:t>
            </a:r>
            <a:r>
              <a:rPr lang="en-US" sz="1500" dirty="0" err="1"/>
              <a:t>budidaya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KTH </a:t>
            </a:r>
            <a:r>
              <a:rPr lang="en-US" sz="1500" dirty="0" err="1"/>
              <a:t>Bina</a:t>
            </a:r>
            <a:r>
              <a:rPr lang="en-US" sz="1500" dirty="0"/>
              <a:t> Lestari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jenis</a:t>
            </a:r>
            <a:r>
              <a:rPr lang="en-US" sz="1500" dirty="0"/>
              <a:t> </a:t>
            </a:r>
            <a:r>
              <a:rPr lang="en-US" sz="1500" dirty="0" err="1"/>
              <a:t>lebah</a:t>
            </a:r>
            <a:r>
              <a:rPr lang="en-US" sz="1500" dirty="0"/>
              <a:t> </a:t>
            </a:r>
            <a:r>
              <a:rPr lang="en-US" sz="1500" dirty="0" err="1"/>
              <a:t>Apis</a:t>
            </a:r>
            <a:r>
              <a:rPr lang="en-US" sz="1500" dirty="0"/>
              <a:t> </a:t>
            </a:r>
            <a:r>
              <a:rPr lang="en-US" sz="1500" dirty="0" err="1"/>
              <a:t>Cerena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Apis</a:t>
            </a:r>
            <a:r>
              <a:rPr lang="en-US" sz="1500" dirty="0"/>
              <a:t> </a:t>
            </a:r>
            <a:r>
              <a:rPr lang="en-US" sz="1500" dirty="0" err="1"/>
              <a:t>Trigona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pakan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bunga</a:t>
            </a:r>
            <a:r>
              <a:rPr lang="en-US" sz="1500" dirty="0"/>
              <a:t> </a:t>
            </a:r>
            <a:r>
              <a:rPr lang="en-US" sz="1500" dirty="0" err="1"/>
              <a:t>pohon</a:t>
            </a:r>
            <a:r>
              <a:rPr lang="en-US" sz="1500" dirty="0"/>
              <a:t> </a:t>
            </a:r>
            <a:r>
              <a:rPr lang="en-US" sz="1500" dirty="0" err="1"/>
              <a:t>manggis</a:t>
            </a:r>
            <a:r>
              <a:rPr lang="en-US" sz="1500" dirty="0"/>
              <a:t>, durian, </a:t>
            </a:r>
            <a:r>
              <a:rPr lang="en-US" sz="1500" dirty="0" err="1"/>
              <a:t>kaliandra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bunga</a:t>
            </a:r>
            <a:r>
              <a:rPr lang="en-US" sz="1500" dirty="0"/>
              <a:t> </a:t>
            </a:r>
            <a:r>
              <a:rPr lang="en-US" sz="1500" dirty="0" err="1"/>
              <a:t>matahari</a:t>
            </a:r>
            <a:r>
              <a:rPr lang="en-US" sz="1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  </a:t>
            </a:r>
            <a:r>
              <a:rPr lang="en-US" sz="1500" dirty="0" err="1" smtClean="0"/>
              <a:t>Lebah</a:t>
            </a:r>
            <a:r>
              <a:rPr lang="en-US" sz="1500" dirty="0" smtClean="0"/>
              <a:t> </a:t>
            </a:r>
            <a:r>
              <a:rPr lang="en-US" sz="1500" dirty="0"/>
              <a:t>Di </a:t>
            </a:r>
            <a:r>
              <a:rPr lang="en-US" sz="1500" dirty="0" err="1"/>
              <a:t>Kampung</a:t>
            </a:r>
            <a:r>
              <a:rPr lang="en-US" sz="1500" dirty="0"/>
              <a:t> </a:t>
            </a:r>
            <a:r>
              <a:rPr lang="en-US" sz="1500" dirty="0" err="1"/>
              <a:t>Madu</a:t>
            </a:r>
            <a:r>
              <a:rPr lang="en-US" sz="1500" dirty="0"/>
              <a:t> </a:t>
            </a:r>
            <a:r>
              <a:rPr lang="en-US" sz="1500" dirty="0" err="1"/>
              <a:t>itu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lebah</a:t>
            </a:r>
            <a:r>
              <a:rPr lang="en-US" sz="1500" dirty="0"/>
              <a:t>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budidaya</a:t>
            </a:r>
            <a:r>
              <a:rPr lang="en-US" sz="1500" dirty="0"/>
              <a:t> </a:t>
            </a:r>
            <a:r>
              <a:rPr lang="en-US" sz="1500" dirty="0" err="1"/>
              <a:t>jadi</a:t>
            </a:r>
            <a:r>
              <a:rPr lang="en-US" sz="1500" dirty="0"/>
              <a:t> </a:t>
            </a:r>
            <a:r>
              <a:rPr lang="en-US" sz="1500" dirty="0" err="1"/>
              <a:t>ratu</a:t>
            </a:r>
            <a:r>
              <a:rPr lang="en-US" sz="1500" dirty="0"/>
              <a:t> </a:t>
            </a:r>
            <a:r>
              <a:rPr lang="en-US" sz="1500" dirty="0" err="1"/>
              <a:t>lebah</a:t>
            </a:r>
            <a:r>
              <a:rPr lang="en-US" sz="1500" dirty="0"/>
              <a:t> di </a:t>
            </a:r>
            <a:r>
              <a:rPr lang="en-US" sz="1500" dirty="0" err="1"/>
              <a:t>dapatkan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budidaya</a:t>
            </a:r>
            <a:r>
              <a:rPr lang="en-US" sz="1500" dirty="0"/>
              <a:t>, </a:t>
            </a: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panen</a:t>
            </a:r>
            <a:r>
              <a:rPr lang="en-US" sz="1500" dirty="0"/>
              <a:t> </a:t>
            </a:r>
            <a:r>
              <a:rPr lang="en-US" sz="1500" dirty="0" err="1"/>
              <a:t>peternak</a:t>
            </a:r>
            <a:r>
              <a:rPr lang="en-US" sz="1500" dirty="0"/>
              <a:t> </a:t>
            </a:r>
            <a:r>
              <a:rPr lang="en-US" sz="1500" dirty="0" err="1"/>
              <a:t>mencari</a:t>
            </a:r>
            <a:r>
              <a:rPr lang="en-US" sz="1500" dirty="0"/>
              <a:t> </a:t>
            </a:r>
            <a:r>
              <a:rPr lang="en-US" sz="1500" dirty="0" err="1"/>
              <a:t>bakal</a:t>
            </a:r>
            <a:r>
              <a:rPr lang="en-US" sz="1500" dirty="0"/>
              <a:t> </a:t>
            </a:r>
            <a:r>
              <a:rPr lang="en-US" sz="1500" dirty="0" err="1"/>
              <a:t>jadi</a:t>
            </a:r>
            <a:r>
              <a:rPr lang="en-US" sz="1500" dirty="0"/>
              <a:t> </a:t>
            </a:r>
            <a:r>
              <a:rPr lang="en-US" sz="1500" dirty="0" err="1"/>
              <a:t>Ratu</a:t>
            </a:r>
            <a:r>
              <a:rPr lang="en-US" sz="1500" dirty="0"/>
              <a:t> </a:t>
            </a:r>
            <a:r>
              <a:rPr lang="en-US" sz="1500" dirty="0" err="1"/>
              <a:t>lebah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memasukannya</a:t>
            </a:r>
            <a:r>
              <a:rPr lang="en-US" sz="1500" dirty="0"/>
              <a:t> </a:t>
            </a:r>
            <a:r>
              <a:rPr lang="en-US" sz="1500" dirty="0" err="1"/>
              <a:t>kembali</a:t>
            </a:r>
            <a:r>
              <a:rPr lang="en-US" sz="1500" dirty="0"/>
              <a:t> </a:t>
            </a:r>
            <a:r>
              <a:rPr lang="en-US" sz="1500" dirty="0" err="1"/>
              <a:t>ke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stup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mulai</a:t>
            </a:r>
            <a:r>
              <a:rPr lang="en-US" sz="1500" dirty="0"/>
              <a:t> </a:t>
            </a:r>
            <a:r>
              <a:rPr lang="en-US" sz="1500" dirty="0" err="1"/>
              <a:t>memproduksi</a:t>
            </a:r>
            <a:r>
              <a:rPr lang="en-US" sz="1500" dirty="0"/>
              <a:t> </a:t>
            </a:r>
            <a:r>
              <a:rPr lang="en-US" sz="1500" dirty="0" err="1"/>
              <a:t>kembali</a:t>
            </a:r>
            <a:r>
              <a:rPr lang="en-US" sz="1500" dirty="0"/>
              <a:t> </a:t>
            </a:r>
            <a:r>
              <a:rPr lang="en-US" sz="1500" dirty="0" err="1"/>
              <a:t>madunya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7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22017" y="1571223"/>
            <a:ext cx="4463369" cy="4322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Stup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tinggalnya</a:t>
            </a:r>
            <a:r>
              <a:rPr lang="en-US" dirty="0" smtClean="0"/>
              <a:t> </a:t>
            </a:r>
            <a:r>
              <a:rPr lang="en-US" dirty="0" err="1" smtClean="0"/>
              <a:t>lebah</a:t>
            </a:r>
            <a:r>
              <a:rPr lang="en-US" dirty="0" smtClean="0"/>
              <a:t> </a:t>
            </a:r>
            <a:r>
              <a:rPr lang="en-US" dirty="0" err="1" smtClean="0"/>
              <a:t>madu</a:t>
            </a:r>
            <a:r>
              <a:rPr lang="en-US" dirty="0" smtClean="0"/>
              <a:t> yang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/>
              <a:t>Stup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Kering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semut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cicak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1423440"/>
            <a:ext cx="6422265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Panen</a:t>
            </a:r>
            <a:r>
              <a:rPr lang="en-US" dirty="0" smtClean="0"/>
              <a:t> </a:t>
            </a:r>
            <a:r>
              <a:rPr lang="en-US" dirty="0" err="1" smtClean="0"/>
              <a:t>Madu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797" y="1994916"/>
            <a:ext cx="592855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Madu</a:t>
            </a:r>
            <a:r>
              <a:rPr lang="en-US" dirty="0" smtClean="0"/>
              <a:t> yang di </a:t>
            </a:r>
            <a:r>
              <a:rPr lang="en-US" dirty="0" err="1"/>
              <a:t>panen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mempengarauhi</a:t>
            </a:r>
            <a:r>
              <a:rPr lang="en-US" dirty="0"/>
              <a:t> 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Rasa </a:t>
            </a:r>
            <a:r>
              <a:rPr lang="en-US" dirty="0" err="1" smtClean="0"/>
              <a:t>Rasanya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Nutrisi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" y="1994916"/>
            <a:ext cx="5271774" cy="39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50324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77" y="2052638"/>
            <a:ext cx="6509073" cy="4195762"/>
          </a:xfrm>
        </p:spPr>
      </p:pic>
    </p:spTree>
    <p:extLst>
      <p:ext uri="{BB962C8B-B14F-4D97-AF65-F5344CB8AC3E}">
        <p14:creationId xmlns:p14="http://schemas.microsoft.com/office/powerpoint/2010/main" val="27727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Kelebihan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Kekuranagan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panen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manual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memakan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Diagram </a:t>
            </a:r>
            <a:r>
              <a:rPr lang="en-US" sz="3600" dirty="0" err="1" smtClean="0"/>
              <a:t>Aktifitas</a:t>
            </a:r>
            <a:r>
              <a:rPr lang="en-US" sz="3600" dirty="0" smtClean="0"/>
              <a:t> </a:t>
            </a:r>
            <a:r>
              <a:rPr lang="en-US" sz="3600" dirty="0" err="1" smtClean="0"/>
              <a:t>Laporan</a:t>
            </a:r>
            <a:r>
              <a:rPr lang="en-US" sz="3600" dirty="0" smtClean="0"/>
              <a:t> </a:t>
            </a:r>
            <a:r>
              <a:rPr lang="en-US" sz="3600" dirty="0" err="1" smtClean="0"/>
              <a:t>Pemeliharaan</a:t>
            </a:r>
            <a:r>
              <a:rPr lang="en-US" sz="3600" dirty="0" smtClean="0"/>
              <a:t>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Terbuatnya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71" y="2052638"/>
            <a:ext cx="7255433" cy="4195762"/>
          </a:xfrm>
        </p:spPr>
      </p:pic>
    </p:spTree>
    <p:extLst>
      <p:ext uri="{BB962C8B-B14F-4D97-AF65-F5344CB8AC3E}">
        <p14:creationId xmlns:p14="http://schemas.microsoft.com/office/powerpoint/2010/main" val="6912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di </a:t>
            </a:r>
            <a:r>
              <a:rPr lang="en-US" dirty="0" err="1" smtClean="0"/>
              <a:t>buat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Keunggulan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panen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Stup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panen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Minimum </a:t>
            </a:r>
            <a:r>
              <a:rPr lang="en-US" dirty="0" err="1" smtClean="0"/>
              <a:t>panen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bulan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Menyita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manifulasi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Harapan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Memungkinkan</a:t>
            </a:r>
            <a:r>
              <a:rPr lang="en-US" sz="3600" dirty="0" smtClean="0"/>
              <a:t>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pengembangan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smtClean="0"/>
              <a:t>IOT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Panen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volume </a:t>
            </a:r>
            <a:r>
              <a:rPr lang="en-US" dirty="0" err="1"/>
              <a:t>madu</a:t>
            </a:r>
            <a:r>
              <a:rPr lang="en-US" dirty="0"/>
              <a:t> yang di </a:t>
            </a:r>
            <a:r>
              <a:rPr lang="en-US" dirty="0" err="1"/>
              <a:t>hasilkan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</a:t>
            </a:r>
            <a:r>
              <a:rPr lang="en-US" dirty="0" err="1"/>
              <a:t>Madu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375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Sistem Prediksi   Panen &amp; Laporan Pemeliharaan Madu</vt:lpstr>
      <vt:lpstr>Kampung Madu</vt:lpstr>
      <vt:lpstr>Stup</vt:lpstr>
      <vt:lpstr>Panen Madu</vt:lpstr>
      <vt:lpstr>Diagram Aktifitas Laporan Pemeliharaan Dulu</vt:lpstr>
      <vt:lpstr>Kekurangan dan Kelebihan Sistem</vt:lpstr>
      <vt:lpstr>Diagram Aktifitas Laporan Pemeliharaan Setelah Terbuatnya Aplikasi</vt:lpstr>
      <vt:lpstr>Keunggulan dan Kekurangan dari Sistem yang di buat</vt:lpstr>
      <vt:lpstr>Harapan Jika Memungkinkan Melakukan pengembangan dengan Sistem IOT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  Panen Madu</dc:title>
  <dc:creator>se</dc:creator>
  <cp:lastModifiedBy>se</cp:lastModifiedBy>
  <cp:revision>16</cp:revision>
  <dcterms:created xsi:type="dcterms:W3CDTF">2019-08-28T01:59:32Z</dcterms:created>
  <dcterms:modified xsi:type="dcterms:W3CDTF">2019-08-28T09:55:21Z</dcterms:modified>
</cp:coreProperties>
</file>