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8819-51ED-461A-B09A-DC3EDD7B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26AC4-794D-4D21-BC3E-B3C64541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87B2-ABE6-4BA6-8D8C-7EA0EBA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8974-054D-4D21-96A4-3153F554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EB53-83FD-4671-95A8-90785F22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1595-934A-4041-BB58-B2948A46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3EF2C-A242-4751-814D-263114E9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B58A-A737-417C-8FE8-02BE4EA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816A9-658A-48D6-970B-C381AE04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667D-2611-417F-A9A7-C484EE16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DCB4-9199-455A-9263-34F86970E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E011-697C-4DDF-A129-F24344D5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7912-45B1-4D6B-AD68-7781BE7B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87F8-CEBB-467B-B4B8-94279347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413F-978C-46B1-AAE1-6C19923F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BEDA-619A-4299-8E5A-80407D87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23C-64F1-4AF9-841C-7980FD66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AED1-D58C-4A60-B84B-7BB70F52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4817-FE52-4BE7-997D-9425327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1EE3-8B19-4710-9262-578B86C0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C760-02C7-46D6-9B24-BDE37FCE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F776-5144-4C43-959A-90A27EFA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8819-383D-4F08-94CB-44E0465A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4402-4B8F-481F-B04B-FB743BF1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9BC3-40DF-4112-8224-8C4F9705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95E-9447-4743-AE5D-368B320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A0CC-D2E6-4D63-81A9-BDF195E0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DD01-B16A-429D-9440-56DAC97B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8214-DDC6-4C44-9CBC-F241CA5A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74541-97B3-411C-832B-98B031B7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9291-5308-4B3A-BBC5-D1CC5D66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9598-1FBC-47AA-82F0-45946B0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22F8C-6A3B-418D-8036-4E4FAE2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3079F-DEE9-464D-AAFC-3637046D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4557C-9F13-4D26-8D48-F5C3F4B7B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44FC6-E95F-44EE-BDB4-FD9843D7B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AC29-E0A4-47BC-A2E6-E6D34027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26575-BDEB-420A-BE66-915C0E64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1ED87-A521-40CC-A310-1F4ED13D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DE89-DF11-42E4-93AA-E55DC25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C83C-6D29-4DE6-B023-68E9936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AC93C-A253-47A8-BE8C-C4701919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1BDA-ACE7-4E61-86D1-D8B90AF1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BC819-A5F0-43B8-876B-C9073FE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F65BB-9439-4C2B-B2A7-54BC31A5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47C0-6D5F-43F0-923D-9344082F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2E2B-9B7C-47B1-B129-F05D7815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935F-998E-42DD-AAA4-E4DC52DF3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3750-3F12-4C99-8D03-A00078B4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3425-55C0-43E7-9623-904468B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93CF-7D38-476E-8EAB-155ADC59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1F0F-8863-400C-AB93-1651F93D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9C05-F2A0-44EF-9640-154B53E8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A78E-B042-4FC8-BB40-1E8B1F0A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30705-6846-4D6F-8329-97127BE8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8006E-76A0-4C7F-BD66-D8D5C23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03A65-6E15-4E59-BA2A-D36991DD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1003-5819-45E1-AFFA-D61D784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4BB16-6CBC-4B55-A772-3E88DC34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88F2-FA94-48A8-B669-44C84788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A1C2-CC6B-46BE-B9F6-FEBB24D99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7CD3-7831-4199-A787-F078A11B96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9816-3DB5-427C-BA82-ADFD4955F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9B9F-AFFD-4DC3-8CFD-2FA1862F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B93E-7861-4119-A001-DDFC0E13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989688-41FA-450F-889B-C1B6B1726644}"/>
              </a:ext>
            </a:extLst>
          </p:cNvPr>
          <p:cNvGrpSpPr/>
          <p:nvPr/>
        </p:nvGrpSpPr>
        <p:grpSpPr>
          <a:xfrm>
            <a:off x="375860" y="1197205"/>
            <a:ext cx="11483866" cy="4036946"/>
            <a:chOff x="375860" y="1197205"/>
            <a:chExt cx="11483866" cy="40369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D5AF09-8B4B-4C77-AC29-6D78C7F1A4E9}"/>
                </a:ext>
              </a:extLst>
            </p:cNvPr>
            <p:cNvGrpSpPr/>
            <p:nvPr/>
          </p:nvGrpSpPr>
          <p:grpSpPr>
            <a:xfrm>
              <a:off x="375860" y="1197205"/>
              <a:ext cx="11483866" cy="4036946"/>
              <a:chOff x="375860" y="1197205"/>
              <a:chExt cx="11483866" cy="403694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5B3A56-F8A2-419C-B5B1-5B37A70764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860" y="1197205"/>
                <a:ext cx="6055419" cy="4036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D5D9AD-0EF2-491D-B5BD-67252DDC0F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702"/>
              <a:stretch/>
            </p:blipFill>
            <p:spPr>
              <a:xfrm>
                <a:off x="6096000" y="1202070"/>
                <a:ext cx="5763726" cy="4032081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E1DD2D-3D06-4829-A17C-2524D74B516B}"/>
                </a:ext>
              </a:extLst>
            </p:cNvPr>
            <p:cNvSpPr txBox="1"/>
            <p:nvPr/>
          </p:nvSpPr>
          <p:spPr>
            <a:xfrm>
              <a:off x="5627602" y="473336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2F529A-1445-4464-9F22-C93D13DFEA7E}"/>
                </a:ext>
              </a:extLst>
            </p:cNvPr>
            <p:cNvSpPr txBox="1"/>
            <p:nvPr/>
          </p:nvSpPr>
          <p:spPr>
            <a:xfrm>
              <a:off x="11347742" y="471778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8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212991-93B6-431E-9599-5BB6B278A3C8}"/>
              </a:ext>
            </a:extLst>
          </p:cNvPr>
          <p:cNvGrpSpPr/>
          <p:nvPr/>
        </p:nvGrpSpPr>
        <p:grpSpPr>
          <a:xfrm>
            <a:off x="610059" y="1452501"/>
            <a:ext cx="10958650" cy="3838573"/>
            <a:chOff x="610059" y="1452501"/>
            <a:chExt cx="10958650" cy="383857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30AD598-A298-4574-A1DD-D37773B9E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59" y="1452501"/>
              <a:ext cx="5757859" cy="383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390B1E-118D-4FA9-84AF-2BDD00156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6062889" y="1452501"/>
              <a:ext cx="5442759" cy="38385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AB490-ED5C-4A5A-B4BD-B3465725F6CF}"/>
                </a:ext>
              </a:extLst>
            </p:cNvPr>
            <p:cNvSpPr txBox="1"/>
            <p:nvPr/>
          </p:nvSpPr>
          <p:spPr>
            <a:xfrm>
              <a:off x="5627602" y="473336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65500A-2525-47AA-9700-E9C39761185D}"/>
                </a:ext>
              </a:extLst>
            </p:cNvPr>
            <p:cNvSpPr txBox="1"/>
            <p:nvPr/>
          </p:nvSpPr>
          <p:spPr>
            <a:xfrm>
              <a:off x="11100311" y="471778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60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DF257-C42F-42DD-99EE-E15F52DA0484}"/>
              </a:ext>
            </a:extLst>
          </p:cNvPr>
          <p:cNvGrpSpPr/>
          <p:nvPr/>
        </p:nvGrpSpPr>
        <p:grpSpPr>
          <a:xfrm>
            <a:off x="588085" y="1418214"/>
            <a:ext cx="11314355" cy="3870960"/>
            <a:chOff x="588085" y="1418214"/>
            <a:chExt cx="11314355" cy="387096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E0F007E-CDBE-4C3C-BA14-8BFDF1D270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1"/>
            <a:stretch/>
          </p:blipFill>
          <p:spPr bwMode="auto">
            <a:xfrm>
              <a:off x="588085" y="1418214"/>
              <a:ext cx="5507915" cy="387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5214F3A6-2FCC-4420-8DE0-5E5850752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418214"/>
              <a:ext cx="5806440" cy="387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1F8348-281A-4C45-A9E9-57E1C17F0890}"/>
                </a:ext>
              </a:extLst>
            </p:cNvPr>
            <p:cNvSpPr txBox="1"/>
            <p:nvPr/>
          </p:nvSpPr>
          <p:spPr>
            <a:xfrm>
              <a:off x="5627602" y="473336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718D1-8489-43D3-8963-DBF619E84CA2}"/>
                </a:ext>
              </a:extLst>
            </p:cNvPr>
            <p:cNvSpPr txBox="1"/>
            <p:nvPr/>
          </p:nvSpPr>
          <p:spPr>
            <a:xfrm>
              <a:off x="11100311" y="471778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40E34C8-CCAB-4143-A34C-0522C0C6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1536700"/>
            <a:ext cx="5375910" cy="35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AF3041B-6FEF-44E9-80F4-BBCD09B9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0" y="1348740"/>
            <a:ext cx="6656070" cy="44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B17F1-C476-4DE4-8A32-6540ACB37822}"/>
              </a:ext>
            </a:extLst>
          </p:cNvPr>
          <p:cNvGrpSpPr/>
          <p:nvPr/>
        </p:nvGrpSpPr>
        <p:grpSpPr>
          <a:xfrm>
            <a:off x="1077692" y="1691290"/>
            <a:ext cx="10228595" cy="3505692"/>
            <a:chOff x="1077692" y="1691290"/>
            <a:chExt cx="10228595" cy="35056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B6AE7E1-EF77-4998-99A4-B358C073E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30"/>
            <a:stretch/>
          </p:blipFill>
          <p:spPr>
            <a:xfrm>
              <a:off x="1077692" y="1691291"/>
              <a:ext cx="4935833" cy="350545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E87825-6096-49F7-9DFF-6EA361F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7749" y="1691290"/>
              <a:ext cx="5258538" cy="35056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01EE7-0674-47A8-AC55-15C33D1E0037}"/>
                </a:ext>
              </a:extLst>
            </p:cNvPr>
            <p:cNvSpPr txBox="1"/>
            <p:nvPr/>
          </p:nvSpPr>
          <p:spPr>
            <a:xfrm>
              <a:off x="5627602" y="473336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1A30BE-7100-47B4-A3AF-9FDE47D116F2}"/>
                </a:ext>
              </a:extLst>
            </p:cNvPr>
            <p:cNvSpPr txBox="1"/>
            <p:nvPr/>
          </p:nvSpPr>
          <p:spPr>
            <a:xfrm>
              <a:off x="10573183" y="471778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60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565412-5533-4381-9B2A-D441AACA4424}"/>
              </a:ext>
            </a:extLst>
          </p:cNvPr>
          <p:cNvGrpSpPr/>
          <p:nvPr/>
        </p:nvGrpSpPr>
        <p:grpSpPr>
          <a:xfrm>
            <a:off x="609600" y="1584363"/>
            <a:ext cx="10642899" cy="3657600"/>
            <a:chOff x="609600" y="1584363"/>
            <a:chExt cx="10642899" cy="36576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851D3BB8-CE07-44F1-83AF-520C7F5FE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584363"/>
              <a:ext cx="54864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22702-2A5C-4036-801D-64B8284A6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099" y="1584363"/>
              <a:ext cx="5486400" cy="3657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B31061-DF7B-4E10-9CFA-E7591108BEF8}"/>
                </a:ext>
              </a:extLst>
            </p:cNvPr>
            <p:cNvSpPr txBox="1"/>
            <p:nvPr/>
          </p:nvSpPr>
          <p:spPr>
            <a:xfrm>
              <a:off x="5627602" y="473336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546EA9-6AE1-4E2E-A9FC-AC136BA4ABBF}"/>
                </a:ext>
              </a:extLst>
            </p:cNvPr>
            <p:cNvSpPr txBox="1"/>
            <p:nvPr/>
          </p:nvSpPr>
          <p:spPr>
            <a:xfrm>
              <a:off x="10573183" y="471778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B897AF6-4AC0-44E0-98A1-BCC88E1D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264920"/>
            <a:ext cx="59893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BC4A30-9CC4-4181-A511-8F7D8F19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2746"/>
            <a:ext cx="6172581" cy="41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B091E3F-87B9-40B4-87A3-3C2B5D0F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0220"/>
            <a:ext cx="5726430" cy="38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72596B-78A9-44F8-9455-C92F680D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402080"/>
            <a:ext cx="6560820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hart&#10;&#10;Description automatically generated">
            <a:extLst>
              <a:ext uri="{FF2B5EF4-FFF2-40B4-BE49-F238E27FC236}">
                <a16:creationId xmlns:a16="http://schemas.microsoft.com/office/drawing/2014/main" id="{7C6D363B-16F4-492E-950A-1D8EBA49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4187" y="1497471"/>
            <a:ext cx="5291666" cy="352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hart&#10;&#10;Description automatically generated">
            <a:extLst>
              <a:ext uri="{FF2B5EF4-FFF2-40B4-BE49-F238E27FC236}">
                <a16:creationId xmlns:a16="http://schemas.microsoft.com/office/drawing/2014/main" id="{3EB9B535-073F-4B7B-BF17-D30AC92A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47" y="1497470"/>
            <a:ext cx="5291667" cy="352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30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Finseth</dc:creator>
  <cp:lastModifiedBy>Tor Finseth</cp:lastModifiedBy>
  <cp:revision>5</cp:revision>
  <dcterms:created xsi:type="dcterms:W3CDTF">2022-04-08T18:14:24Z</dcterms:created>
  <dcterms:modified xsi:type="dcterms:W3CDTF">2022-04-10T13:18:35Z</dcterms:modified>
</cp:coreProperties>
</file>