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pt-BR" altLang="en-US"/>
              <a:t>Fatos Históricos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Documentação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Dados de um pacote de viagem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609600" y="1600200"/>
          <a:ext cx="10972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Campo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Tipo de dado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Descrição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data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string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Data do fato hitórico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 API está hospedada localmente na porta 8080 do meu computador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http://localhost:8080</a:t>
            </a:r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Endpoints para serem consumidos pelo front-end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Post /pacotes - Envia um novo dado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Post /pacotes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Json de envio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{</a:t>
            </a:r>
            <a:endParaRPr lang="pt-BR" altLang="en-US"/>
          </a:p>
          <a:p>
            <a:pPr marL="0" indent="457200">
              <a:buNone/>
            </a:pPr>
            <a:r>
              <a:rPr lang="pt-BR" altLang="en-US"/>
              <a:t>“data”: string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}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Obs.: Dado obrigatório.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Adeilson Leal</cp:lastModifiedBy>
  <cp:revision>2</cp:revision>
  <dcterms:created xsi:type="dcterms:W3CDTF">2024-12-27T23:57:21Z</dcterms:created>
  <dcterms:modified xsi:type="dcterms:W3CDTF">2024-12-28T00:45:40Z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1046-12.2.0.19307</vt:lpwstr>
  </property>
  <property fmtid="{D5CDD505-2E9C-101B-9397-08002B2CF9AE}" pid="3" name="ICV">
    <vt:lpwstr>F7D87A0295EE496F92ACB71A3E33FE9C_12</vt:lpwstr>
  </property>
</Properties>
</file>