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1"/>
  </p:notesMasterIdLst>
  <p:sldIdLst>
    <p:sldId id="256" r:id="rId2"/>
    <p:sldId id="257" r:id="rId3"/>
    <p:sldId id="258" r:id="rId4"/>
    <p:sldId id="259" r:id="rId5"/>
    <p:sldId id="260" r:id="rId6"/>
    <p:sldId id="275" r:id="rId7"/>
    <p:sldId id="262" r:id="rId8"/>
    <p:sldId id="278" r:id="rId9"/>
    <p:sldId id="279" r:id="rId10"/>
    <p:sldId id="263" r:id="rId11"/>
    <p:sldId id="264" r:id="rId12"/>
    <p:sldId id="265" r:id="rId13"/>
    <p:sldId id="281" r:id="rId14"/>
    <p:sldId id="267" r:id="rId15"/>
    <p:sldId id="280" r:id="rId16"/>
    <p:sldId id="269" r:id="rId17"/>
    <p:sldId id="270" r:id="rId18"/>
    <p:sldId id="271" r:id="rId19"/>
    <p:sldId id="272" r:id="rId20"/>
  </p:sldIdLst>
  <p:sldSz cx="9144000" cy="5143500" type="screen16x9"/>
  <p:notesSz cx="6858000" cy="9144000"/>
  <p:embeddedFontLst>
    <p:embeddedFont>
      <p:font typeface="Montserrat" panose="020B0604020202020204" charset="0"/>
      <p:regular r:id="rId22"/>
      <p:bold r:id="rId23"/>
      <p:italic r:id="rId24"/>
      <p:boldItalic r:id="rId25"/>
    </p:embeddedFont>
    <p:embeddedFont>
      <p:font typeface="Open Sans" panose="020B0606030504020204" pitchFamily="34" charset="0"/>
      <p:regular r:id="rId26"/>
      <p:bold r:id="rId27"/>
      <p:italic r:id="rId28"/>
      <p:boldItalic r:id="rId29"/>
    </p:embeddedFont>
    <p:embeddedFont>
      <p:font typeface="Roboto Condensed"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3838"/>
    <a:srgbClr val="FCE875"/>
    <a:srgbClr val="F25945"/>
    <a:srgbClr val="FFCA61"/>
    <a:srgbClr val="009CCC"/>
    <a:srgbClr val="D2C85C"/>
    <a:srgbClr val="D3C95F"/>
    <a:srgbClr val="D3C85D"/>
    <a:srgbClr val="A87EA4"/>
    <a:srgbClr val="E1B5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4660"/>
  </p:normalViewPr>
  <p:slideViewPr>
    <p:cSldViewPr snapToGrid="0">
      <p:cViewPr varScale="1">
        <p:scale>
          <a:sx n="115" d="100"/>
          <a:sy n="115" d="100"/>
        </p:scale>
        <p:origin x="4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c6c548e9c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c6c548e9c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e0cb132885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e0cb13288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c4545bfc50_0_8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c4545bfc50_0_8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e0cb132885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e0cb13288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c4545bfc50_0_1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c4545bfc50_0_1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8751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e0cb132885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e0cb13288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c4545bfc50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c4545bfc50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783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e0cb132885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e0cb132885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c4545bfc50_0_1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c4545bfc50_0_1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e0cb132885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e0cb132885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c4545bfc5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c4545bfc5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c35bf864db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c35bf864d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c3276496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c32764963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c35bf864d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c35bf864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c4545bfc50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c4545bfc50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c4545bfc50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c4545bfc50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9300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c4545bfc50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c4545bfc50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c4545bfc50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c4545bfc50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1823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c4545bfc50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c4545bfc50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0276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992938" y="384750"/>
            <a:ext cx="4836900" cy="43740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896563" y="377900"/>
            <a:ext cx="2254500" cy="34461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896563" y="3887600"/>
            <a:ext cx="2254500" cy="8712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1508013" y="1083675"/>
            <a:ext cx="4430400" cy="25221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b="1">
                <a:solidFill>
                  <a:schemeClr val="accent1"/>
                </a:solidFill>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1508138" y="3642825"/>
            <a:ext cx="4430400" cy="417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a:solidFill>
                  <a:schemeClr val="dk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2"/>
        </a:solidFill>
        <a:effectLst/>
      </p:bgPr>
    </p:bg>
    <p:spTree>
      <p:nvGrpSpPr>
        <p:cNvPr id="1" name="Shape 50"/>
        <p:cNvGrpSpPr/>
        <p:nvPr/>
      </p:nvGrpSpPr>
      <p:grpSpPr>
        <a:xfrm>
          <a:off x="0" y="0"/>
          <a:ext cx="0" cy="0"/>
          <a:chOff x="0" y="0"/>
          <a:chExt cx="0" cy="0"/>
        </a:xfrm>
      </p:grpSpPr>
      <p:sp>
        <p:nvSpPr>
          <p:cNvPr id="51" name="Google Shape;51;p11"/>
          <p:cNvSpPr txBox="1">
            <a:spLocks noGrp="1"/>
          </p:cNvSpPr>
          <p:nvPr>
            <p:ph type="title" hasCustomPrompt="1"/>
          </p:nvPr>
        </p:nvSpPr>
        <p:spPr>
          <a:xfrm>
            <a:off x="713225" y="1390100"/>
            <a:ext cx="7717500" cy="1191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2000"/>
              <a:buNone/>
              <a:defRPr sz="7500" b="1">
                <a:solidFill>
                  <a:schemeClr val="lt1"/>
                </a:solidFill>
                <a:latin typeface="Montserrat"/>
                <a:ea typeface="Montserrat"/>
                <a:cs typeface="Montserrat"/>
                <a:sym typeface="Montserrat"/>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3" name="Google Shape;53;p11"/>
          <p:cNvSpPr txBox="1">
            <a:spLocks noGrp="1"/>
          </p:cNvSpPr>
          <p:nvPr>
            <p:ph type="subTitle" idx="1"/>
          </p:nvPr>
        </p:nvSpPr>
        <p:spPr>
          <a:xfrm>
            <a:off x="713100" y="2581150"/>
            <a:ext cx="7717500" cy="41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lt2"/>
        </a:solidFill>
        <a:effectLst/>
      </p:bgPr>
    </p:bg>
    <p:spTree>
      <p:nvGrpSpPr>
        <p:cNvPr id="1" name="Shape 56"/>
        <p:cNvGrpSpPr/>
        <p:nvPr/>
      </p:nvGrpSpPr>
      <p:grpSpPr>
        <a:xfrm>
          <a:off x="0" y="0"/>
          <a:ext cx="0" cy="0"/>
          <a:chOff x="0" y="0"/>
          <a:chExt cx="0" cy="0"/>
        </a:xfrm>
      </p:grpSpPr>
      <p:sp>
        <p:nvSpPr>
          <p:cNvPr id="57" name="Google Shape;57;p1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Montserrat"/>
              <a:buNone/>
              <a:defRPr b="1">
                <a:solidFill>
                  <a:schemeClr val="lt1"/>
                </a:solidFill>
                <a:latin typeface="Montserrat"/>
                <a:ea typeface="Montserrat"/>
                <a:cs typeface="Montserrat"/>
                <a:sym typeface="Montserrat"/>
              </a:defRPr>
            </a:lvl1pPr>
            <a:lvl2pPr lvl="1">
              <a:spcBef>
                <a:spcPts val="0"/>
              </a:spcBef>
              <a:spcAft>
                <a:spcPts val="0"/>
              </a:spcAft>
              <a:buSzPts val="2800"/>
              <a:buFont typeface="Montserrat"/>
              <a:buNone/>
              <a:defRPr b="1">
                <a:latin typeface="Montserrat"/>
                <a:ea typeface="Montserrat"/>
                <a:cs typeface="Montserrat"/>
                <a:sym typeface="Montserrat"/>
              </a:defRPr>
            </a:lvl2pPr>
            <a:lvl3pPr lvl="2">
              <a:spcBef>
                <a:spcPts val="0"/>
              </a:spcBef>
              <a:spcAft>
                <a:spcPts val="0"/>
              </a:spcAft>
              <a:buSzPts val="2800"/>
              <a:buFont typeface="Montserrat"/>
              <a:buNone/>
              <a:defRPr b="1">
                <a:latin typeface="Montserrat"/>
                <a:ea typeface="Montserrat"/>
                <a:cs typeface="Montserrat"/>
                <a:sym typeface="Montserrat"/>
              </a:defRPr>
            </a:lvl3pPr>
            <a:lvl4pPr lvl="3">
              <a:spcBef>
                <a:spcPts val="0"/>
              </a:spcBef>
              <a:spcAft>
                <a:spcPts val="0"/>
              </a:spcAft>
              <a:buSzPts val="2800"/>
              <a:buFont typeface="Montserrat"/>
              <a:buNone/>
              <a:defRPr b="1">
                <a:latin typeface="Montserrat"/>
                <a:ea typeface="Montserrat"/>
                <a:cs typeface="Montserrat"/>
                <a:sym typeface="Montserrat"/>
              </a:defRPr>
            </a:lvl4pPr>
            <a:lvl5pPr lvl="4">
              <a:spcBef>
                <a:spcPts val="0"/>
              </a:spcBef>
              <a:spcAft>
                <a:spcPts val="0"/>
              </a:spcAft>
              <a:buSzPts val="2800"/>
              <a:buFont typeface="Montserrat"/>
              <a:buNone/>
              <a:defRPr b="1">
                <a:latin typeface="Montserrat"/>
                <a:ea typeface="Montserrat"/>
                <a:cs typeface="Montserrat"/>
                <a:sym typeface="Montserrat"/>
              </a:defRPr>
            </a:lvl5pPr>
            <a:lvl6pPr lvl="5">
              <a:spcBef>
                <a:spcPts val="0"/>
              </a:spcBef>
              <a:spcAft>
                <a:spcPts val="0"/>
              </a:spcAft>
              <a:buSzPts val="2800"/>
              <a:buFont typeface="Montserrat"/>
              <a:buNone/>
              <a:defRPr b="1">
                <a:latin typeface="Montserrat"/>
                <a:ea typeface="Montserrat"/>
                <a:cs typeface="Montserrat"/>
                <a:sym typeface="Montserrat"/>
              </a:defRPr>
            </a:lvl6pPr>
            <a:lvl7pPr lvl="6">
              <a:spcBef>
                <a:spcPts val="0"/>
              </a:spcBef>
              <a:spcAft>
                <a:spcPts val="0"/>
              </a:spcAft>
              <a:buSzPts val="2800"/>
              <a:buFont typeface="Montserrat"/>
              <a:buNone/>
              <a:defRPr b="1">
                <a:latin typeface="Montserrat"/>
                <a:ea typeface="Montserrat"/>
                <a:cs typeface="Montserrat"/>
                <a:sym typeface="Montserrat"/>
              </a:defRPr>
            </a:lvl7pPr>
            <a:lvl8pPr lvl="7">
              <a:spcBef>
                <a:spcPts val="0"/>
              </a:spcBef>
              <a:spcAft>
                <a:spcPts val="0"/>
              </a:spcAft>
              <a:buSzPts val="2800"/>
              <a:buFont typeface="Montserrat"/>
              <a:buNone/>
              <a:defRPr b="1">
                <a:latin typeface="Montserrat"/>
                <a:ea typeface="Montserrat"/>
                <a:cs typeface="Montserrat"/>
                <a:sym typeface="Montserrat"/>
              </a:defRPr>
            </a:lvl8pPr>
            <a:lvl9pPr lvl="8">
              <a:spcBef>
                <a:spcPts val="0"/>
              </a:spcBef>
              <a:spcAft>
                <a:spcPts val="0"/>
              </a:spcAft>
              <a:buSzPts val="2800"/>
              <a:buFont typeface="Montserrat"/>
              <a:buNone/>
              <a:defRPr b="1">
                <a:latin typeface="Montserrat"/>
                <a:ea typeface="Montserrat"/>
                <a:cs typeface="Montserrat"/>
                <a:sym typeface="Montserrat"/>
              </a:defRPr>
            </a:lvl9pPr>
          </a:lstStyle>
          <a:p>
            <a:endParaRPr/>
          </a:p>
        </p:txBody>
      </p:sp>
      <p:sp>
        <p:nvSpPr>
          <p:cNvPr id="58" name="Google Shape;58;p13"/>
          <p:cNvSpPr txBox="1">
            <a:spLocks noGrp="1"/>
          </p:cNvSpPr>
          <p:nvPr>
            <p:ph type="title" idx="2" hasCustomPrompt="1"/>
          </p:nvPr>
        </p:nvSpPr>
        <p:spPr>
          <a:xfrm>
            <a:off x="713225" y="1455663"/>
            <a:ext cx="781800" cy="435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Montserrat"/>
              <a:buNone/>
              <a:defRPr sz="1800" b="1">
                <a:latin typeface="Montserrat"/>
                <a:ea typeface="Montserrat"/>
                <a:cs typeface="Montserrat"/>
                <a:sym typeface="Montserrat"/>
              </a:defRPr>
            </a:lvl1pPr>
            <a:lvl2pPr lvl="1" algn="ctr" rtl="0">
              <a:spcBef>
                <a:spcPts val="0"/>
              </a:spcBef>
              <a:spcAft>
                <a:spcPts val="0"/>
              </a:spcAft>
              <a:buSzPts val="1800"/>
              <a:buFont typeface="Montserrat"/>
              <a:buNone/>
              <a:defRPr sz="1800" b="1">
                <a:latin typeface="Montserrat"/>
                <a:ea typeface="Montserrat"/>
                <a:cs typeface="Montserrat"/>
                <a:sym typeface="Montserrat"/>
              </a:defRPr>
            </a:lvl2pPr>
            <a:lvl3pPr lvl="2" algn="ctr" rtl="0">
              <a:spcBef>
                <a:spcPts val="0"/>
              </a:spcBef>
              <a:spcAft>
                <a:spcPts val="0"/>
              </a:spcAft>
              <a:buSzPts val="1800"/>
              <a:buFont typeface="Montserrat"/>
              <a:buNone/>
              <a:defRPr sz="1800" b="1">
                <a:latin typeface="Montserrat"/>
                <a:ea typeface="Montserrat"/>
                <a:cs typeface="Montserrat"/>
                <a:sym typeface="Montserrat"/>
              </a:defRPr>
            </a:lvl3pPr>
            <a:lvl4pPr lvl="3" algn="ctr" rtl="0">
              <a:spcBef>
                <a:spcPts val="0"/>
              </a:spcBef>
              <a:spcAft>
                <a:spcPts val="0"/>
              </a:spcAft>
              <a:buSzPts val="1800"/>
              <a:buFont typeface="Montserrat"/>
              <a:buNone/>
              <a:defRPr sz="1800" b="1">
                <a:latin typeface="Montserrat"/>
                <a:ea typeface="Montserrat"/>
                <a:cs typeface="Montserrat"/>
                <a:sym typeface="Montserrat"/>
              </a:defRPr>
            </a:lvl4pPr>
            <a:lvl5pPr lvl="4" algn="ctr" rtl="0">
              <a:spcBef>
                <a:spcPts val="0"/>
              </a:spcBef>
              <a:spcAft>
                <a:spcPts val="0"/>
              </a:spcAft>
              <a:buSzPts val="1800"/>
              <a:buFont typeface="Montserrat"/>
              <a:buNone/>
              <a:defRPr sz="1800" b="1">
                <a:latin typeface="Montserrat"/>
                <a:ea typeface="Montserrat"/>
                <a:cs typeface="Montserrat"/>
                <a:sym typeface="Montserrat"/>
              </a:defRPr>
            </a:lvl5pPr>
            <a:lvl6pPr lvl="5" algn="ctr" rtl="0">
              <a:spcBef>
                <a:spcPts val="0"/>
              </a:spcBef>
              <a:spcAft>
                <a:spcPts val="0"/>
              </a:spcAft>
              <a:buSzPts val="1800"/>
              <a:buFont typeface="Montserrat"/>
              <a:buNone/>
              <a:defRPr sz="1800" b="1">
                <a:latin typeface="Montserrat"/>
                <a:ea typeface="Montserrat"/>
                <a:cs typeface="Montserrat"/>
                <a:sym typeface="Montserrat"/>
              </a:defRPr>
            </a:lvl6pPr>
            <a:lvl7pPr lvl="6" algn="ctr" rtl="0">
              <a:spcBef>
                <a:spcPts val="0"/>
              </a:spcBef>
              <a:spcAft>
                <a:spcPts val="0"/>
              </a:spcAft>
              <a:buSzPts val="1800"/>
              <a:buFont typeface="Montserrat"/>
              <a:buNone/>
              <a:defRPr sz="1800" b="1">
                <a:latin typeface="Montserrat"/>
                <a:ea typeface="Montserrat"/>
                <a:cs typeface="Montserrat"/>
                <a:sym typeface="Montserrat"/>
              </a:defRPr>
            </a:lvl7pPr>
            <a:lvl8pPr lvl="7" algn="ctr" rtl="0">
              <a:spcBef>
                <a:spcPts val="0"/>
              </a:spcBef>
              <a:spcAft>
                <a:spcPts val="0"/>
              </a:spcAft>
              <a:buSzPts val="1800"/>
              <a:buFont typeface="Montserrat"/>
              <a:buNone/>
              <a:defRPr sz="1800" b="1">
                <a:latin typeface="Montserrat"/>
                <a:ea typeface="Montserrat"/>
                <a:cs typeface="Montserrat"/>
                <a:sym typeface="Montserrat"/>
              </a:defRPr>
            </a:lvl8pPr>
            <a:lvl9pPr lvl="8" algn="ctr" rtl="0">
              <a:spcBef>
                <a:spcPts val="0"/>
              </a:spcBef>
              <a:spcAft>
                <a:spcPts val="0"/>
              </a:spcAft>
              <a:buSzPts val="1800"/>
              <a:buFont typeface="Montserrat"/>
              <a:buNone/>
              <a:defRPr sz="1800" b="1">
                <a:latin typeface="Montserrat"/>
                <a:ea typeface="Montserrat"/>
                <a:cs typeface="Montserrat"/>
                <a:sym typeface="Montserrat"/>
              </a:defRPr>
            </a:lvl9pPr>
          </a:lstStyle>
          <a:p>
            <a:r>
              <a:t>xx%</a:t>
            </a:r>
          </a:p>
        </p:txBody>
      </p:sp>
      <p:sp>
        <p:nvSpPr>
          <p:cNvPr id="59" name="Google Shape;59;p13"/>
          <p:cNvSpPr txBox="1">
            <a:spLocks noGrp="1"/>
          </p:cNvSpPr>
          <p:nvPr>
            <p:ph type="subTitle" idx="1"/>
          </p:nvPr>
        </p:nvSpPr>
        <p:spPr>
          <a:xfrm>
            <a:off x="713225" y="1890663"/>
            <a:ext cx="2326200" cy="249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5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60" name="Google Shape;60;p13"/>
          <p:cNvSpPr txBox="1">
            <a:spLocks noGrp="1"/>
          </p:cNvSpPr>
          <p:nvPr>
            <p:ph type="subTitle" idx="3"/>
          </p:nvPr>
        </p:nvSpPr>
        <p:spPr>
          <a:xfrm>
            <a:off x="713225" y="2215863"/>
            <a:ext cx="2326200" cy="43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1" name="Google Shape;61;p13"/>
          <p:cNvSpPr txBox="1">
            <a:spLocks noGrp="1"/>
          </p:cNvSpPr>
          <p:nvPr>
            <p:ph type="title" idx="4" hasCustomPrompt="1"/>
          </p:nvPr>
        </p:nvSpPr>
        <p:spPr>
          <a:xfrm>
            <a:off x="713225" y="3139225"/>
            <a:ext cx="781800" cy="435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Montserrat"/>
              <a:buNone/>
              <a:defRPr sz="1800" b="1">
                <a:latin typeface="Montserrat"/>
                <a:ea typeface="Montserrat"/>
                <a:cs typeface="Montserrat"/>
                <a:sym typeface="Montserrat"/>
              </a:defRPr>
            </a:lvl1pPr>
            <a:lvl2pPr lvl="1" algn="ctr" rtl="0">
              <a:spcBef>
                <a:spcPts val="0"/>
              </a:spcBef>
              <a:spcAft>
                <a:spcPts val="0"/>
              </a:spcAft>
              <a:buSzPts val="1800"/>
              <a:buFont typeface="Montserrat"/>
              <a:buNone/>
              <a:defRPr sz="1800" b="1">
                <a:latin typeface="Montserrat"/>
                <a:ea typeface="Montserrat"/>
                <a:cs typeface="Montserrat"/>
                <a:sym typeface="Montserrat"/>
              </a:defRPr>
            </a:lvl2pPr>
            <a:lvl3pPr lvl="2" algn="ctr" rtl="0">
              <a:spcBef>
                <a:spcPts val="0"/>
              </a:spcBef>
              <a:spcAft>
                <a:spcPts val="0"/>
              </a:spcAft>
              <a:buSzPts val="1800"/>
              <a:buFont typeface="Montserrat"/>
              <a:buNone/>
              <a:defRPr sz="1800" b="1">
                <a:latin typeface="Montserrat"/>
                <a:ea typeface="Montserrat"/>
                <a:cs typeface="Montserrat"/>
                <a:sym typeface="Montserrat"/>
              </a:defRPr>
            </a:lvl3pPr>
            <a:lvl4pPr lvl="3" algn="ctr" rtl="0">
              <a:spcBef>
                <a:spcPts val="0"/>
              </a:spcBef>
              <a:spcAft>
                <a:spcPts val="0"/>
              </a:spcAft>
              <a:buSzPts val="1800"/>
              <a:buFont typeface="Montserrat"/>
              <a:buNone/>
              <a:defRPr sz="1800" b="1">
                <a:latin typeface="Montserrat"/>
                <a:ea typeface="Montserrat"/>
                <a:cs typeface="Montserrat"/>
                <a:sym typeface="Montserrat"/>
              </a:defRPr>
            </a:lvl4pPr>
            <a:lvl5pPr lvl="4" algn="ctr" rtl="0">
              <a:spcBef>
                <a:spcPts val="0"/>
              </a:spcBef>
              <a:spcAft>
                <a:spcPts val="0"/>
              </a:spcAft>
              <a:buSzPts val="1800"/>
              <a:buFont typeface="Montserrat"/>
              <a:buNone/>
              <a:defRPr sz="1800" b="1">
                <a:latin typeface="Montserrat"/>
                <a:ea typeface="Montserrat"/>
                <a:cs typeface="Montserrat"/>
                <a:sym typeface="Montserrat"/>
              </a:defRPr>
            </a:lvl5pPr>
            <a:lvl6pPr lvl="5" algn="ctr" rtl="0">
              <a:spcBef>
                <a:spcPts val="0"/>
              </a:spcBef>
              <a:spcAft>
                <a:spcPts val="0"/>
              </a:spcAft>
              <a:buSzPts val="1800"/>
              <a:buFont typeface="Montserrat"/>
              <a:buNone/>
              <a:defRPr sz="1800" b="1">
                <a:latin typeface="Montserrat"/>
                <a:ea typeface="Montserrat"/>
                <a:cs typeface="Montserrat"/>
                <a:sym typeface="Montserrat"/>
              </a:defRPr>
            </a:lvl6pPr>
            <a:lvl7pPr lvl="6" algn="ctr" rtl="0">
              <a:spcBef>
                <a:spcPts val="0"/>
              </a:spcBef>
              <a:spcAft>
                <a:spcPts val="0"/>
              </a:spcAft>
              <a:buSzPts val="1800"/>
              <a:buFont typeface="Montserrat"/>
              <a:buNone/>
              <a:defRPr sz="1800" b="1">
                <a:latin typeface="Montserrat"/>
                <a:ea typeface="Montserrat"/>
                <a:cs typeface="Montserrat"/>
                <a:sym typeface="Montserrat"/>
              </a:defRPr>
            </a:lvl7pPr>
            <a:lvl8pPr lvl="7" algn="ctr" rtl="0">
              <a:spcBef>
                <a:spcPts val="0"/>
              </a:spcBef>
              <a:spcAft>
                <a:spcPts val="0"/>
              </a:spcAft>
              <a:buSzPts val="1800"/>
              <a:buFont typeface="Montserrat"/>
              <a:buNone/>
              <a:defRPr sz="1800" b="1">
                <a:latin typeface="Montserrat"/>
                <a:ea typeface="Montserrat"/>
                <a:cs typeface="Montserrat"/>
                <a:sym typeface="Montserrat"/>
              </a:defRPr>
            </a:lvl8pPr>
            <a:lvl9pPr lvl="8" algn="ctr" rtl="0">
              <a:spcBef>
                <a:spcPts val="0"/>
              </a:spcBef>
              <a:spcAft>
                <a:spcPts val="0"/>
              </a:spcAft>
              <a:buSzPts val="1800"/>
              <a:buFont typeface="Montserrat"/>
              <a:buNone/>
              <a:defRPr sz="1800" b="1">
                <a:latin typeface="Montserrat"/>
                <a:ea typeface="Montserrat"/>
                <a:cs typeface="Montserrat"/>
                <a:sym typeface="Montserrat"/>
              </a:defRPr>
            </a:lvl9pPr>
          </a:lstStyle>
          <a:p>
            <a:r>
              <a:t>xx%</a:t>
            </a:r>
          </a:p>
        </p:txBody>
      </p:sp>
      <p:sp>
        <p:nvSpPr>
          <p:cNvPr id="62" name="Google Shape;62;p13"/>
          <p:cNvSpPr txBox="1">
            <a:spLocks noGrp="1"/>
          </p:cNvSpPr>
          <p:nvPr>
            <p:ph type="subTitle" idx="5"/>
          </p:nvPr>
        </p:nvSpPr>
        <p:spPr>
          <a:xfrm>
            <a:off x="713225" y="3574225"/>
            <a:ext cx="2326200" cy="249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5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63" name="Google Shape;63;p13"/>
          <p:cNvSpPr txBox="1">
            <a:spLocks noGrp="1"/>
          </p:cNvSpPr>
          <p:nvPr>
            <p:ph type="subTitle" idx="6"/>
          </p:nvPr>
        </p:nvSpPr>
        <p:spPr>
          <a:xfrm>
            <a:off x="713225" y="3900700"/>
            <a:ext cx="2326200" cy="43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4" name="Google Shape;64;p13"/>
          <p:cNvSpPr txBox="1">
            <a:spLocks noGrp="1"/>
          </p:cNvSpPr>
          <p:nvPr>
            <p:ph type="title" idx="7" hasCustomPrompt="1"/>
          </p:nvPr>
        </p:nvSpPr>
        <p:spPr>
          <a:xfrm>
            <a:off x="3408875" y="1455663"/>
            <a:ext cx="781800" cy="435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Montserrat"/>
              <a:buNone/>
              <a:defRPr sz="1800" b="1">
                <a:latin typeface="Montserrat"/>
                <a:ea typeface="Montserrat"/>
                <a:cs typeface="Montserrat"/>
                <a:sym typeface="Montserrat"/>
              </a:defRPr>
            </a:lvl1pPr>
            <a:lvl2pPr lvl="1" algn="ctr" rtl="0">
              <a:spcBef>
                <a:spcPts val="0"/>
              </a:spcBef>
              <a:spcAft>
                <a:spcPts val="0"/>
              </a:spcAft>
              <a:buSzPts val="1800"/>
              <a:buFont typeface="Montserrat"/>
              <a:buNone/>
              <a:defRPr sz="1800" b="1">
                <a:latin typeface="Montserrat"/>
                <a:ea typeface="Montserrat"/>
                <a:cs typeface="Montserrat"/>
                <a:sym typeface="Montserrat"/>
              </a:defRPr>
            </a:lvl2pPr>
            <a:lvl3pPr lvl="2" algn="ctr" rtl="0">
              <a:spcBef>
                <a:spcPts val="0"/>
              </a:spcBef>
              <a:spcAft>
                <a:spcPts val="0"/>
              </a:spcAft>
              <a:buSzPts val="1800"/>
              <a:buFont typeface="Montserrat"/>
              <a:buNone/>
              <a:defRPr sz="1800" b="1">
                <a:latin typeface="Montserrat"/>
                <a:ea typeface="Montserrat"/>
                <a:cs typeface="Montserrat"/>
                <a:sym typeface="Montserrat"/>
              </a:defRPr>
            </a:lvl3pPr>
            <a:lvl4pPr lvl="3" algn="ctr" rtl="0">
              <a:spcBef>
                <a:spcPts val="0"/>
              </a:spcBef>
              <a:spcAft>
                <a:spcPts val="0"/>
              </a:spcAft>
              <a:buSzPts val="1800"/>
              <a:buFont typeface="Montserrat"/>
              <a:buNone/>
              <a:defRPr sz="1800" b="1">
                <a:latin typeface="Montserrat"/>
                <a:ea typeface="Montserrat"/>
                <a:cs typeface="Montserrat"/>
                <a:sym typeface="Montserrat"/>
              </a:defRPr>
            </a:lvl4pPr>
            <a:lvl5pPr lvl="4" algn="ctr" rtl="0">
              <a:spcBef>
                <a:spcPts val="0"/>
              </a:spcBef>
              <a:spcAft>
                <a:spcPts val="0"/>
              </a:spcAft>
              <a:buSzPts val="1800"/>
              <a:buFont typeface="Montserrat"/>
              <a:buNone/>
              <a:defRPr sz="1800" b="1">
                <a:latin typeface="Montserrat"/>
                <a:ea typeface="Montserrat"/>
                <a:cs typeface="Montserrat"/>
                <a:sym typeface="Montserrat"/>
              </a:defRPr>
            </a:lvl5pPr>
            <a:lvl6pPr lvl="5" algn="ctr" rtl="0">
              <a:spcBef>
                <a:spcPts val="0"/>
              </a:spcBef>
              <a:spcAft>
                <a:spcPts val="0"/>
              </a:spcAft>
              <a:buSzPts val="1800"/>
              <a:buFont typeface="Montserrat"/>
              <a:buNone/>
              <a:defRPr sz="1800" b="1">
                <a:latin typeface="Montserrat"/>
                <a:ea typeface="Montserrat"/>
                <a:cs typeface="Montserrat"/>
                <a:sym typeface="Montserrat"/>
              </a:defRPr>
            </a:lvl6pPr>
            <a:lvl7pPr lvl="6" algn="ctr" rtl="0">
              <a:spcBef>
                <a:spcPts val="0"/>
              </a:spcBef>
              <a:spcAft>
                <a:spcPts val="0"/>
              </a:spcAft>
              <a:buSzPts val="1800"/>
              <a:buFont typeface="Montserrat"/>
              <a:buNone/>
              <a:defRPr sz="1800" b="1">
                <a:latin typeface="Montserrat"/>
                <a:ea typeface="Montserrat"/>
                <a:cs typeface="Montserrat"/>
                <a:sym typeface="Montserrat"/>
              </a:defRPr>
            </a:lvl7pPr>
            <a:lvl8pPr lvl="7" algn="ctr" rtl="0">
              <a:spcBef>
                <a:spcPts val="0"/>
              </a:spcBef>
              <a:spcAft>
                <a:spcPts val="0"/>
              </a:spcAft>
              <a:buSzPts val="1800"/>
              <a:buFont typeface="Montserrat"/>
              <a:buNone/>
              <a:defRPr sz="1800" b="1">
                <a:latin typeface="Montserrat"/>
                <a:ea typeface="Montserrat"/>
                <a:cs typeface="Montserrat"/>
                <a:sym typeface="Montserrat"/>
              </a:defRPr>
            </a:lvl8pPr>
            <a:lvl9pPr lvl="8" algn="ctr" rtl="0">
              <a:spcBef>
                <a:spcPts val="0"/>
              </a:spcBef>
              <a:spcAft>
                <a:spcPts val="0"/>
              </a:spcAft>
              <a:buSzPts val="1800"/>
              <a:buFont typeface="Montserrat"/>
              <a:buNone/>
              <a:defRPr sz="1800" b="1">
                <a:latin typeface="Montserrat"/>
                <a:ea typeface="Montserrat"/>
                <a:cs typeface="Montserrat"/>
                <a:sym typeface="Montserrat"/>
              </a:defRPr>
            </a:lvl9pPr>
          </a:lstStyle>
          <a:p>
            <a:r>
              <a:t>xx%</a:t>
            </a:r>
          </a:p>
        </p:txBody>
      </p:sp>
      <p:sp>
        <p:nvSpPr>
          <p:cNvPr id="65" name="Google Shape;65;p13"/>
          <p:cNvSpPr txBox="1">
            <a:spLocks noGrp="1"/>
          </p:cNvSpPr>
          <p:nvPr>
            <p:ph type="subTitle" idx="8"/>
          </p:nvPr>
        </p:nvSpPr>
        <p:spPr>
          <a:xfrm>
            <a:off x="3408875" y="1890663"/>
            <a:ext cx="2326200" cy="249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5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66" name="Google Shape;66;p13"/>
          <p:cNvSpPr txBox="1">
            <a:spLocks noGrp="1"/>
          </p:cNvSpPr>
          <p:nvPr>
            <p:ph type="subTitle" idx="9"/>
          </p:nvPr>
        </p:nvSpPr>
        <p:spPr>
          <a:xfrm>
            <a:off x="3408875" y="2215863"/>
            <a:ext cx="2326200" cy="43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7" name="Google Shape;67;p13"/>
          <p:cNvSpPr txBox="1">
            <a:spLocks noGrp="1"/>
          </p:cNvSpPr>
          <p:nvPr>
            <p:ph type="title" idx="13" hasCustomPrompt="1"/>
          </p:nvPr>
        </p:nvSpPr>
        <p:spPr>
          <a:xfrm>
            <a:off x="3408875" y="3139225"/>
            <a:ext cx="781800" cy="435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Montserrat"/>
              <a:buNone/>
              <a:defRPr sz="1800" b="1">
                <a:latin typeface="Montserrat"/>
                <a:ea typeface="Montserrat"/>
                <a:cs typeface="Montserrat"/>
                <a:sym typeface="Montserrat"/>
              </a:defRPr>
            </a:lvl1pPr>
            <a:lvl2pPr lvl="1" algn="ctr" rtl="0">
              <a:spcBef>
                <a:spcPts val="0"/>
              </a:spcBef>
              <a:spcAft>
                <a:spcPts val="0"/>
              </a:spcAft>
              <a:buSzPts val="1800"/>
              <a:buFont typeface="Montserrat"/>
              <a:buNone/>
              <a:defRPr sz="1800" b="1">
                <a:latin typeface="Montserrat"/>
                <a:ea typeface="Montserrat"/>
                <a:cs typeface="Montserrat"/>
                <a:sym typeface="Montserrat"/>
              </a:defRPr>
            </a:lvl2pPr>
            <a:lvl3pPr lvl="2" algn="ctr" rtl="0">
              <a:spcBef>
                <a:spcPts val="0"/>
              </a:spcBef>
              <a:spcAft>
                <a:spcPts val="0"/>
              </a:spcAft>
              <a:buSzPts val="1800"/>
              <a:buFont typeface="Montserrat"/>
              <a:buNone/>
              <a:defRPr sz="1800" b="1">
                <a:latin typeface="Montserrat"/>
                <a:ea typeface="Montserrat"/>
                <a:cs typeface="Montserrat"/>
                <a:sym typeface="Montserrat"/>
              </a:defRPr>
            </a:lvl3pPr>
            <a:lvl4pPr lvl="3" algn="ctr" rtl="0">
              <a:spcBef>
                <a:spcPts val="0"/>
              </a:spcBef>
              <a:spcAft>
                <a:spcPts val="0"/>
              </a:spcAft>
              <a:buSzPts val="1800"/>
              <a:buFont typeface="Montserrat"/>
              <a:buNone/>
              <a:defRPr sz="1800" b="1">
                <a:latin typeface="Montserrat"/>
                <a:ea typeface="Montserrat"/>
                <a:cs typeface="Montserrat"/>
                <a:sym typeface="Montserrat"/>
              </a:defRPr>
            </a:lvl4pPr>
            <a:lvl5pPr lvl="4" algn="ctr" rtl="0">
              <a:spcBef>
                <a:spcPts val="0"/>
              </a:spcBef>
              <a:spcAft>
                <a:spcPts val="0"/>
              </a:spcAft>
              <a:buSzPts val="1800"/>
              <a:buFont typeface="Montserrat"/>
              <a:buNone/>
              <a:defRPr sz="1800" b="1">
                <a:latin typeface="Montserrat"/>
                <a:ea typeface="Montserrat"/>
                <a:cs typeface="Montserrat"/>
                <a:sym typeface="Montserrat"/>
              </a:defRPr>
            </a:lvl5pPr>
            <a:lvl6pPr lvl="5" algn="ctr" rtl="0">
              <a:spcBef>
                <a:spcPts val="0"/>
              </a:spcBef>
              <a:spcAft>
                <a:spcPts val="0"/>
              </a:spcAft>
              <a:buSzPts val="1800"/>
              <a:buFont typeface="Montserrat"/>
              <a:buNone/>
              <a:defRPr sz="1800" b="1">
                <a:latin typeface="Montserrat"/>
                <a:ea typeface="Montserrat"/>
                <a:cs typeface="Montserrat"/>
                <a:sym typeface="Montserrat"/>
              </a:defRPr>
            </a:lvl6pPr>
            <a:lvl7pPr lvl="6" algn="ctr" rtl="0">
              <a:spcBef>
                <a:spcPts val="0"/>
              </a:spcBef>
              <a:spcAft>
                <a:spcPts val="0"/>
              </a:spcAft>
              <a:buSzPts val="1800"/>
              <a:buFont typeface="Montserrat"/>
              <a:buNone/>
              <a:defRPr sz="1800" b="1">
                <a:latin typeface="Montserrat"/>
                <a:ea typeface="Montserrat"/>
                <a:cs typeface="Montserrat"/>
                <a:sym typeface="Montserrat"/>
              </a:defRPr>
            </a:lvl7pPr>
            <a:lvl8pPr lvl="7" algn="ctr" rtl="0">
              <a:spcBef>
                <a:spcPts val="0"/>
              </a:spcBef>
              <a:spcAft>
                <a:spcPts val="0"/>
              </a:spcAft>
              <a:buSzPts val="1800"/>
              <a:buFont typeface="Montserrat"/>
              <a:buNone/>
              <a:defRPr sz="1800" b="1">
                <a:latin typeface="Montserrat"/>
                <a:ea typeface="Montserrat"/>
                <a:cs typeface="Montserrat"/>
                <a:sym typeface="Montserrat"/>
              </a:defRPr>
            </a:lvl8pPr>
            <a:lvl9pPr lvl="8" algn="ctr" rtl="0">
              <a:spcBef>
                <a:spcPts val="0"/>
              </a:spcBef>
              <a:spcAft>
                <a:spcPts val="0"/>
              </a:spcAft>
              <a:buSzPts val="1800"/>
              <a:buFont typeface="Montserrat"/>
              <a:buNone/>
              <a:defRPr sz="1800" b="1">
                <a:latin typeface="Montserrat"/>
                <a:ea typeface="Montserrat"/>
                <a:cs typeface="Montserrat"/>
                <a:sym typeface="Montserrat"/>
              </a:defRPr>
            </a:lvl9pPr>
          </a:lstStyle>
          <a:p>
            <a:r>
              <a:t>xx%</a:t>
            </a:r>
          </a:p>
        </p:txBody>
      </p:sp>
      <p:sp>
        <p:nvSpPr>
          <p:cNvPr id="68" name="Google Shape;68;p13"/>
          <p:cNvSpPr txBox="1">
            <a:spLocks noGrp="1"/>
          </p:cNvSpPr>
          <p:nvPr>
            <p:ph type="subTitle" idx="14"/>
          </p:nvPr>
        </p:nvSpPr>
        <p:spPr>
          <a:xfrm>
            <a:off x="3408875" y="3574225"/>
            <a:ext cx="2326200" cy="249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5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69" name="Google Shape;69;p13"/>
          <p:cNvSpPr txBox="1">
            <a:spLocks noGrp="1"/>
          </p:cNvSpPr>
          <p:nvPr>
            <p:ph type="subTitle" idx="15"/>
          </p:nvPr>
        </p:nvSpPr>
        <p:spPr>
          <a:xfrm>
            <a:off x="3408875" y="3900700"/>
            <a:ext cx="2326200" cy="43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0" name="Google Shape;70;p13"/>
          <p:cNvSpPr txBox="1">
            <a:spLocks noGrp="1"/>
          </p:cNvSpPr>
          <p:nvPr>
            <p:ph type="title" idx="16" hasCustomPrompt="1"/>
          </p:nvPr>
        </p:nvSpPr>
        <p:spPr>
          <a:xfrm>
            <a:off x="6159400" y="1455663"/>
            <a:ext cx="781800" cy="435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Montserrat"/>
              <a:buNone/>
              <a:defRPr sz="1800" b="1">
                <a:latin typeface="Montserrat"/>
                <a:ea typeface="Montserrat"/>
                <a:cs typeface="Montserrat"/>
                <a:sym typeface="Montserrat"/>
              </a:defRPr>
            </a:lvl1pPr>
            <a:lvl2pPr lvl="1" algn="ctr" rtl="0">
              <a:spcBef>
                <a:spcPts val="0"/>
              </a:spcBef>
              <a:spcAft>
                <a:spcPts val="0"/>
              </a:spcAft>
              <a:buSzPts val="1800"/>
              <a:buFont typeface="Montserrat"/>
              <a:buNone/>
              <a:defRPr sz="1800" b="1">
                <a:latin typeface="Montserrat"/>
                <a:ea typeface="Montserrat"/>
                <a:cs typeface="Montserrat"/>
                <a:sym typeface="Montserrat"/>
              </a:defRPr>
            </a:lvl2pPr>
            <a:lvl3pPr lvl="2" algn="ctr" rtl="0">
              <a:spcBef>
                <a:spcPts val="0"/>
              </a:spcBef>
              <a:spcAft>
                <a:spcPts val="0"/>
              </a:spcAft>
              <a:buSzPts val="1800"/>
              <a:buFont typeface="Montserrat"/>
              <a:buNone/>
              <a:defRPr sz="1800" b="1">
                <a:latin typeface="Montserrat"/>
                <a:ea typeface="Montserrat"/>
                <a:cs typeface="Montserrat"/>
                <a:sym typeface="Montserrat"/>
              </a:defRPr>
            </a:lvl3pPr>
            <a:lvl4pPr lvl="3" algn="ctr" rtl="0">
              <a:spcBef>
                <a:spcPts val="0"/>
              </a:spcBef>
              <a:spcAft>
                <a:spcPts val="0"/>
              </a:spcAft>
              <a:buSzPts val="1800"/>
              <a:buFont typeface="Montserrat"/>
              <a:buNone/>
              <a:defRPr sz="1800" b="1">
                <a:latin typeface="Montserrat"/>
                <a:ea typeface="Montserrat"/>
                <a:cs typeface="Montserrat"/>
                <a:sym typeface="Montserrat"/>
              </a:defRPr>
            </a:lvl4pPr>
            <a:lvl5pPr lvl="4" algn="ctr" rtl="0">
              <a:spcBef>
                <a:spcPts val="0"/>
              </a:spcBef>
              <a:spcAft>
                <a:spcPts val="0"/>
              </a:spcAft>
              <a:buSzPts val="1800"/>
              <a:buFont typeface="Montserrat"/>
              <a:buNone/>
              <a:defRPr sz="1800" b="1">
                <a:latin typeface="Montserrat"/>
                <a:ea typeface="Montserrat"/>
                <a:cs typeface="Montserrat"/>
                <a:sym typeface="Montserrat"/>
              </a:defRPr>
            </a:lvl5pPr>
            <a:lvl6pPr lvl="5" algn="ctr" rtl="0">
              <a:spcBef>
                <a:spcPts val="0"/>
              </a:spcBef>
              <a:spcAft>
                <a:spcPts val="0"/>
              </a:spcAft>
              <a:buSzPts val="1800"/>
              <a:buFont typeface="Montserrat"/>
              <a:buNone/>
              <a:defRPr sz="1800" b="1">
                <a:latin typeface="Montserrat"/>
                <a:ea typeface="Montserrat"/>
                <a:cs typeface="Montserrat"/>
                <a:sym typeface="Montserrat"/>
              </a:defRPr>
            </a:lvl6pPr>
            <a:lvl7pPr lvl="6" algn="ctr" rtl="0">
              <a:spcBef>
                <a:spcPts val="0"/>
              </a:spcBef>
              <a:spcAft>
                <a:spcPts val="0"/>
              </a:spcAft>
              <a:buSzPts val="1800"/>
              <a:buFont typeface="Montserrat"/>
              <a:buNone/>
              <a:defRPr sz="1800" b="1">
                <a:latin typeface="Montserrat"/>
                <a:ea typeface="Montserrat"/>
                <a:cs typeface="Montserrat"/>
                <a:sym typeface="Montserrat"/>
              </a:defRPr>
            </a:lvl7pPr>
            <a:lvl8pPr lvl="7" algn="ctr" rtl="0">
              <a:spcBef>
                <a:spcPts val="0"/>
              </a:spcBef>
              <a:spcAft>
                <a:spcPts val="0"/>
              </a:spcAft>
              <a:buSzPts val="1800"/>
              <a:buFont typeface="Montserrat"/>
              <a:buNone/>
              <a:defRPr sz="1800" b="1">
                <a:latin typeface="Montserrat"/>
                <a:ea typeface="Montserrat"/>
                <a:cs typeface="Montserrat"/>
                <a:sym typeface="Montserrat"/>
              </a:defRPr>
            </a:lvl8pPr>
            <a:lvl9pPr lvl="8" algn="ctr" rtl="0">
              <a:spcBef>
                <a:spcPts val="0"/>
              </a:spcBef>
              <a:spcAft>
                <a:spcPts val="0"/>
              </a:spcAft>
              <a:buSzPts val="1800"/>
              <a:buFont typeface="Montserrat"/>
              <a:buNone/>
              <a:defRPr sz="1800" b="1">
                <a:latin typeface="Montserrat"/>
                <a:ea typeface="Montserrat"/>
                <a:cs typeface="Montserrat"/>
                <a:sym typeface="Montserrat"/>
              </a:defRPr>
            </a:lvl9pPr>
          </a:lstStyle>
          <a:p>
            <a:r>
              <a:t>xx%</a:t>
            </a:r>
          </a:p>
        </p:txBody>
      </p:sp>
      <p:sp>
        <p:nvSpPr>
          <p:cNvPr id="71" name="Google Shape;71;p13"/>
          <p:cNvSpPr txBox="1">
            <a:spLocks noGrp="1"/>
          </p:cNvSpPr>
          <p:nvPr>
            <p:ph type="subTitle" idx="17"/>
          </p:nvPr>
        </p:nvSpPr>
        <p:spPr>
          <a:xfrm>
            <a:off x="6159400" y="1890663"/>
            <a:ext cx="2326200" cy="249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5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72" name="Google Shape;72;p13"/>
          <p:cNvSpPr txBox="1">
            <a:spLocks noGrp="1"/>
          </p:cNvSpPr>
          <p:nvPr>
            <p:ph type="subTitle" idx="18"/>
          </p:nvPr>
        </p:nvSpPr>
        <p:spPr>
          <a:xfrm>
            <a:off x="6159400" y="2215863"/>
            <a:ext cx="2326200" cy="43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3" name="Google Shape;73;p13"/>
          <p:cNvSpPr txBox="1">
            <a:spLocks noGrp="1"/>
          </p:cNvSpPr>
          <p:nvPr>
            <p:ph type="title" idx="19" hasCustomPrompt="1"/>
          </p:nvPr>
        </p:nvSpPr>
        <p:spPr>
          <a:xfrm>
            <a:off x="6159400" y="3139225"/>
            <a:ext cx="781800" cy="435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Montserrat"/>
              <a:buNone/>
              <a:defRPr sz="1800" b="1">
                <a:latin typeface="Montserrat"/>
                <a:ea typeface="Montserrat"/>
                <a:cs typeface="Montserrat"/>
                <a:sym typeface="Montserrat"/>
              </a:defRPr>
            </a:lvl1pPr>
            <a:lvl2pPr lvl="1" algn="ctr" rtl="0">
              <a:spcBef>
                <a:spcPts val="0"/>
              </a:spcBef>
              <a:spcAft>
                <a:spcPts val="0"/>
              </a:spcAft>
              <a:buSzPts val="1800"/>
              <a:buFont typeface="Montserrat"/>
              <a:buNone/>
              <a:defRPr sz="1800" b="1">
                <a:latin typeface="Montserrat"/>
                <a:ea typeface="Montserrat"/>
                <a:cs typeface="Montserrat"/>
                <a:sym typeface="Montserrat"/>
              </a:defRPr>
            </a:lvl2pPr>
            <a:lvl3pPr lvl="2" algn="ctr" rtl="0">
              <a:spcBef>
                <a:spcPts val="0"/>
              </a:spcBef>
              <a:spcAft>
                <a:spcPts val="0"/>
              </a:spcAft>
              <a:buSzPts val="1800"/>
              <a:buFont typeface="Montserrat"/>
              <a:buNone/>
              <a:defRPr sz="1800" b="1">
                <a:latin typeface="Montserrat"/>
                <a:ea typeface="Montserrat"/>
                <a:cs typeface="Montserrat"/>
                <a:sym typeface="Montserrat"/>
              </a:defRPr>
            </a:lvl3pPr>
            <a:lvl4pPr lvl="3" algn="ctr" rtl="0">
              <a:spcBef>
                <a:spcPts val="0"/>
              </a:spcBef>
              <a:spcAft>
                <a:spcPts val="0"/>
              </a:spcAft>
              <a:buSzPts val="1800"/>
              <a:buFont typeface="Montserrat"/>
              <a:buNone/>
              <a:defRPr sz="1800" b="1">
                <a:latin typeface="Montserrat"/>
                <a:ea typeface="Montserrat"/>
                <a:cs typeface="Montserrat"/>
                <a:sym typeface="Montserrat"/>
              </a:defRPr>
            </a:lvl4pPr>
            <a:lvl5pPr lvl="4" algn="ctr" rtl="0">
              <a:spcBef>
                <a:spcPts val="0"/>
              </a:spcBef>
              <a:spcAft>
                <a:spcPts val="0"/>
              </a:spcAft>
              <a:buSzPts val="1800"/>
              <a:buFont typeface="Montserrat"/>
              <a:buNone/>
              <a:defRPr sz="1800" b="1">
                <a:latin typeface="Montserrat"/>
                <a:ea typeface="Montserrat"/>
                <a:cs typeface="Montserrat"/>
                <a:sym typeface="Montserrat"/>
              </a:defRPr>
            </a:lvl5pPr>
            <a:lvl6pPr lvl="5" algn="ctr" rtl="0">
              <a:spcBef>
                <a:spcPts val="0"/>
              </a:spcBef>
              <a:spcAft>
                <a:spcPts val="0"/>
              </a:spcAft>
              <a:buSzPts val="1800"/>
              <a:buFont typeface="Montserrat"/>
              <a:buNone/>
              <a:defRPr sz="1800" b="1">
                <a:latin typeface="Montserrat"/>
                <a:ea typeface="Montserrat"/>
                <a:cs typeface="Montserrat"/>
                <a:sym typeface="Montserrat"/>
              </a:defRPr>
            </a:lvl6pPr>
            <a:lvl7pPr lvl="6" algn="ctr" rtl="0">
              <a:spcBef>
                <a:spcPts val="0"/>
              </a:spcBef>
              <a:spcAft>
                <a:spcPts val="0"/>
              </a:spcAft>
              <a:buSzPts val="1800"/>
              <a:buFont typeface="Montserrat"/>
              <a:buNone/>
              <a:defRPr sz="1800" b="1">
                <a:latin typeface="Montserrat"/>
                <a:ea typeface="Montserrat"/>
                <a:cs typeface="Montserrat"/>
                <a:sym typeface="Montserrat"/>
              </a:defRPr>
            </a:lvl7pPr>
            <a:lvl8pPr lvl="7" algn="ctr" rtl="0">
              <a:spcBef>
                <a:spcPts val="0"/>
              </a:spcBef>
              <a:spcAft>
                <a:spcPts val="0"/>
              </a:spcAft>
              <a:buSzPts val="1800"/>
              <a:buFont typeface="Montserrat"/>
              <a:buNone/>
              <a:defRPr sz="1800" b="1">
                <a:latin typeface="Montserrat"/>
                <a:ea typeface="Montserrat"/>
                <a:cs typeface="Montserrat"/>
                <a:sym typeface="Montserrat"/>
              </a:defRPr>
            </a:lvl8pPr>
            <a:lvl9pPr lvl="8" algn="ctr" rtl="0">
              <a:spcBef>
                <a:spcPts val="0"/>
              </a:spcBef>
              <a:spcAft>
                <a:spcPts val="0"/>
              </a:spcAft>
              <a:buSzPts val="1800"/>
              <a:buFont typeface="Montserrat"/>
              <a:buNone/>
              <a:defRPr sz="1800" b="1">
                <a:latin typeface="Montserrat"/>
                <a:ea typeface="Montserrat"/>
                <a:cs typeface="Montserrat"/>
                <a:sym typeface="Montserrat"/>
              </a:defRPr>
            </a:lvl9pPr>
          </a:lstStyle>
          <a:p>
            <a:r>
              <a:t>xx%</a:t>
            </a:r>
          </a:p>
        </p:txBody>
      </p:sp>
      <p:sp>
        <p:nvSpPr>
          <p:cNvPr id="74" name="Google Shape;74;p13"/>
          <p:cNvSpPr txBox="1">
            <a:spLocks noGrp="1"/>
          </p:cNvSpPr>
          <p:nvPr>
            <p:ph type="subTitle" idx="20"/>
          </p:nvPr>
        </p:nvSpPr>
        <p:spPr>
          <a:xfrm>
            <a:off x="6159400" y="3574225"/>
            <a:ext cx="2326200" cy="249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5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75" name="Google Shape;75;p13"/>
          <p:cNvSpPr txBox="1">
            <a:spLocks noGrp="1"/>
          </p:cNvSpPr>
          <p:nvPr>
            <p:ph type="subTitle" idx="21"/>
          </p:nvPr>
        </p:nvSpPr>
        <p:spPr>
          <a:xfrm>
            <a:off x="6159400" y="3900700"/>
            <a:ext cx="2326200" cy="43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1">
    <p:bg>
      <p:bgPr>
        <a:solidFill>
          <a:schemeClr val="dk2"/>
        </a:solidFill>
        <a:effectLst/>
      </p:bgPr>
    </p:bg>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Montserrat"/>
              <a:buNone/>
              <a:defRPr b="1">
                <a:solidFill>
                  <a:schemeClr val="lt1"/>
                </a:solidFill>
                <a:latin typeface="Montserrat"/>
                <a:ea typeface="Montserrat"/>
                <a:cs typeface="Montserrat"/>
                <a:sym typeface="Montserrat"/>
              </a:defRPr>
            </a:lvl1pPr>
            <a:lvl2pPr lvl="1">
              <a:spcBef>
                <a:spcPts val="0"/>
              </a:spcBef>
              <a:spcAft>
                <a:spcPts val="0"/>
              </a:spcAft>
              <a:buSzPts val="2800"/>
              <a:buFont typeface="Montserrat"/>
              <a:buNone/>
              <a:defRPr b="1">
                <a:latin typeface="Montserrat"/>
                <a:ea typeface="Montserrat"/>
                <a:cs typeface="Montserrat"/>
                <a:sym typeface="Montserrat"/>
              </a:defRPr>
            </a:lvl2pPr>
            <a:lvl3pPr lvl="2">
              <a:spcBef>
                <a:spcPts val="0"/>
              </a:spcBef>
              <a:spcAft>
                <a:spcPts val="0"/>
              </a:spcAft>
              <a:buSzPts val="2800"/>
              <a:buFont typeface="Montserrat"/>
              <a:buNone/>
              <a:defRPr b="1">
                <a:latin typeface="Montserrat"/>
                <a:ea typeface="Montserrat"/>
                <a:cs typeface="Montserrat"/>
                <a:sym typeface="Montserrat"/>
              </a:defRPr>
            </a:lvl3pPr>
            <a:lvl4pPr lvl="3">
              <a:spcBef>
                <a:spcPts val="0"/>
              </a:spcBef>
              <a:spcAft>
                <a:spcPts val="0"/>
              </a:spcAft>
              <a:buSzPts val="2800"/>
              <a:buFont typeface="Montserrat"/>
              <a:buNone/>
              <a:defRPr b="1">
                <a:latin typeface="Montserrat"/>
                <a:ea typeface="Montserrat"/>
                <a:cs typeface="Montserrat"/>
                <a:sym typeface="Montserrat"/>
              </a:defRPr>
            </a:lvl4pPr>
            <a:lvl5pPr lvl="4">
              <a:spcBef>
                <a:spcPts val="0"/>
              </a:spcBef>
              <a:spcAft>
                <a:spcPts val="0"/>
              </a:spcAft>
              <a:buSzPts val="2800"/>
              <a:buFont typeface="Montserrat"/>
              <a:buNone/>
              <a:defRPr b="1">
                <a:latin typeface="Montserrat"/>
                <a:ea typeface="Montserrat"/>
                <a:cs typeface="Montserrat"/>
                <a:sym typeface="Montserrat"/>
              </a:defRPr>
            </a:lvl5pPr>
            <a:lvl6pPr lvl="5">
              <a:spcBef>
                <a:spcPts val="0"/>
              </a:spcBef>
              <a:spcAft>
                <a:spcPts val="0"/>
              </a:spcAft>
              <a:buSzPts val="2800"/>
              <a:buFont typeface="Montserrat"/>
              <a:buNone/>
              <a:defRPr b="1">
                <a:latin typeface="Montserrat"/>
                <a:ea typeface="Montserrat"/>
                <a:cs typeface="Montserrat"/>
                <a:sym typeface="Montserrat"/>
              </a:defRPr>
            </a:lvl6pPr>
            <a:lvl7pPr lvl="6">
              <a:spcBef>
                <a:spcPts val="0"/>
              </a:spcBef>
              <a:spcAft>
                <a:spcPts val="0"/>
              </a:spcAft>
              <a:buSzPts val="2800"/>
              <a:buFont typeface="Montserrat"/>
              <a:buNone/>
              <a:defRPr b="1">
                <a:latin typeface="Montserrat"/>
                <a:ea typeface="Montserrat"/>
                <a:cs typeface="Montserrat"/>
                <a:sym typeface="Montserrat"/>
              </a:defRPr>
            </a:lvl7pPr>
            <a:lvl8pPr lvl="7">
              <a:spcBef>
                <a:spcPts val="0"/>
              </a:spcBef>
              <a:spcAft>
                <a:spcPts val="0"/>
              </a:spcAft>
              <a:buSzPts val="2800"/>
              <a:buFont typeface="Montserrat"/>
              <a:buNone/>
              <a:defRPr b="1">
                <a:latin typeface="Montserrat"/>
                <a:ea typeface="Montserrat"/>
                <a:cs typeface="Montserrat"/>
                <a:sym typeface="Montserrat"/>
              </a:defRPr>
            </a:lvl8pPr>
            <a:lvl9pPr lvl="8">
              <a:spcBef>
                <a:spcPts val="0"/>
              </a:spcBef>
              <a:spcAft>
                <a:spcPts val="0"/>
              </a:spcAft>
              <a:buSzPts val="2800"/>
              <a:buFont typeface="Montserrat"/>
              <a:buNone/>
              <a:defRPr b="1">
                <a:latin typeface="Montserrat"/>
                <a:ea typeface="Montserrat"/>
                <a:cs typeface="Montserrat"/>
                <a:sym typeface="Montserrat"/>
              </a:defRPr>
            </a:lvl9pPr>
          </a:lstStyle>
          <a:p>
            <a:endParaRPr/>
          </a:p>
        </p:txBody>
      </p:sp>
      <p:sp>
        <p:nvSpPr>
          <p:cNvPr id="78" name="Google Shape;78;p14"/>
          <p:cNvSpPr txBox="1">
            <a:spLocks noGrp="1"/>
          </p:cNvSpPr>
          <p:nvPr>
            <p:ph type="subTitle" idx="1"/>
          </p:nvPr>
        </p:nvSpPr>
        <p:spPr>
          <a:xfrm>
            <a:off x="772600" y="2153738"/>
            <a:ext cx="2326200" cy="249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sz="15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79" name="Google Shape;79;p14"/>
          <p:cNvSpPr txBox="1">
            <a:spLocks noGrp="1"/>
          </p:cNvSpPr>
          <p:nvPr>
            <p:ph type="subTitle" idx="2"/>
          </p:nvPr>
        </p:nvSpPr>
        <p:spPr>
          <a:xfrm>
            <a:off x="772600" y="2402749"/>
            <a:ext cx="2326200" cy="672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solidFill>
                  <a:schemeClr val="dk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0" name="Google Shape;80;p14"/>
          <p:cNvSpPr txBox="1">
            <a:spLocks noGrp="1"/>
          </p:cNvSpPr>
          <p:nvPr>
            <p:ph type="subTitle" idx="3"/>
          </p:nvPr>
        </p:nvSpPr>
        <p:spPr>
          <a:xfrm>
            <a:off x="6052925" y="3140263"/>
            <a:ext cx="2326200" cy="249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5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81" name="Google Shape;81;p14"/>
          <p:cNvSpPr txBox="1">
            <a:spLocks noGrp="1"/>
          </p:cNvSpPr>
          <p:nvPr>
            <p:ph type="subTitle" idx="4"/>
          </p:nvPr>
        </p:nvSpPr>
        <p:spPr>
          <a:xfrm>
            <a:off x="6052925" y="3389274"/>
            <a:ext cx="2326200" cy="672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2" name="Google Shape;82;p14"/>
          <p:cNvSpPr txBox="1">
            <a:spLocks noGrp="1"/>
          </p:cNvSpPr>
          <p:nvPr>
            <p:ph type="subTitle" idx="5"/>
          </p:nvPr>
        </p:nvSpPr>
        <p:spPr>
          <a:xfrm>
            <a:off x="6104525" y="1492013"/>
            <a:ext cx="2326200" cy="249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5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83" name="Google Shape;83;p14"/>
          <p:cNvSpPr txBox="1">
            <a:spLocks noGrp="1"/>
          </p:cNvSpPr>
          <p:nvPr>
            <p:ph type="subTitle" idx="6"/>
          </p:nvPr>
        </p:nvSpPr>
        <p:spPr>
          <a:xfrm>
            <a:off x="6104525" y="1741031"/>
            <a:ext cx="2326200" cy="672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USTOM_2">
    <p:bg>
      <p:bgPr>
        <a:solidFill>
          <a:schemeClr val="accent1"/>
        </a:solidFill>
        <a:effectLst/>
      </p:bgPr>
    </p:bg>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713250" y="2121500"/>
            <a:ext cx="5923800" cy="1847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b="1">
                <a:solidFill>
                  <a:schemeClr val="lt1"/>
                </a:solidFill>
                <a:latin typeface="Montserrat"/>
                <a:ea typeface="Montserrat"/>
                <a:cs typeface="Montserrat"/>
                <a:sym typeface="Montserrat"/>
              </a:defRPr>
            </a:lvl1pPr>
            <a:lvl2pPr lvl="1" rtl="0">
              <a:spcBef>
                <a:spcPts val="0"/>
              </a:spcBef>
              <a:spcAft>
                <a:spcPts val="0"/>
              </a:spcAft>
              <a:buSzPts val="2800"/>
              <a:buFont typeface="Montserrat"/>
              <a:buNone/>
              <a:defRPr b="1">
                <a:latin typeface="Montserrat"/>
                <a:ea typeface="Montserrat"/>
                <a:cs typeface="Montserrat"/>
                <a:sym typeface="Montserrat"/>
              </a:defRPr>
            </a:lvl2pPr>
            <a:lvl3pPr lvl="2" rtl="0">
              <a:spcBef>
                <a:spcPts val="0"/>
              </a:spcBef>
              <a:spcAft>
                <a:spcPts val="0"/>
              </a:spcAft>
              <a:buSzPts val="2800"/>
              <a:buFont typeface="Montserrat"/>
              <a:buNone/>
              <a:defRPr b="1">
                <a:latin typeface="Montserrat"/>
                <a:ea typeface="Montserrat"/>
                <a:cs typeface="Montserrat"/>
                <a:sym typeface="Montserrat"/>
              </a:defRPr>
            </a:lvl3pPr>
            <a:lvl4pPr lvl="3" rtl="0">
              <a:spcBef>
                <a:spcPts val="0"/>
              </a:spcBef>
              <a:spcAft>
                <a:spcPts val="0"/>
              </a:spcAft>
              <a:buSzPts val="2800"/>
              <a:buFont typeface="Montserrat"/>
              <a:buNone/>
              <a:defRPr b="1">
                <a:latin typeface="Montserrat"/>
                <a:ea typeface="Montserrat"/>
                <a:cs typeface="Montserrat"/>
                <a:sym typeface="Montserrat"/>
              </a:defRPr>
            </a:lvl4pPr>
            <a:lvl5pPr lvl="4" rtl="0">
              <a:spcBef>
                <a:spcPts val="0"/>
              </a:spcBef>
              <a:spcAft>
                <a:spcPts val="0"/>
              </a:spcAft>
              <a:buSzPts val="2800"/>
              <a:buFont typeface="Montserrat"/>
              <a:buNone/>
              <a:defRPr b="1">
                <a:latin typeface="Montserrat"/>
                <a:ea typeface="Montserrat"/>
                <a:cs typeface="Montserrat"/>
                <a:sym typeface="Montserrat"/>
              </a:defRPr>
            </a:lvl5pPr>
            <a:lvl6pPr lvl="5" rtl="0">
              <a:spcBef>
                <a:spcPts val="0"/>
              </a:spcBef>
              <a:spcAft>
                <a:spcPts val="0"/>
              </a:spcAft>
              <a:buSzPts val="2800"/>
              <a:buFont typeface="Montserrat"/>
              <a:buNone/>
              <a:defRPr b="1">
                <a:latin typeface="Montserrat"/>
                <a:ea typeface="Montserrat"/>
                <a:cs typeface="Montserrat"/>
                <a:sym typeface="Montserrat"/>
              </a:defRPr>
            </a:lvl6pPr>
            <a:lvl7pPr lvl="6" rtl="0">
              <a:spcBef>
                <a:spcPts val="0"/>
              </a:spcBef>
              <a:spcAft>
                <a:spcPts val="0"/>
              </a:spcAft>
              <a:buSzPts val="2800"/>
              <a:buFont typeface="Montserrat"/>
              <a:buNone/>
              <a:defRPr b="1">
                <a:latin typeface="Montserrat"/>
                <a:ea typeface="Montserrat"/>
                <a:cs typeface="Montserrat"/>
                <a:sym typeface="Montserrat"/>
              </a:defRPr>
            </a:lvl7pPr>
            <a:lvl8pPr lvl="7" rtl="0">
              <a:spcBef>
                <a:spcPts val="0"/>
              </a:spcBef>
              <a:spcAft>
                <a:spcPts val="0"/>
              </a:spcAft>
              <a:buSzPts val="2800"/>
              <a:buFont typeface="Montserrat"/>
              <a:buNone/>
              <a:defRPr b="1">
                <a:latin typeface="Montserrat"/>
                <a:ea typeface="Montserrat"/>
                <a:cs typeface="Montserrat"/>
                <a:sym typeface="Montserrat"/>
              </a:defRPr>
            </a:lvl8pPr>
            <a:lvl9pPr lvl="8" rtl="0">
              <a:spcBef>
                <a:spcPts val="0"/>
              </a:spcBef>
              <a:spcAft>
                <a:spcPts val="0"/>
              </a:spcAft>
              <a:buSzPts val="2800"/>
              <a:buFont typeface="Montserrat"/>
              <a:buNone/>
              <a:defRPr b="1">
                <a:latin typeface="Montserrat"/>
                <a:ea typeface="Montserrat"/>
                <a:cs typeface="Montserrat"/>
                <a:sym typeface="Montserrat"/>
              </a:defRPr>
            </a:lvl9pPr>
          </a:lstStyle>
          <a:p>
            <a:endParaRPr/>
          </a:p>
        </p:txBody>
      </p:sp>
      <p:sp>
        <p:nvSpPr>
          <p:cNvPr id="86" name="Google Shape;86;p15"/>
          <p:cNvSpPr txBox="1">
            <a:spLocks noGrp="1"/>
          </p:cNvSpPr>
          <p:nvPr>
            <p:ph type="subTitle" idx="1"/>
          </p:nvPr>
        </p:nvSpPr>
        <p:spPr>
          <a:xfrm>
            <a:off x="713250" y="3932574"/>
            <a:ext cx="2326200" cy="672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2">
  <p:cSld name="CUSTOM_3">
    <p:bg>
      <p:bgPr>
        <a:solidFill>
          <a:schemeClr val="lt2"/>
        </a:solidFill>
        <a:effectLst/>
      </p:bgPr>
    </p:bg>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1136375" y="786125"/>
            <a:ext cx="32244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Font typeface="Montserrat"/>
              <a:buNone/>
              <a:defRPr b="1">
                <a:latin typeface="Montserrat"/>
                <a:ea typeface="Montserrat"/>
                <a:cs typeface="Montserrat"/>
                <a:sym typeface="Montserrat"/>
              </a:defRPr>
            </a:lvl1pPr>
            <a:lvl2pPr lvl="1">
              <a:spcBef>
                <a:spcPts val="0"/>
              </a:spcBef>
              <a:spcAft>
                <a:spcPts val="0"/>
              </a:spcAft>
              <a:buSzPts val="2800"/>
              <a:buNone/>
              <a:defRPr>
                <a:latin typeface="Open Sans"/>
                <a:ea typeface="Open Sans"/>
                <a:cs typeface="Open Sans"/>
                <a:sym typeface="Open Sans"/>
              </a:defRPr>
            </a:lvl2pPr>
            <a:lvl3pPr lvl="2">
              <a:spcBef>
                <a:spcPts val="0"/>
              </a:spcBef>
              <a:spcAft>
                <a:spcPts val="0"/>
              </a:spcAft>
              <a:buSzPts val="2800"/>
              <a:buNone/>
              <a:defRPr>
                <a:latin typeface="Open Sans"/>
                <a:ea typeface="Open Sans"/>
                <a:cs typeface="Open Sans"/>
                <a:sym typeface="Open Sans"/>
              </a:defRPr>
            </a:lvl3pPr>
            <a:lvl4pPr lvl="3">
              <a:spcBef>
                <a:spcPts val="0"/>
              </a:spcBef>
              <a:spcAft>
                <a:spcPts val="0"/>
              </a:spcAft>
              <a:buSzPts val="2800"/>
              <a:buNone/>
              <a:defRPr>
                <a:latin typeface="Open Sans"/>
                <a:ea typeface="Open Sans"/>
                <a:cs typeface="Open Sans"/>
                <a:sym typeface="Open Sans"/>
              </a:defRPr>
            </a:lvl4pPr>
            <a:lvl5pPr lvl="4">
              <a:spcBef>
                <a:spcPts val="0"/>
              </a:spcBef>
              <a:spcAft>
                <a:spcPts val="0"/>
              </a:spcAft>
              <a:buSzPts val="2800"/>
              <a:buNone/>
              <a:defRPr>
                <a:latin typeface="Open Sans"/>
                <a:ea typeface="Open Sans"/>
                <a:cs typeface="Open Sans"/>
                <a:sym typeface="Open Sans"/>
              </a:defRPr>
            </a:lvl5pPr>
            <a:lvl6pPr lvl="5">
              <a:spcBef>
                <a:spcPts val="0"/>
              </a:spcBef>
              <a:spcAft>
                <a:spcPts val="0"/>
              </a:spcAft>
              <a:buSzPts val="2800"/>
              <a:buNone/>
              <a:defRPr>
                <a:latin typeface="Open Sans"/>
                <a:ea typeface="Open Sans"/>
                <a:cs typeface="Open Sans"/>
                <a:sym typeface="Open Sans"/>
              </a:defRPr>
            </a:lvl6pPr>
            <a:lvl7pPr lvl="6">
              <a:spcBef>
                <a:spcPts val="0"/>
              </a:spcBef>
              <a:spcAft>
                <a:spcPts val="0"/>
              </a:spcAft>
              <a:buSzPts val="2800"/>
              <a:buNone/>
              <a:defRPr>
                <a:latin typeface="Open Sans"/>
                <a:ea typeface="Open Sans"/>
                <a:cs typeface="Open Sans"/>
                <a:sym typeface="Open Sans"/>
              </a:defRPr>
            </a:lvl7pPr>
            <a:lvl8pPr lvl="7">
              <a:spcBef>
                <a:spcPts val="0"/>
              </a:spcBef>
              <a:spcAft>
                <a:spcPts val="0"/>
              </a:spcAft>
              <a:buSzPts val="2800"/>
              <a:buNone/>
              <a:defRPr>
                <a:latin typeface="Open Sans"/>
                <a:ea typeface="Open Sans"/>
                <a:cs typeface="Open Sans"/>
                <a:sym typeface="Open Sans"/>
              </a:defRPr>
            </a:lvl8pPr>
            <a:lvl9pPr lvl="8">
              <a:spcBef>
                <a:spcPts val="0"/>
              </a:spcBef>
              <a:spcAft>
                <a:spcPts val="0"/>
              </a:spcAft>
              <a:buSzPts val="2800"/>
              <a:buNone/>
              <a:defRPr>
                <a:latin typeface="Open Sans"/>
                <a:ea typeface="Open Sans"/>
                <a:cs typeface="Open Sans"/>
                <a:sym typeface="Open Sans"/>
              </a:defRPr>
            </a:lvl9pPr>
          </a:lstStyle>
          <a:p>
            <a:endParaRPr/>
          </a:p>
        </p:txBody>
      </p:sp>
      <p:sp>
        <p:nvSpPr>
          <p:cNvPr id="89" name="Google Shape;89;p16"/>
          <p:cNvSpPr txBox="1">
            <a:spLocks noGrp="1"/>
          </p:cNvSpPr>
          <p:nvPr>
            <p:ph type="subTitle" idx="1"/>
          </p:nvPr>
        </p:nvSpPr>
        <p:spPr>
          <a:xfrm>
            <a:off x="1136375" y="1961763"/>
            <a:ext cx="3224400" cy="255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3">
  <p:cSld name="CUSTOM_4">
    <p:bg>
      <p:bgPr>
        <a:solidFill>
          <a:schemeClr val="lt2"/>
        </a:solidFill>
        <a:effectLst/>
      </p:bgPr>
    </p:bg>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4783225" y="1273413"/>
            <a:ext cx="32244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Font typeface="Montserrat"/>
              <a:buNone/>
              <a:defRPr b="1">
                <a:latin typeface="Montserrat"/>
                <a:ea typeface="Montserrat"/>
                <a:cs typeface="Montserrat"/>
                <a:sym typeface="Montserrat"/>
              </a:defRPr>
            </a:lvl1pPr>
            <a:lvl2pPr lvl="1" rtl="0">
              <a:spcBef>
                <a:spcPts val="0"/>
              </a:spcBef>
              <a:spcAft>
                <a:spcPts val="0"/>
              </a:spcAft>
              <a:buSzPts val="2800"/>
              <a:buNone/>
              <a:defRPr>
                <a:latin typeface="Open Sans"/>
                <a:ea typeface="Open Sans"/>
                <a:cs typeface="Open Sans"/>
                <a:sym typeface="Open Sans"/>
              </a:defRPr>
            </a:lvl2pPr>
            <a:lvl3pPr lvl="2" rtl="0">
              <a:spcBef>
                <a:spcPts val="0"/>
              </a:spcBef>
              <a:spcAft>
                <a:spcPts val="0"/>
              </a:spcAft>
              <a:buSzPts val="2800"/>
              <a:buNone/>
              <a:defRPr>
                <a:latin typeface="Open Sans"/>
                <a:ea typeface="Open Sans"/>
                <a:cs typeface="Open Sans"/>
                <a:sym typeface="Open Sans"/>
              </a:defRPr>
            </a:lvl3pPr>
            <a:lvl4pPr lvl="3" rtl="0">
              <a:spcBef>
                <a:spcPts val="0"/>
              </a:spcBef>
              <a:spcAft>
                <a:spcPts val="0"/>
              </a:spcAft>
              <a:buSzPts val="2800"/>
              <a:buNone/>
              <a:defRPr>
                <a:latin typeface="Open Sans"/>
                <a:ea typeface="Open Sans"/>
                <a:cs typeface="Open Sans"/>
                <a:sym typeface="Open Sans"/>
              </a:defRPr>
            </a:lvl4pPr>
            <a:lvl5pPr lvl="4" rtl="0">
              <a:spcBef>
                <a:spcPts val="0"/>
              </a:spcBef>
              <a:spcAft>
                <a:spcPts val="0"/>
              </a:spcAft>
              <a:buSzPts val="2800"/>
              <a:buNone/>
              <a:defRPr>
                <a:latin typeface="Open Sans"/>
                <a:ea typeface="Open Sans"/>
                <a:cs typeface="Open Sans"/>
                <a:sym typeface="Open Sans"/>
              </a:defRPr>
            </a:lvl5pPr>
            <a:lvl6pPr lvl="5" rtl="0">
              <a:spcBef>
                <a:spcPts val="0"/>
              </a:spcBef>
              <a:spcAft>
                <a:spcPts val="0"/>
              </a:spcAft>
              <a:buSzPts val="2800"/>
              <a:buNone/>
              <a:defRPr>
                <a:latin typeface="Open Sans"/>
                <a:ea typeface="Open Sans"/>
                <a:cs typeface="Open Sans"/>
                <a:sym typeface="Open Sans"/>
              </a:defRPr>
            </a:lvl6pPr>
            <a:lvl7pPr lvl="6" rtl="0">
              <a:spcBef>
                <a:spcPts val="0"/>
              </a:spcBef>
              <a:spcAft>
                <a:spcPts val="0"/>
              </a:spcAft>
              <a:buSzPts val="2800"/>
              <a:buNone/>
              <a:defRPr>
                <a:latin typeface="Open Sans"/>
                <a:ea typeface="Open Sans"/>
                <a:cs typeface="Open Sans"/>
                <a:sym typeface="Open Sans"/>
              </a:defRPr>
            </a:lvl7pPr>
            <a:lvl8pPr lvl="7" rtl="0">
              <a:spcBef>
                <a:spcPts val="0"/>
              </a:spcBef>
              <a:spcAft>
                <a:spcPts val="0"/>
              </a:spcAft>
              <a:buSzPts val="2800"/>
              <a:buNone/>
              <a:defRPr>
                <a:latin typeface="Open Sans"/>
                <a:ea typeface="Open Sans"/>
                <a:cs typeface="Open Sans"/>
                <a:sym typeface="Open Sans"/>
              </a:defRPr>
            </a:lvl8pPr>
            <a:lvl9pPr lvl="8" rtl="0">
              <a:spcBef>
                <a:spcPts val="0"/>
              </a:spcBef>
              <a:spcAft>
                <a:spcPts val="0"/>
              </a:spcAft>
              <a:buSzPts val="2800"/>
              <a:buNone/>
              <a:defRPr>
                <a:latin typeface="Open Sans"/>
                <a:ea typeface="Open Sans"/>
                <a:cs typeface="Open Sans"/>
                <a:sym typeface="Open Sans"/>
              </a:defRPr>
            </a:lvl9pPr>
          </a:lstStyle>
          <a:p>
            <a:endParaRPr/>
          </a:p>
        </p:txBody>
      </p:sp>
      <p:sp>
        <p:nvSpPr>
          <p:cNvPr id="92" name="Google Shape;92;p17"/>
          <p:cNvSpPr txBox="1">
            <a:spLocks noGrp="1"/>
          </p:cNvSpPr>
          <p:nvPr>
            <p:ph type="subTitle" idx="1"/>
          </p:nvPr>
        </p:nvSpPr>
        <p:spPr>
          <a:xfrm>
            <a:off x="4783225" y="2314762"/>
            <a:ext cx="3224400" cy="1767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CUSTOM_5">
    <p:bg>
      <p:bgPr>
        <a:solidFill>
          <a:schemeClr val="accent2"/>
        </a:solidFill>
        <a:effectLst/>
      </p:bgPr>
    </p:bg>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Montserrat"/>
              <a:buNone/>
              <a:defRPr b="1">
                <a:latin typeface="Montserrat"/>
                <a:ea typeface="Montserrat"/>
                <a:cs typeface="Montserrat"/>
                <a:sym typeface="Montserrat"/>
              </a:defRPr>
            </a:lvl1pPr>
            <a:lvl2pPr lvl="1">
              <a:spcBef>
                <a:spcPts val="0"/>
              </a:spcBef>
              <a:spcAft>
                <a:spcPts val="0"/>
              </a:spcAft>
              <a:buSzPts val="2800"/>
              <a:buFont typeface="Montserrat"/>
              <a:buNone/>
              <a:defRPr b="1">
                <a:latin typeface="Montserrat"/>
                <a:ea typeface="Montserrat"/>
                <a:cs typeface="Montserrat"/>
                <a:sym typeface="Montserrat"/>
              </a:defRPr>
            </a:lvl2pPr>
            <a:lvl3pPr lvl="2">
              <a:spcBef>
                <a:spcPts val="0"/>
              </a:spcBef>
              <a:spcAft>
                <a:spcPts val="0"/>
              </a:spcAft>
              <a:buSzPts val="2800"/>
              <a:buFont typeface="Montserrat"/>
              <a:buNone/>
              <a:defRPr b="1">
                <a:latin typeface="Montserrat"/>
                <a:ea typeface="Montserrat"/>
                <a:cs typeface="Montserrat"/>
                <a:sym typeface="Montserrat"/>
              </a:defRPr>
            </a:lvl3pPr>
            <a:lvl4pPr lvl="3">
              <a:spcBef>
                <a:spcPts val="0"/>
              </a:spcBef>
              <a:spcAft>
                <a:spcPts val="0"/>
              </a:spcAft>
              <a:buSzPts val="2800"/>
              <a:buFont typeface="Montserrat"/>
              <a:buNone/>
              <a:defRPr b="1">
                <a:latin typeface="Montserrat"/>
                <a:ea typeface="Montserrat"/>
                <a:cs typeface="Montserrat"/>
                <a:sym typeface="Montserrat"/>
              </a:defRPr>
            </a:lvl4pPr>
            <a:lvl5pPr lvl="4">
              <a:spcBef>
                <a:spcPts val="0"/>
              </a:spcBef>
              <a:spcAft>
                <a:spcPts val="0"/>
              </a:spcAft>
              <a:buSzPts val="2800"/>
              <a:buFont typeface="Montserrat"/>
              <a:buNone/>
              <a:defRPr b="1">
                <a:latin typeface="Montserrat"/>
                <a:ea typeface="Montserrat"/>
                <a:cs typeface="Montserrat"/>
                <a:sym typeface="Montserrat"/>
              </a:defRPr>
            </a:lvl5pPr>
            <a:lvl6pPr lvl="5">
              <a:spcBef>
                <a:spcPts val="0"/>
              </a:spcBef>
              <a:spcAft>
                <a:spcPts val="0"/>
              </a:spcAft>
              <a:buSzPts val="2800"/>
              <a:buFont typeface="Montserrat"/>
              <a:buNone/>
              <a:defRPr b="1">
                <a:latin typeface="Montserrat"/>
                <a:ea typeface="Montserrat"/>
                <a:cs typeface="Montserrat"/>
                <a:sym typeface="Montserrat"/>
              </a:defRPr>
            </a:lvl6pPr>
            <a:lvl7pPr lvl="6">
              <a:spcBef>
                <a:spcPts val="0"/>
              </a:spcBef>
              <a:spcAft>
                <a:spcPts val="0"/>
              </a:spcAft>
              <a:buSzPts val="2800"/>
              <a:buFont typeface="Montserrat"/>
              <a:buNone/>
              <a:defRPr b="1">
                <a:latin typeface="Montserrat"/>
                <a:ea typeface="Montserrat"/>
                <a:cs typeface="Montserrat"/>
                <a:sym typeface="Montserrat"/>
              </a:defRPr>
            </a:lvl7pPr>
            <a:lvl8pPr lvl="7">
              <a:spcBef>
                <a:spcPts val="0"/>
              </a:spcBef>
              <a:spcAft>
                <a:spcPts val="0"/>
              </a:spcAft>
              <a:buSzPts val="2800"/>
              <a:buFont typeface="Montserrat"/>
              <a:buNone/>
              <a:defRPr b="1">
                <a:latin typeface="Montserrat"/>
                <a:ea typeface="Montserrat"/>
                <a:cs typeface="Montserrat"/>
                <a:sym typeface="Montserrat"/>
              </a:defRPr>
            </a:lvl8pPr>
            <a:lvl9pPr lvl="8">
              <a:spcBef>
                <a:spcPts val="0"/>
              </a:spcBef>
              <a:spcAft>
                <a:spcPts val="0"/>
              </a:spcAft>
              <a:buSzPts val="2800"/>
              <a:buFont typeface="Montserrat"/>
              <a:buNone/>
              <a:defRPr b="1">
                <a:latin typeface="Montserrat"/>
                <a:ea typeface="Montserrat"/>
                <a:cs typeface="Montserrat"/>
                <a:sym typeface="Montserrat"/>
              </a:defRPr>
            </a:lvl9pPr>
          </a:lstStyle>
          <a:p>
            <a:endParaRPr/>
          </a:p>
        </p:txBody>
      </p:sp>
      <p:sp>
        <p:nvSpPr>
          <p:cNvPr id="95" name="Google Shape;95;p18"/>
          <p:cNvSpPr txBox="1">
            <a:spLocks noGrp="1"/>
          </p:cNvSpPr>
          <p:nvPr>
            <p:ph type="subTitle" idx="1"/>
          </p:nvPr>
        </p:nvSpPr>
        <p:spPr>
          <a:xfrm>
            <a:off x="2495250" y="3281013"/>
            <a:ext cx="1547100" cy="249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5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96" name="Google Shape;96;p18"/>
          <p:cNvSpPr txBox="1">
            <a:spLocks noGrp="1"/>
          </p:cNvSpPr>
          <p:nvPr>
            <p:ph type="subTitle" idx="2"/>
          </p:nvPr>
        </p:nvSpPr>
        <p:spPr>
          <a:xfrm>
            <a:off x="2495250" y="3606213"/>
            <a:ext cx="15471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7" name="Google Shape;97;p18"/>
          <p:cNvSpPr txBox="1">
            <a:spLocks noGrp="1"/>
          </p:cNvSpPr>
          <p:nvPr>
            <p:ph type="subTitle" idx="3"/>
          </p:nvPr>
        </p:nvSpPr>
        <p:spPr>
          <a:xfrm>
            <a:off x="734363" y="2345250"/>
            <a:ext cx="1547100" cy="249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5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98" name="Google Shape;98;p18"/>
          <p:cNvSpPr txBox="1">
            <a:spLocks noGrp="1"/>
          </p:cNvSpPr>
          <p:nvPr>
            <p:ph type="subTitle" idx="4"/>
          </p:nvPr>
        </p:nvSpPr>
        <p:spPr>
          <a:xfrm>
            <a:off x="734363" y="2671725"/>
            <a:ext cx="15471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8"/>
          <p:cNvSpPr txBox="1">
            <a:spLocks noGrp="1"/>
          </p:cNvSpPr>
          <p:nvPr>
            <p:ph type="subTitle" idx="5"/>
          </p:nvPr>
        </p:nvSpPr>
        <p:spPr>
          <a:xfrm>
            <a:off x="5166838" y="2402525"/>
            <a:ext cx="1614300" cy="25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5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00" name="Google Shape;100;p18"/>
          <p:cNvSpPr txBox="1">
            <a:spLocks noGrp="1"/>
          </p:cNvSpPr>
          <p:nvPr>
            <p:ph type="subTitle" idx="6"/>
          </p:nvPr>
        </p:nvSpPr>
        <p:spPr>
          <a:xfrm>
            <a:off x="5157563" y="2705375"/>
            <a:ext cx="16143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1" name="Google Shape;101;p18"/>
          <p:cNvSpPr txBox="1">
            <a:spLocks noGrp="1"/>
          </p:cNvSpPr>
          <p:nvPr>
            <p:ph type="subTitle" idx="7"/>
          </p:nvPr>
        </p:nvSpPr>
        <p:spPr>
          <a:xfrm>
            <a:off x="2495250" y="1591613"/>
            <a:ext cx="1547100" cy="249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5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02" name="Google Shape;102;p18"/>
          <p:cNvSpPr txBox="1">
            <a:spLocks noGrp="1"/>
          </p:cNvSpPr>
          <p:nvPr>
            <p:ph type="subTitle" idx="8"/>
          </p:nvPr>
        </p:nvSpPr>
        <p:spPr>
          <a:xfrm>
            <a:off x="2495250" y="1918088"/>
            <a:ext cx="15471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3" name="Google Shape;103;p18"/>
          <p:cNvSpPr txBox="1">
            <a:spLocks noGrp="1"/>
          </p:cNvSpPr>
          <p:nvPr>
            <p:ph type="subTitle" idx="9"/>
          </p:nvPr>
        </p:nvSpPr>
        <p:spPr>
          <a:xfrm>
            <a:off x="5989575" y="1580100"/>
            <a:ext cx="1547100" cy="249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sz="15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04" name="Google Shape;104;p18"/>
          <p:cNvSpPr txBox="1">
            <a:spLocks noGrp="1"/>
          </p:cNvSpPr>
          <p:nvPr>
            <p:ph type="subTitle" idx="13"/>
          </p:nvPr>
        </p:nvSpPr>
        <p:spPr>
          <a:xfrm>
            <a:off x="5989575" y="1905300"/>
            <a:ext cx="1547100" cy="572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solidFill>
                  <a:schemeClr val="dk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8"/>
          <p:cNvSpPr txBox="1">
            <a:spLocks noGrp="1"/>
          </p:cNvSpPr>
          <p:nvPr>
            <p:ph type="subTitle" idx="14"/>
          </p:nvPr>
        </p:nvSpPr>
        <p:spPr>
          <a:xfrm>
            <a:off x="5989575" y="3201325"/>
            <a:ext cx="1547100" cy="249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sz="15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06" name="Google Shape;106;p18"/>
          <p:cNvSpPr txBox="1">
            <a:spLocks noGrp="1"/>
          </p:cNvSpPr>
          <p:nvPr>
            <p:ph type="subTitle" idx="15"/>
          </p:nvPr>
        </p:nvSpPr>
        <p:spPr>
          <a:xfrm>
            <a:off x="5989575" y="3527800"/>
            <a:ext cx="1547100" cy="572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solidFill>
                  <a:schemeClr val="dk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CUSTOM_6">
    <p:bg>
      <p:bgPr>
        <a:solidFill>
          <a:schemeClr val="accent1"/>
        </a:solidFill>
        <a:effectLst/>
      </p:bgPr>
    </p:bg>
    <p:spTree>
      <p:nvGrpSpPr>
        <p:cNvPr id="1" name="Shape 107"/>
        <p:cNvGrpSpPr/>
        <p:nvPr/>
      </p:nvGrpSpPr>
      <p:grpSpPr>
        <a:xfrm>
          <a:off x="0" y="0"/>
          <a:ext cx="0" cy="0"/>
          <a:chOff x="0" y="0"/>
          <a:chExt cx="0" cy="0"/>
        </a:xfrm>
      </p:grpSpPr>
      <p:sp>
        <p:nvSpPr>
          <p:cNvPr id="108" name="Google Shape;108;p19"/>
          <p:cNvSpPr txBox="1">
            <a:spLocks noGrp="1"/>
          </p:cNvSpPr>
          <p:nvPr>
            <p:ph type="subTitle" idx="1"/>
          </p:nvPr>
        </p:nvSpPr>
        <p:spPr>
          <a:xfrm>
            <a:off x="913875" y="2892488"/>
            <a:ext cx="3433200" cy="24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5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09" name="Google Shape;109;p19"/>
          <p:cNvSpPr txBox="1">
            <a:spLocks noGrp="1"/>
          </p:cNvSpPr>
          <p:nvPr>
            <p:ph type="subTitle" idx="2"/>
          </p:nvPr>
        </p:nvSpPr>
        <p:spPr>
          <a:xfrm>
            <a:off x="913875" y="3118250"/>
            <a:ext cx="3433200" cy="94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0" name="Google Shape;110;p19"/>
          <p:cNvSpPr txBox="1">
            <a:spLocks noGrp="1"/>
          </p:cNvSpPr>
          <p:nvPr>
            <p:ph type="title" hasCustomPrompt="1"/>
          </p:nvPr>
        </p:nvSpPr>
        <p:spPr>
          <a:xfrm>
            <a:off x="4797140" y="1483325"/>
            <a:ext cx="3433200" cy="88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b="1">
                <a:latin typeface="Montserrat"/>
                <a:ea typeface="Montserrat"/>
                <a:cs typeface="Montserrat"/>
                <a:sym typeface="Montserrat"/>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11" name="Google Shape;111;p19"/>
          <p:cNvSpPr txBox="1">
            <a:spLocks noGrp="1"/>
          </p:cNvSpPr>
          <p:nvPr>
            <p:ph type="subTitle" idx="3"/>
          </p:nvPr>
        </p:nvSpPr>
        <p:spPr>
          <a:xfrm>
            <a:off x="4797140" y="2892488"/>
            <a:ext cx="3433200" cy="24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5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12" name="Google Shape;112;p19"/>
          <p:cNvSpPr txBox="1">
            <a:spLocks noGrp="1"/>
          </p:cNvSpPr>
          <p:nvPr>
            <p:ph type="subTitle" idx="4"/>
          </p:nvPr>
        </p:nvSpPr>
        <p:spPr>
          <a:xfrm>
            <a:off x="4797150" y="3118250"/>
            <a:ext cx="3433200" cy="94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3" name="Google Shape;113;p19"/>
          <p:cNvSpPr txBox="1">
            <a:spLocks noGrp="1"/>
          </p:cNvSpPr>
          <p:nvPr>
            <p:ph type="title" idx="5"/>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b="1">
                <a:solidFill>
                  <a:schemeClr val="lt1"/>
                </a:solidFill>
                <a:latin typeface="Montserrat"/>
                <a:ea typeface="Montserrat"/>
                <a:cs typeface="Montserrat"/>
                <a:sym typeface="Montserrat"/>
              </a:defRPr>
            </a:lvl1pPr>
            <a:lvl2pPr lvl="1" rtl="0">
              <a:spcBef>
                <a:spcPts val="0"/>
              </a:spcBef>
              <a:spcAft>
                <a:spcPts val="0"/>
              </a:spcAft>
              <a:buSzPts val="2800"/>
              <a:buFont typeface="Montserrat"/>
              <a:buNone/>
              <a:defRPr b="1">
                <a:latin typeface="Montserrat"/>
                <a:ea typeface="Montserrat"/>
                <a:cs typeface="Montserrat"/>
                <a:sym typeface="Montserrat"/>
              </a:defRPr>
            </a:lvl2pPr>
            <a:lvl3pPr lvl="2" rtl="0">
              <a:spcBef>
                <a:spcPts val="0"/>
              </a:spcBef>
              <a:spcAft>
                <a:spcPts val="0"/>
              </a:spcAft>
              <a:buSzPts val="2800"/>
              <a:buFont typeface="Montserrat"/>
              <a:buNone/>
              <a:defRPr b="1">
                <a:latin typeface="Montserrat"/>
                <a:ea typeface="Montserrat"/>
                <a:cs typeface="Montserrat"/>
                <a:sym typeface="Montserrat"/>
              </a:defRPr>
            </a:lvl3pPr>
            <a:lvl4pPr lvl="3" rtl="0">
              <a:spcBef>
                <a:spcPts val="0"/>
              </a:spcBef>
              <a:spcAft>
                <a:spcPts val="0"/>
              </a:spcAft>
              <a:buSzPts val="2800"/>
              <a:buFont typeface="Montserrat"/>
              <a:buNone/>
              <a:defRPr b="1">
                <a:latin typeface="Montserrat"/>
                <a:ea typeface="Montserrat"/>
                <a:cs typeface="Montserrat"/>
                <a:sym typeface="Montserrat"/>
              </a:defRPr>
            </a:lvl4pPr>
            <a:lvl5pPr lvl="4" rtl="0">
              <a:spcBef>
                <a:spcPts val="0"/>
              </a:spcBef>
              <a:spcAft>
                <a:spcPts val="0"/>
              </a:spcAft>
              <a:buSzPts val="2800"/>
              <a:buFont typeface="Montserrat"/>
              <a:buNone/>
              <a:defRPr b="1">
                <a:latin typeface="Montserrat"/>
                <a:ea typeface="Montserrat"/>
                <a:cs typeface="Montserrat"/>
                <a:sym typeface="Montserrat"/>
              </a:defRPr>
            </a:lvl5pPr>
            <a:lvl6pPr lvl="5" rtl="0">
              <a:spcBef>
                <a:spcPts val="0"/>
              </a:spcBef>
              <a:spcAft>
                <a:spcPts val="0"/>
              </a:spcAft>
              <a:buSzPts val="2800"/>
              <a:buFont typeface="Montserrat"/>
              <a:buNone/>
              <a:defRPr b="1">
                <a:latin typeface="Montserrat"/>
                <a:ea typeface="Montserrat"/>
                <a:cs typeface="Montserrat"/>
                <a:sym typeface="Montserrat"/>
              </a:defRPr>
            </a:lvl6pPr>
            <a:lvl7pPr lvl="6" rtl="0">
              <a:spcBef>
                <a:spcPts val="0"/>
              </a:spcBef>
              <a:spcAft>
                <a:spcPts val="0"/>
              </a:spcAft>
              <a:buSzPts val="2800"/>
              <a:buFont typeface="Montserrat"/>
              <a:buNone/>
              <a:defRPr b="1">
                <a:latin typeface="Montserrat"/>
                <a:ea typeface="Montserrat"/>
                <a:cs typeface="Montserrat"/>
                <a:sym typeface="Montserrat"/>
              </a:defRPr>
            </a:lvl7pPr>
            <a:lvl8pPr lvl="7" rtl="0">
              <a:spcBef>
                <a:spcPts val="0"/>
              </a:spcBef>
              <a:spcAft>
                <a:spcPts val="0"/>
              </a:spcAft>
              <a:buSzPts val="2800"/>
              <a:buFont typeface="Montserrat"/>
              <a:buNone/>
              <a:defRPr b="1">
                <a:latin typeface="Montserrat"/>
                <a:ea typeface="Montserrat"/>
                <a:cs typeface="Montserrat"/>
                <a:sym typeface="Montserrat"/>
              </a:defRPr>
            </a:lvl8pPr>
            <a:lvl9pPr lvl="8" rtl="0">
              <a:spcBef>
                <a:spcPts val="0"/>
              </a:spcBef>
              <a:spcAft>
                <a:spcPts val="0"/>
              </a:spcAft>
              <a:buSzPts val="2800"/>
              <a:buFont typeface="Montserrat"/>
              <a:buNone/>
              <a:defRPr b="1">
                <a:latin typeface="Montserrat"/>
                <a:ea typeface="Montserrat"/>
                <a:cs typeface="Montserrat"/>
                <a:sym typeface="Montserrat"/>
              </a:defRPr>
            </a:lvl9pPr>
          </a:lstStyle>
          <a:p>
            <a:endParaRPr/>
          </a:p>
        </p:txBody>
      </p:sp>
      <p:sp>
        <p:nvSpPr>
          <p:cNvPr id="114" name="Google Shape;114;p19"/>
          <p:cNvSpPr txBox="1">
            <a:spLocks noGrp="1"/>
          </p:cNvSpPr>
          <p:nvPr>
            <p:ph type="title" idx="6" hasCustomPrompt="1"/>
          </p:nvPr>
        </p:nvSpPr>
        <p:spPr>
          <a:xfrm>
            <a:off x="913875" y="1483325"/>
            <a:ext cx="3433200" cy="88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b="1">
                <a:latin typeface="Montserrat"/>
                <a:ea typeface="Montserrat"/>
                <a:cs typeface="Montserrat"/>
                <a:sym typeface="Montserrat"/>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CUSTOM_7">
    <p:bg>
      <p:bgPr>
        <a:solidFill>
          <a:schemeClr val="lt2"/>
        </a:solidFill>
        <a:effectLst/>
      </p:bgPr>
    </p:bg>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928700" y="1313138"/>
            <a:ext cx="32244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Font typeface="Montserrat"/>
              <a:buNone/>
              <a:defRPr b="1">
                <a:latin typeface="Montserrat"/>
                <a:ea typeface="Montserrat"/>
                <a:cs typeface="Montserrat"/>
                <a:sym typeface="Montserrat"/>
              </a:defRPr>
            </a:lvl1pPr>
            <a:lvl2pPr lvl="1" rtl="0">
              <a:spcBef>
                <a:spcPts val="0"/>
              </a:spcBef>
              <a:spcAft>
                <a:spcPts val="0"/>
              </a:spcAft>
              <a:buSzPts val="2800"/>
              <a:buNone/>
              <a:defRPr>
                <a:latin typeface="Open Sans"/>
                <a:ea typeface="Open Sans"/>
                <a:cs typeface="Open Sans"/>
                <a:sym typeface="Open Sans"/>
              </a:defRPr>
            </a:lvl2pPr>
            <a:lvl3pPr lvl="2" rtl="0">
              <a:spcBef>
                <a:spcPts val="0"/>
              </a:spcBef>
              <a:spcAft>
                <a:spcPts val="0"/>
              </a:spcAft>
              <a:buSzPts val="2800"/>
              <a:buNone/>
              <a:defRPr>
                <a:latin typeface="Open Sans"/>
                <a:ea typeface="Open Sans"/>
                <a:cs typeface="Open Sans"/>
                <a:sym typeface="Open Sans"/>
              </a:defRPr>
            </a:lvl3pPr>
            <a:lvl4pPr lvl="3" rtl="0">
              <a:spcBef>
                <a:spcPts val="0"/>
              </a:spcBef>
              <a:spcAft>
                <a:spcPts val="0"/>
              </a:spcAft>
              <a:buSzPts val="2800"/>
              <a:buNone/>
              <a:defRPr>
                <a:latin typeface="Open Sans"/>
                <a:ea typeface="Open Sans"/>
                <a:cs typeface="Open Sans"/>
                <a:sym typeface="Open Sans"/>
              </a:defRPr>
            </a:lvl4pPr>
            <a:lvl5pPr lvl="4" rtl="0">
              <a:spcBef>
                <a:spcPts val="0"/>
              </a:spcBef>
              <a:spcAft>
                <a:spcPts val="0"/>
              </a:spcAft>
              <a:buSzPts val="2800"/>
              <a:buNone/>
              <a:defRPr>
                <a:latin typeface="Open Sans"/>
                <a:ea typeface="Open Sans"/>
                <a:cs typeface="Open Sans"/>
                <a:sym typeface="Open Sans"/>
              </a:defRPr>
            </a:lvl5pPr>
            <a:lvl6pPr lvl="5" rtl="0">
              <a:spcBef>
                <a:spcPts val="0"/>
              </a:spcBef>
              <a:spcAft>
                <a:spcPts val="0"/>
              </a:spcAft>
              <a:buSzPts val="2800"/>
              <a:buNone/>
              <a:defRPr>
                <a:latin typeface="Open Sans"/>
                <a:ea typeface="Open Sans"/>
                <a:cs typeface="Open Sans"/>
                <a:sym typeface="Open Sans"/>
              </a:defRPr>
            </a:lvl6pPr>
            <a:lvl7pPr lvl="6" rtl="0">
              <a:spcBef>
                <a:spcPts val="0"/>
              </a:spcBef>
              <a:spcAft>
                <a:spcPts val="0"/>
              </a:spcAft>
              <a:buSzPts val="2800"/>
              <a:buNone/>
              <a:defRPr>
                <a:latin typeface="Open Sans"/>
                <a:ea typeface="Open Sans"/>
                <a:cs typeface="Open Sans"/>
                <a:sym typeface="Open Sans"/>
              </a:defRPr>
            </a:lvl7pPr>
            <a:lvl8pPr lvl="7" rtl="0">
              <a:spcBef>
                <a:spcPts val="0"/>
              </a:spcBef>
              <a:spcAft>
                <a:spcPts val="0"/>
              </a:spcAft>
              <a:buSzPts val="2800"/>
              <a:buNone/>
              <a:defRPr>
                <a:latin typeface="Open Sans"/>
                <a:ea typeface="Open Sans"/>
                <a:cs typeface="Open Sans"/>
                <a:sym typeface="Open Sans"/>
              </a:defRPr>
            </a:lvl8pPr>
            <a:lvl9pPr lvl="8" rtl="0">
              <a:spcBef>
                <a:spcPts val="0"/>
              </a:spcBef>
              <a:spcAft>
                <a:spcPts val="0"/>
              </a:spcAft>
              <a:buSzPts val="2800"/>
              <a:buNone/>
              <a:defRPr>
                <a:latin typeface="Open Sans"/>
                <a:ea typeface="Open Sans"/>
                <a:cs typeface="Open Sans"/>
                <a:sym typeface="Open Sans"/>
              </a:defRPr>
            </a:lvl9pPr>
          </a:lstStyle>
          <a:p>
            <a:endParaRPr/>
          </a:p>
        </p:txBody>
      </p:sp>
      <p:sp>
        <p:nvSpPr>
          <p:cNvPr id="117" name="Google Shape;117;p20"/>
          <p:cNvSpPr txBox="1">
            <a:spLocks noGrp="1"/>
          </p:cNvSpPr>
          <p:nvPr>
            <p:ph type="subTitle" idx="1"/>
          </p:nvPr>
        </p:nvSpPr>
        <p:spPr>
          <a:xfrm>
            <a:off x="928700" y="2344200"/>
            <a:ext cx="3224400" cy="1549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2"/>
        </a:solid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992950" y="1442900"/>
            <a:ext cx="4836900" cy="131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200" b="1">
                <a:latin typeface="Montserrat"/>
                <a:ea typeface="Montserrat"/>
                <a:cs typeface="Montserrat"/>
                <a:sym typeface="Montserrat"/>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9" name="Google Shape;19;p3"/>
          <p:cNvSpPr txBox="1">
            <a:spLocks noGrp="1"/>
          </p:cNvSpPr>
          <p:nvPr>
            <p:ph type="title" idx="2" hasCustomPrompt="1"/>
          </p:nvPr>
        </p:nvSpPr>
        <p:spPr>
          <a:xfrm>
            <a:off x="5896575" y="678500"/>
            <a:ext cx="2254500" cy="1191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2000"/>
              <a:buNone/>
              <a:defRPr sz="7500" b="1">
                <a:latin typeface="Montserrat"/>
                <a:ea typeface="Montserrat"/>
                <a:cs typeface="Montserrat"/>
                <a:sym typeface="Montserrat"/>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20" name="Google Shape;20;p3"/>
          <p:cNvSpPr txBox="1">
            <a:spLocks noGrp="1"/>
          </p:cNvSpPr>
          <p:nvPr>
            <p:ph type="subTitle" idx="1"/>
          </p:nvPr>
        </p:nvSpPr>
        <p:spPr>
          <a:xfrm>
            <a:off x="1210925" y="3887600"/>
            <a:ext cx="6722100" cy="87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a:solidFill>
                  <a:schemeClr val="dk2"/>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CUSTOM_8">
    <p:bg>
      <p:bgPr>
        <a:solidFill>
          <a:schemeClr val="accent2"/>
        </a:solidFill>
        <a:effectLst/>
      </p:bgPr>
    </p:bg>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1147538" y="1076700"/>
            <a:ext cx="25152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Font typeface="Montserrat"/>
              <a:buNone/>
              <a:defRPr b="1">
                <a:latin typeface="Montserrat"/>
                <a:ea typeface="Montserrat"/>
                <a:cs typeface="Montserrat"/>
                <a:sym typeface="Montserrat"/>
              </a:defRPr>
            </a:lvl1pPr>
            <a:lvl2pPr lvl="1" rtl="0">
              <a:spcBef>
                <a:spcPts val="0"/>
              </a:spcBef>
              <a:spcAft>
                <a:spcPts val="0"/>
              </a:spcAft>
              <a:buSzPts val="2800"/>
              <a:buNone/>
              <a:defRPr>
                <a:latin typeface="Open Sans"/>
                <a:ea typeface="Open Sans"/>
                <a:cs typeface="Open Sans"/>
                <a:sym typeface="Open Sans"/>
              </a:defRPr>
            </a:lvl2pPr>
            <a:lvl3pPr lvl="2" rtl="0">
              <a:spcBef>
                <a:spcPts val="0"/>
              </a:spcBef>
              <a:spcAft>
                <a:spcPts val="0"/>
              </a:spcAft>
              <a:buSzPts val="2800"/>
              <a:buNone/>
              <a:defRPr>
                <a:latin typeface="Open Sans"/>
                <a:ea typeface="Open Sans"/>
                <a:cs typeface="Open Sans"/>
                <a:sym typeface="Open Sans"/>
              </a:defRPr>
            </a:lvl3pPr>
            <a:lvl4pPr lvl="3" rtl="0">
              <a:spcBef>
                <a:spcPts val="0"/>
              </a:spcBef>
              <a:spcAft>
                <a:spcPts val="0"/>
              </a:spcAft>
              <a:buSzPts val="2800"/>
              <a:buNone/>
              <a:defRPr>
                <a:latin typeface="Open Sans"/>
                <a:ea typeface="Open Sans"/>
                <a:cs typeface="Open Sans"/>
                <a:sym typeface="Open Sans"/>
              </a:defRPr>
            </a:lvl4pPr>
            <a:lvl5pPr lvl="4" rtl="0">
              <a:spcBef>
                <a:spcPts val="0"/>
              </a:spcBef>
              <a:spcAft>
                <a:spcPts val="0"/>
              </a:spcAft>
              <a:buSzPts val="2800"/>
              <a:buNone/>
              <a:defRPr>
                <a:latin typeface="Open Sans"/>
                <a:ea typeface="Open Sans"/>
                <a:cs typeface="Open Sans"/>
                <a:sym typeface="Open Sans"/>
              </a:defRPr>
            </a:lvl5pPr>
            <a:lvl6pPr lvl="5" rtl="0">
              <a:spcBef>
                <a:spcPts val="0"/>
              </a:spcBef>
              <a:spcAft>
                <a:spcPts val="0"/>
              </a:spcAft>
              <a:buSzPts val="2800"/>
              <a:buNone/>
              <a:defRPr>
                <a:latin typeface="Open Sans"/>
                <a:ea typeface="Open Sans"/>
                <a:cs typeface="Open Sans"/>
                <a:sym typeface="Open Sans"/>
              </a:defRPr>
            </a:lvl6pPr>
            <a:lvl7pPr lvl="6" rtl="0">
              <a:spcBef>
                <a:spcPts val="0"/>
              </a:spcBef>
              <a:spcAft>
                <a:spcPts val="0"/>
              </a:spcAft>
              <a:buSzPts val="2800"/>
              <a:buNone/>
              <a:defRPr>
                <a:latin typeface="Open Sans"/>
                <a:ea typeface="Open Sans"/>
                <a:cs typeface="Open Sans"/>
                <a:sym typeface="Open Sans"/>
              </a:defRPr>
            </a:lvl7pPr>
            <a:lvl8pPr lvl="7" rtl="0">
              <a:spcBef>
                <a:spcPts val="0"/>
              </a:spcBef>
              <a:spcAft>
                <a:spcPts val="0"/>
              </a:spcAft>
              <a:buSzPts val="2800"/>
              <a:buNone/>
              <a:defRPr>
                <a:latin typeface="Open Sans"/>
                <a:ea typeface="Open Sans"/>
                <a:cs typeface="Open Sans"/>
                <a:sym typeface="Open Sans"/>
              </a:defRPr>
            </a:lvl8pPr>
            <a:lvl9pPr lvl="8" rtl="0">
              <a:spcBef>
                <a:spcPts val="0"/>
              </a:spcBef>
              <a:spcAft>
                <a:spcPts val="0"/>
              </a:spcAft>
              <a:buSzPts val="2800"/>
              <a:buNone/>
              <a:defRPr>
                <a:latin typeface="Open Sans"/>
                <a:ea typeface="Open Sans"/>
                <a:cs typeface="Open Sans"/>
                <a:sym typeface="Open Sans"/>
              </a:defRPr>
            </a:lvl9pPr>
          </a:lstStyle>
          <a:p>
            <a:endParaRPr/>
          </a:p>
        </p:txBody>
      </p:sp>
      <p:sp>
        <p:nvSpPr>
          <p:cNvPr id="120" name="Google Shape;120;p21"/>
          <p:cNvSpPr txBox="1">
            <a:spLocks noGrp="1"/>
          </p:cNvSpPr>
          <p:nvPr>
            <p:ph type="subTitle" idx="1"/>
          </p:nvPr>
        </p:nvSpPr>
        <p:spPr>
          <a:xfrm>
            <a:off x="1147667" y="1721075"/>
            <a:ext cx="2515200" cy="1549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CUSTOM_9">
    <p:bg>
      <p:bgPr>
        <a:solidFill>
          <a:schemeClr val="dk2"/>
        </a:solidFill>
        <a:effectLst/>
      </p:bgPr>
    </p:bg>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b="1">
                <a:solidFill>
                  <a:schemeClr val="lt1"/>
                </a:solidFill>
                <a:latin typeface="Montserrat"/>
                <a:ea typeface="Montserrat"/>
                <a:cs typeface="Montserrat"/>
                <a:sym typeface="Montserrat"/>
              </a:defRPr>
            </a:lvl1pPr>
            <a:lvl2pPr lvl="1" rtl="0">
              <a:spcBef>
                <a:spcPts val="0"/>
              </a:spcBef>
              <a:spcAft>
                <a:spcPts val="0"/>
              </a:spcAft>
              <a:buSzPts val="2800"/>
              <a:buFont typeface="Montserrat"/>
              <a:buNone/>
              <a:defRPr b="1">
                <a:latin typeface="Montserrat"/>
                <a:ea typeface="Montserrat"/>
                <a:cs typeface="Montserrat"/>
                <a:sym typeface="Montserrat"/>
              </a:defRPr>
            </a:lvl2pPr>
            <a:lvl3pPr lvl="2" rtl="0">
              <a:spcBef>
                <a:spcPts val="0"/>
              </a:spcBef>
              <a:spcAft>
                <a:spcPts val="0"/>
              </a:spcAft>
              <a:buSzPts val="2800"/>
              <a:buFont typeface="Montserrat"/>
              <a:buNone/>
              <a:defRPr b="1">
                <a:latin typeface="Montserrat"/>
                <a:ea typeface="Montserrat"/>
                <a:cs typeface="Montserrat"/>
                <a:sym typeface="Montserrat"/>
              </a:defRPr>
            </a:lvl3pPr>
            <a:lvl4pPr lvl="3" rtl="0">
              <a:spcBef>
                <a:spcPts val="0"/>
              </a:spcBef>
              <a:spcAft>
                <a:spcPts val="0"/>
              </a:spcAft>
              <a:buSzPts val="2800"/>
              <a:buFont typeface="Montserrat"/>
              <a:buNone/>
              <a:defRPr b="1">
                <a:latin typeface="Montserrat"/>
                <a:ea typeface="Montserrat"/>
                <a:cs typeface="Montserrat"/>
                <a:sym typeface="Montserrat"/>
              </a:defRPr>
            </a:lvl4pPr>
            <a:lvl5pPr lvl="4" rtl="0">
              <a:spcBef>
                <a:spcPts val="0"/>
              </a:spcBef>
              <a:spcAft>
                <a:spcPts val="0"/>
              </a:spcAft>
              <a:buSzPts val="2800"/>
              <a:buFont typeface="Montserrat"/>
              <a:buNone/>
              <a:defRPr b="1">
                <a:latin typeface="Montserrat"/>
                <a:ea typeface="Montserrat"/>
                <a:cs typeface="Montserrat"/>
                <a:sym typeface="Montserrat"/>
              </a:defRPr>
            </a:lvl5pPr>
            <a:lvl6pPr lvl="5" rtl="0">
              <a:spcBef>
                <a:spcPts val="0"/>
              </a:spcBef>
              <a:spcAft>
                <a:spcPts val="0"/>
              </a:spcAft>
              <a:buSzPts val="2800"/>
              <a:buFont typeface="Montserrat"/>
              <a:buNone/>
              <a:defRPr b="1">
                <a:latin typeface="Montserrat"/>
                <a:ea typeface="Montserrat"/>
                <a:cs typeface="Montserrat"/>
                <a:sym typeface="Montserrat"/>
              </a:defRPr>
            </a:lvl6pPr>
            <a:lvl7pPr lvl="6" rtl="0">
              <a:spcBef>
                <a:spcPts val="0"/>
              </a:spcBef>
              <a:spcAft>
                <a:spcPts val="0"/>
              </a:spcAft>
              <a:buSzPts val="2800"/>
              <a:buFont typeface="Montserrat"/>
              <a:buNone/>
              <a:defRPr b="1">
                <a:latin typeface="Montserrat"/>
                <a:ea typeface="Montserrat"/>
                <a:cs typeface="Montserrat"/>
                <a:sym typeface="Montserrat"/>
              </a:defRPr>
            </a:lvl7pPr>
            <a:lvl8pPr lvl="7" rtl="0">
              <a:spcBef>
                <a:spcPts val="0"/>
              </a:spcBef>
              <a:spcAft>
                <a:spcPts val="0"/>
              </a:spcAft>
              <a:buSzPts val="2800"/>
              <a:buFont typeface="Montserrat"/>
              <a:buNone/>
              <a:defRPr b="1">
                <a:latin typeface="Montserrat"/>
                <a:ea typeface="Montserrat"/>
                <a:cs typeface="Montserrat"/>
                <a:sym typeface="Montserrat"/>
              </a:defRPr>
            </a:lvl8pPr>
            <a:lvl9pPr lvl="8" rtl="0">
              <a:spcBef>
                <a:spcPts val="0"/>
              </a:spcBef>
              <a:spcAft>
                <a:spcPts val="0"/>
              </a:spcAft>
              <a:buSzPts val="2800"/>
              <a:buFont typeface="Montserrat"/>
              <a:buNone/>
              <a:defRPr b="1">
                <a:latin typeface="Montserrat"/>
                <a:ea typeface="Montserrat"/>
                <a:cs typeface="Montserrat"/>
                <a:sym typeface="Montserrat"/>
              </a:defRPr>
            </a:lvl9pPr>
          </a:lstStyle>
          <a:p>
            <a:endParaRPr/>
          </a:p>
        </p:txBody>
      </p:sp>
      <p:sp>
        <p:nvSpPr>
          <p:cNvPr id="123" name="Google Shape;123;p22"/>
          <p:cNvSpPr txBox="1">
            <a:spLocks noGrp="1"/>
          </p:cNvSpPr>
          <p:nvPr>
            <p:ph type="subTitle" idx="1"/>
          </p:nvPr>
        </p:nvSpPr>
        <p:spPr>
          <a:xfrm>
            <a:off x="3709875" y="3457425"/>
            <a:ext cx="1547100" cy="24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500" b="1">
                <a:solidFill>
                  <a:schemeClr val="lt1"/>
                </a:solidFill>
                <a:latin typeface="Montserrat"/>
                <a:ea typeface="Montserrat"/>
                <a:cs typeface="Montserrat"/>
                <a:sym typeface="Montserrat"/>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24" name="Google Shape;124;p22"/>
          <p:cNvSpPr txBox="1">
            <a:spLocks noGrp="1"/>
          </p:cNvSpPr>
          <p:nvPr>
            <p:ph type="subTitle" idx="2"/>
          </p:nvPr>
        </p:nvSpPr>
        <p:spPr>
          <a:xfrm>
            <a:off x="3709875" y="3782625"/>
            <a:ext cx="15471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5" name="Google Shape;125;p22"/>
          <p:cNvSpPr txBox="1">
            <a:spLocks noGrp="1"/>
          </p:cNvSpPr>
          <p:nvPr>
            <p:ph type="subTitle" idx="3"/>
          </p:nvPr>
        </p:nvSpPr>
        <p:spPr>
          <a:xfrm>
            <a:off x="1383825" y="3450963"/>
            <a:ext cx="1547100" cy="24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500" b="1">
                <a:solidFill>
                  <a:schemeClr val="lt1"/>
                </a:solidFill>
                <a:latin typeface="Montserrat"/>
                <a:ea typeface="Montserrat"/>
                <a:cs typeface="Montserrat"/>
                <a:sym typeface="Montserrat"/>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26" name="Google Shape;126;p22"/>
          <p:cNvSpPr txBox="1">
            <a:spLocks noGrp="1"/>
          </p:cNvSpPr>
          <p:nvPr>
            <p:ph type="subTitle" idx="4"/>
          </p:nvPr>
        </p:nvSpPr>
        <p:spPr>
          <a:xfrm>
            <a:off x="1383825" y="3777438"/>
            <a:ext cx="15471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7" name="Google Shape;127;p22"/>
          <p:cNvSpPr txBox="1">
            <a:spLocks noGrp="1"/>
          </p:cNvSpPr>
          <p:nvPr>
            <p:ph type="subTitle" idx="5"/>
          </p:nvPr>
        </p:nvSpPr>
        <p:spPr>
          <a:xfrm>
            <a:off x="6045200" y="3454175"/>
            <a:ext cx="1614300" cy="259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500" b="1">
                <a:solidFill>
                  <a:schemeClr val="lt1"/>
                </a:solidFill>
                <a:latin typeface="Montserrat"/>
                <a:ea typeface="Montserrat"/>
                <a:cs typeface="Montserrat"/>
                <a:sym typeface="Montserrat"/>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28" name="Google Shape;128;p22"/>
          <p:cNvSpPr txBox="1">
            <a:spLocks noGrp="1"/>
          </p:cNvSpPr>
          <p:nvPr>
            <p:ph type="subTitle" idx="6"/>
          </p:nvPr>
        </p:nvSpPr>
        <p:spPr>
          <a:xfrm>
            <a:off x="6035925" y="3785900"/>
            <a:ext cx="16143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9" name="Google Shape;129;p22"/>
          <p:cNvSpPr txBox="1">
            <a:spLocks noGrp="1"/>
          </p:cNvSpPr>
          <p:nvPr>
            <p:ph type="subTitle" idx="7"/>
          </p:nvPr>
        </p:nvSpPr>
        <p:spPr>
          <a:xfrm>
            <a:off x="3779600" y="1337963"/>
            <a:ext cx="1547100" cy="24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500" b="1">
                <a:solidFill>
                  <a:schemeClr val="lt1"/>
                </a:solidFill>
                <a:latin typeface="Montserrat"/>
                <a:ea typeface="Montserrat"/>
                <a:cs typeface="Montserrat"/>
                <a:sym typeface="Montserrat"/>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30" name="Google Shape;130;p22"/>
          <p:cNvSpPr txBox="1">
            <a:spLocks noGrp="1"/>
          </p:cNvSpPr>
          <p:nvPr>
            <p:ph type="subTitle" idx="8"/>
          </p:nvPr>
        </p:nvSpPr>
        <p:spPr>
          <a:xfrm>
            <a:off x="3779600" y="1664438"/>
            <a:ext cx="15471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2">
  <p:cSld name="CUSTOM_10">
    <p:bg>
      <p:bgPr>
        <a:solidFill>
          <a:schemeClr val="accent1"/>
        </a:solidFill>
        <a:effectLst/>
      </p:bgPr>
    </p:bg>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Montserrat"/>
              <a:buNone/>
              <a:defRPr b="1">
                <a:latin typeface="Montserrat"/>
                <a:ea typeface="Montserrat"/>
                <a:cs typeface="Montserrat"/>
                <a:sym typeface="Montserrat"/>
              </a:defRPr>
            </a:lvl1pPr>
            <a:lvl2pPr lvl="1">
              <a:spcBef>
                <a:spcPts val="0"/>
              </a:spcBef>
              <a:spcAft>
                <a:spcPts val="0"/>
              </a:spcAft>
              <a:buSzPts val="2800"/>
              <a:buFont typeface="Montserrat"/>
              <a:buNone/>
              <a:defRPr b="1">
                <a:latin typeface="Montserrat"/>
                <a:ea typeface="Montserrat"/>
                <a:cs typeface="Montserrat"/>
                <a:sym typeface="Montserrat"/>
              </a:defRPr>
            </a:lvl2pPr>
            <a:lvl3pPr lvl="2">
              <a:spcBef>
                <a:spcPts val="0"/>
              </a:spcBef>
              <a:spcAft>
                <a:spcPts val="0"/>
              </a:spcAft>
              <a:buSzPts val="2800"/>
              <a:buFont typeface="Montserrat"/>
              <a:buNone/>
              <a:defRPr b="1">
                <a:latin typeface="Montserrat"/>
                <a:ea typeface="Montserrat"/>
                <a:cs typeface="Montserrat"/>
                <a:sym typeface="Montserrat"/>
              </a:defRPr>
            </a:lvl3pPr>
            <a:lvl4pPr lvl="3">
              <a:spcBef>
                <a:spcPts val="0"/>
              </a:spcBef>
              <a:spcAft>
                <a:spcPts val="0"/>
              </a:spcAft>
              <a:buSzPts val="2800"/>
              <a:buFont typeface="Montserrat"/>
              <a:buNone/>
              <a:defRPr b="1">
                <a:latin typeface="Montserrat"/>
                <a:ea typeface="Montserrat"/>
                <a:cs typeface="Montserrat"/>
                <a:sym typeface="Montserrat"/>
              </a:defRPr>
            </a:lvl4pPr>
            <a:lvl5pPr lvl="4">
              <a:spcBef>
                <a:spcPts val="0"/>
              </a:spcBef>
              <a:spcAft>
                <a:spcPts val="0"/>
              </a:spcAft>
              <a:buSzPts val="2800"/>
              <a:buFont typeface="Montserrat"/>
              <a:buNone/>
              <a:defRPr b="1">
                <a:latin typeface="Montserrat"/>
                <a:ea typeface="Montserrat"/>
                <a:cs typeface="Montserrat"/>
                <a:sym typeface="Montserrat"/>
              </a:defRPr>
            </a:lvl5pPr>
            <a:lvl6pPr lvl="5">
              <a:spcBef>
                <a:spcPts val="0"/>
              </a:spcBef>
              <a:spcAft>
                <a:spcPts val="0"/>
              </a:spcAft>
              <a:buSzPts val="2800"/>
              <a:buFont typeface="Montserrat"/>
              <a:buNone/>
              <a:defRPr b="1">
                <a:latin typeface="Montserrat"/>
                <a:ea typeface="Montserrat"/>
                <a:cs typeface="Montserrat"/>
                <a:sym typeface="Montserrat"/>
              </a:defRPr>
            </a:lvl6pPr>
            <a:lvl7pPr lvl="6">
              <a:spcBef>
                <a:spcPts val="0"/>
              </a:spcBef>
              <a:spcAft>
                <a:spcPts val="0"/>
              </a:spcAft>
              <a:buSzPts val="2800"/>
              <a:buFont typeface="Montserrat"/>
              <a:buNone/>
              <a:defRPr b="1">
                <a:latin typeface="Montserrat"/>
                <a:ea typeface="Montserrat"/>
                <a:cs typeface="Montserrat"/>
                <a:sym typeface="Montserrat"/>
              </a:defRPr>
            </a:lvl7pPr>
            <a:lvl8pPr lvl="7">
              <a:spcBef>
                <a:spcPts val="0"/>
              </a:spcBef>
              <a:spcAft>
                <a:spcPts val="0"/>
              </a:spcAft>
              <a:buSzPts val="2800"/>
              <a:buFont typeface="Montserrat"/>
              <a:buNone/>
              <a:defRPr b="1">
                <a:latin typeface="Montserrat"/>
                <a:ea typeface="Montserrat"/>
                <a:cs typeface="Montserrat"/>
                <a:sym typeface="Montserrat"/>
              </a:defRPr>
            </a:lvl8pPr>
            <a:lvl9pPr lvl="8">
              <a:spcBef>
                <a:spcPts val="0"/>
              </a:spcBef>
              <a:spcAft>
                <a:spcPts val="0"/>
              </a:spcAft>
              <a:buSzPts val="2800"/>
              <a:buFont typeface="Montserrat"/>
              <a:buNone/>
              <a:defRPr b="1">
                <a:latin typeface="Montserrat"/>
                <a:ea typeface="Montserrat"/>
                <a:cs typeface="Montserrat"/>
                <a:sym typeface="Montserrat"/>
              </a:defRPr>
            </a:lvl9pPr>
          </a:lstStyle>
          <a:p>
            <a:endParaRPr/>
          </a:p>
        </p:txBody>
      </p:sp>
      <p:sp>
        <p:nvSpPr>
          <p:cNvPr id="133" name="Google Shape;133;p23"/>
          <p:cNvSpPr txBox="1">
            <a:spLocks noGrp="1"/>
          </p:cNvSpPr>
          <p:nvPr>
            <p:ph type="subTitle" idx="1"/>
          </p:nvPr>
        </p:nvSpPr>
        <p:spPr>
          <a:xfrm>
            <a:off x="3638088" y="2713813"/>
            <a:ext cx="1547100" cy="24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5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34" name="Google Shape;134;p23"/>
          <p:cNvSpPr txBox="1">
            <a:spLocks noGrp="1"/>
          </p:cNvSpPr>
          <p:nvPr>
            <p:ph type="subTitle" idx="2"/>
          </p:nvPr>
        </p:nvSpPr>
        <p:spPr>
          <a:xfrm>
            <a:off x="3638088" y="3226213"/>
            <a:ext cx="15471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5" name="Google Shape;135;p23"/>
          <p:cNvSpPr txBox="1">
            <a:spLocks noGrp="1"/>
          </p:cNvSpPr>
          <p:nvPr>
            <p:ph type="subTitle" idx="3"/>
          </p:nvPr>
        </p:nvSpPr>
        <p:spPr>
          <a:xfrm>
            <a:off x="906838" y="2713825"/>
            <a:ext cx="1547100" cy="24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5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36" name="Google Shape;136;p23"/>
          <p:cNvSpPr txBox="1">
            <a:spLocks noGrp="1"/>
          </p:cNvSpPr>
          <p:nvPr>
            <p:ph type="subTitle" idx="4"/>
          </p:nvPr>
        </p:nvSpPr>
        <p:spPr>
          <a:xfrm>
            <a:off x="906838" y="3227500"/>
            <a:ext cx="15471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7" name="Google Shape;137;p23"/>
          <p:cNvSpPr txBox="1">
            <a:spLocks noGrp="1"/>
          </p:cNvSpPr>
          <p:nvPr>
            <p:ph type="subTitle" idx="5"/>
          </p:nvPr>
        </p:nvSpPr>
        <p:spPr>
          <a:xfrm>
            <a:off x="6369350" y="2713813"/>
            <a:ext cx="1547100" cy="24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5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38" name="Google Shape;138;p23"/>
          <p:cNvSpPr txBox="1">
            <a:spLocks noGrp="1"/>
          </p:cNvSpPr>
          <p:nvPr>
            <p:ph type="subTitle" idx="6"/>
          </p:nvPr>
        </p:nvSpPr>
        <p:spPr>
          <a:xfrm>
            <a:off x="6369350" y="3227488"/>
            <a:ext cx="15471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2">
  <p:cSld name="CUSTOM_11">
    <p:bg>
      <p:bgPr>
        <a:solidFill>
          <a:schemeClr val="lt2"/>
        </a:solidFill>
        <a:effectLst/>
      </p:bgPr>
    </p:bg>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b="1">
                <a:solidFill>
                  <a:schemeClr val="lt1"/>
                </a:solidFill>
                <a:latin typeface="Montserrat"/>
                <a:ea typeface="Montserrat"/>
                <a:cs typeface="Montserrat"/>
                <a:sym typeface="Montserrat"/>
              </a:defRPr>
            </a:lvl1pPr>
            <a:lvl2pPr lvl="1" rtl="0">
              <a:spcBef>
                <a:spcPts val="0"/>
              </a:spcBef>
              <a:spcAft>
                <a:spcPts val="0"/>
              </a:spcAft>
              <a:buSzPts val="2800"/>
              <a:buFont typeface="Montserrat"/>
              <a:buNone/>
              <a:defRPr b="1">
                <a:latin typeface="Montserrat"/>
                <a:ea typeface="Montserrat"/>
                <a:cs typeface="Montserrat"/>
                <a:sym typeface="Montserrat"/>
              </a:defRPr>
            </a:lvl2pPr>
            <a:lvl3pPr lvl="2" rtl="0">
              <a:spcBef>
                <a:spcPts val="0"/>
              </a:spcBef>
              <a:spcAft>
                <a:spcPts val="0"/>
              </a:spcAft>
              <a:buSzPts val="2800"/>
              <a:buFont typeface="Montserrat"/>
              <a:buNone/>
              <a:defRPr b="1">
                <a:latin typeface="Montserrat"/>
                <a:ea typeface="Montserrat"/>
                <a:cs typeface="Montserrat"/>
                <a:sym typeface="Montserrat"/>
              </a:defRPr>
            </a:lvl3pPr>
            <a:lvl4pPr lvl="3" rtl="0">
              <a:spcBef>
                <a:spcPts val="0"/>
              </a:spcBef>
              <a:spcAft>
                <a:spcPts val="0"/>
              </a:spcAft>
              <a:buSzPts val="2800"/>
              <a:buFont typeface="Montserrat"/>
              <a:buNone/>
              <a:defRPr b="1">
                <a:latin typeface="Montserrat"/>
                <a:ea typeface="Montserrat"/>
                <a:cs typeface="Montserrat"/>
                <a:sym typeface="Montserrat"/>
              </a:defRPr>
            </a:lvl4pPr>
            <a:lvl5pPr lvl="4" rtl="0">
              <a:spcBef>
                <a:spcPts val="0"/>
              </a:spcBef>
              <a:spcAft>
                <a:spcPts val="0"/>
              </a:spcAft>
              <a:buSzPts val="2800"/>
              <a:buFont typeface="Montserrat"/>
              <a:buNone/>
              <a:defRPr b="1">
                <a:latin typeface="Montserrat"/>
                <a:ea typeface="Montserrat"/>
                <a:cs typeface="Montserrat"/>
                <a:sym typeface="Montserrat"/>
              </a:defRPr>
            </a:lvl5pPr>
            <a:lvl6pPr lvl="5" rtl="0">
              <a:spcBef>
                <a:spcPts val="0"/>
              </a:spcBef>
              <a:spcAft>
                <a:spcPts val="0"/>
              </a:spcAft>
              <a:buSzPts val="2800"/>
              <a:buFont typeface="Montserrat"/>
              <a:buNone/>
              <a:defRPr b="1">
                <a:latin typeface="Montserrat"/>
                <a:ea typeface="Montserrat"/>
                <a:cs typeface="Montserrat"/>
                <a:sym typeface="Montserrat"/>
              </a:defRPr>
            </a:lvl6pPr>
            <a:lvl7pPr lvl="6" rtl="0">
              <a:spcBef>
                <a:spcPts val="0"/>
              </a:spcBef>
              <a:spcAft>
                <a:spcPts val="0"/>
              </a:spcAft>
              <a:buSzPts val="2800"/>
              <a:buFont typeface="Montserrat"/>
              <a:buNone/>
              <a:defRPr b="1">
                <a:latin typeface="Montserrat"/>
                <a:ea typeface="Montserrat"/>
                <a:cs typeface="Montserrat"/>
                <a:sym typeface="Montserrat"/>
              </a:defRPr>
            </a:lvl7pPr>
            <a:lvl8pPr lvl="7" rtl="0">
              <a:spcBef>
                <a:spcPts val="0"/>
              </a:spcBef>
              <a:spcAft>
                <a:spcPts val="0"/>
              </a:spcAft>
              <a:buSzPts val="2800"/>
              <a:buFont typeface="Montserrat"/>
              <a:buNone/>
              <a:defRPr b="1">
                <a:latin typeface="Montserrat"/>
                <a:ea typeface="Montserrat"/>
                <a:cs typeface="Montserrat"/>
                <a:sym typeface="Montserrat"/>
              </a:defRPr>
            </a:lvl8pPr>
            <a:lvl9pPr lvl="8" rtl="0">
              <a:spcBef>
                <a:spcPts val="0"/>
              </a:spcBef>
              <a:spcAft>
                <a:spcPts val="0"/>
              </a:spcAft>
              <a:buSzPts val="2800"/>
              <a:buFont typeface="Montserrat"/>
              <a:buNone/>
              <a:defRPr b="1">
                <a:latin typeface="Montserrat"/>
                <a:ea typeface="Montserrat"/>
                <a:cs typeface="Montserrat"/>
                <a:sym typeface="Montserrat"/>
              </a:defRPr>
            </a:lvl9pPr>
          </a:lstStyle>
          <a:p>
            <a:endParaRPr/>
          </a:p>
        </p:txBody>
      </p:sp>
      <p:sp>
        <p:nvSpPr>
          <p:cNvPr id="141" name="Google Shape;141;p24"/>
          <p:cNvSpPr txBox="1">
            <a:spLocks noGrp="1"/>
          </p:cNvSpPr>
          <p:nvPr>
            <p:ph type="subTitle" idx="1"/>
          </p:nvPr>
        </p:nvSpPr>
        <p:spPr>
          <a:xfrm>
            <a:off x="6690275" y="2325138"/>
            <a:ext cx="1547100" cy="249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500" b="1">
                <a:solidFill>
                  <a:schemeClr val="lt1"/>
                </a:solidFill>
                <a:latin typeface="Montserrat"/>
                <a:ea typeface="Montserrat"/>
                <a:cs typeface="Montserrat"/>
                <a:sym typeface="Montserrat"/>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42" name="Google Shape;142;p24"/>
          <p:cNvSpPr txBox="1">
            <a:spLocks noGrp="1"/>
          </p:cNvSpPr>
          <p:nvPr>
            <p:ph type="subTitle" idx="2"/>
          </p:nvPr>
        </p:nvSpPr>
        <p:spPr>
          <a:xfrm>
            <a:off x="6690275" y="2856707"/>
            <a:ext cx="1547100" cy="90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3" name="Google Shape;143;p24"/>
          <p:cNvSpPr txBox="1">
            <a:spLocks noGrp="1"/>
          </p:cNvSpPr>
          <p:nvPr>
            <p:ph type="subTitle" idx="3"/>
          </p:nvPr>
        </p:nvSpPr>
        <p:spPr>
          <a:xfrm>
            <a:off x="906613" y="2325150"/>
            <a:ext cx="1547100" cy="249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500" b="1">
                <a:solidFill>
                  <a:schemeClr val="lt1"/>
                </a:solidFill>
                <a:latin typeface="Montserrat"/>
                <a:ea typeface="Montserrat"/>
                <a:cs typeface="Montserrat"/>
                <a:sym typeface="Montserrat"/>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44" name="Google Shape;144;p24"/>
          <p:cNvSpPr txBox="1">
            <a:spLocks noGrp="1"/>
          </p:cNvSpPr>
          <p:nvPr>
            <p:ph type="subTitle" idx="4"/>
          </p:nvPr>
        </p:nvSpPr>
        <p:spPr>
          <a:xfrm>
            <a:off x="906625" y="2856700"/>
            <a:ext cx="1547100" cy="90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2">
  <p:cSld name="CUSTOM_12">
    <p:bg>
      <p:bgPr>
        <a:solidFill>
          <a:schemeClr val="dk2"/>
        </a:solidFill>
        <a:effectLst/>
      </p:bgPr>
    </p:bg>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b="1">
                <a:solidFill>
                  <a:schemeClr val="lt1"/>
                </a:solidFill>
                <a:latin typeface="Montserrat"/>
                <a:ea typeface="Montserrat"/>
                <a:cs typeface="Montserrat"/>
                <a:sym typeface="Montserrat"/>
              </a:defRPr>
            </a:lvl1pPr>
            <a:lvl2pPr lvl="1">
              <a:spcBef>
                <a:spcPts val="0"/>
              </a:spcBef>
              <a:spcAft>
                <a:spcPts val="0"/>
              </a:spcAft>
              <a:buSzPts val="2800"/>
              <a:buFont typeface="Montserrat"/>
              <a:buNone/>
              <a:defRPr b="1">
                <a:latin typeface="Montserrat"/>
                <a:ea typeface="Montserrat"/>
                <a:cs typeface="Montserrat"/>
                <a:sym typeface="Montserrat"/>
              </a:defRPr>
            </a:lvl2pPr>
            <a:lvl3pPr lvl="2">
              <a:spcBef>
                <a:spcPts val="0"/>
              </a:spcBef>
              <a:spcAft>
                <a:spcPts val="0"/>
              </a:spcAft>
              <a:buSzPts val="2800"/>
              <a:buFont typeface="Montserrat"/>
              <a:buNone/>
              <a:defRPr b="1">
                <a:latin typeface="Montserrat"/>
                <a:ea typeface="Montserrat"/>
                <a:cs typeface="Montserrat"/>
                <a:sym typeface="Montserrat"/>
              </a:defRPr>
            </a:lvl3pPr>
            <a:lvl4pPr lvl="3">
              <a:spcBef>
                <a:spcPts val="0"/>
              </a:spcBef>
              <a:spcAft>
                <a:spcPts val="0"/>
              </a:spcAft>
              <a:buSzPts val="2800"/>
              <a:buFont typeface="Montserrat"/>
              <a:buNone/>
              <a:defRPr b="1">
                <a:latin typeface="Montserrat"/>
                <a:ea typeface="Montserrat"/>
                <a:cs typeface="Montserrat"/>
                <a:sym typeface="Montserrat"/>
              </a:defRPr>
            </a:lvl4pPr>
            <a:lvl5pPr lvl="4">
              <a:spcBef>
                <a:spcPts val="0"/>
              </a:spcBef>
              <a:spcAft>
                <a:spcPts val="0"/>
              </a:spcAft>
              <a:buSzPts val="2800"/>
              <a:buFont typeface="Montserrat"/>
              <a:buNone/>
              <a:defRPr b="1">
                <a:latin typeface="Montserrat"/>
                <a:ea typeface="Montserrat"/>
                <a:cs typeface="Montserrat"/>
                <a:sym typeface="Montserrat"/>
              </a:defRPr>
            </a:lvl5pPr>
            <a:lvl6pPr lvl="5">
              <a:spcBef>
                <a:spcPts val="0"/>
              </a:spcBef>
              <a:spcAft>
                <a:spcPts val="0"/>
              </a:spcAft>
              <a:buSzPts val="2800"/>
              <a:buFont typeface="Montserrat"/>
              <a:buNone/>
              <a:defRPr b="1">
                <a:latin typeface="Montserrat"/>
                <a:ea typeface="Montserrat"/>
                <a:cs typeface="Montserrat"/>
                <a:sym typeface="Montserrat"/>
              </a:defRPr>
            </a:lvl6pPr>
            <a:lvl7pPr lvl="6">
              <a:spcBef>
                <a:spcPts val="0"/>
              </a:spcBef>
              <a:spcAft>
                <a:spcPts val="0"/>
              </a:spcAft>
              <a:buSzPts val="2800"/>
              <a:buFont typeface="Montserrat"/>
              <a:buNone/>
              <a:defRPr b="1">
                <a:latin typeface="Montserrat"/>
                <a:ea typeface="Montserrat"/>
                <a:cs typeface="Montserrat"/>
                <a:sym typeface="Montserrat"/>
              </a:defRPr>
            </a:lvl7pPr>
            <a:lvl8pPr lvl="7">
              <a:spcBef>
                <a:spcPts val="0"/>
              </a:spcBef>
              <a:spcAft>
                <a:spcPts val="0"/>
              </a:spcAft>
              <a:buSzPts val="2800"/>
              <a:buFont typeface="Montserrat"/>
              <a:buNone/>
              <a:defRPr b="1">
                <a:latin typeface="Montserrat"/>
                <a:ea typeface="Montserrat"/>
                <a:cs typeface="Montserrat"/>
                <a:sym typeface="Montserrat"/>
              </a:defRPr>
            </a:lvl8pPr>
            <a:lvl9pPr lvl="8">
              <a:spcBef>
                <a:spcPts val="0"/>
              </a:spcBef>
              <a:spcAft>
                <a:spcPts val="0"/>
              </a:spcAft>
              <a:buSzPts val="2800"/>
              <a:buFont typeface="Montserrat"/>
              <a:buNone/>
              <a:defRPr b="1">
                <a:latin typeface="Montserrat"/>
                <a:ea typeface="Montserrat"/>
                <a:cs typeface="Montserrat"/>
                <a:sym typeface="Montserrat"/>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4">
  <p:cSld name="CUSTOM_13">
    <p:bg>
      <p:bgPr>
        <a:solidFill>
          <a:schemeClr val="dk2"/>
        </a:solidFill>
        <a:effectLst/>
      </p:bgPr>
    </p:bg>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b="1">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b="1">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b="1">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b="1">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b="1">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b="1">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b="1">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b="1">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b="1">
                <a:solidFill>
                  <a:schemeClr val="lt1"/>
                </a:solidFill>
                <a:latin typeface="Montserrat"/>
                <a:ea typeface="Montserrat"/>
                <a:cs typeface="Montserrat"/>
                <a:sym typeface="Montserrat"/>
              </a:defRPr>
            </a:lvl9pPr>
          </a:lstStyle>
          <a:p>
            <a:endParaRPr/>
          </a:p>
        </p:txBody>
      </p:sp>
      <p:sp>
        <p:nvSpPr>
          <p:cNvPr id="149" name="Google Shape;149;p26"/>
          <p:cNvSpPr txBox="1">
            <a:spLocks noGrp="1"/>
          </p:cNvSpPr>
          <p:nvPr>
            <p:ph type="subTitle" idx="1"/>
          </p:nvPr>
        </p:nvSpPr>
        <p:spPr>
          <a:xfrm>
            <a:off x="713225" y="1135625"/>
            <a:ext cx="7717500" cy="346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Char char="●"/>
              <a:defRPr>
                <a:solidFill>
                  <a:schemeClr val="lt1"/>
                </a:solidFill>
              </a:defRPr>
            </a:lvl1pPr>
            <a:lvl2pPr lvl="1" algn="ctr" rtl="0">
              <a:lnSpc>
                <a:spcPct val="100000"/>
              </a:lnSpc>
              <a:spcBef>
                <a:spcPts val="0"/>
              </a:spcBef>
              <a:spcAft>
                <a:spcPts val="0"/>
              </a:spcAft>
              <a:buClr>
                <a:schemeClr val="lt1"/>
              </a:buClr>
              <a:buSzPts val="1400"/>
              <a:buChar char="○"/>
              <a:defRPr>
                <a:solidFill>
                  <a:schemeClr val="lt1"/>
                </a:solidFill>
              </a:defRPr>
            </a:lvl2pPr>
            <a:lvl3pPr lvl="2" algn="ctr" rtl="0">
              <a:lnSpc>
                <a:spcPct val="100000"/>
              </a:lnSpc>
              <a:spcBef>
                <a:spcPts val="0"/>
              </a:spcBef>
              <a:spcAft>
                <a:spcPts val="0"/>
              </a:spcAft>
              <a:buClr>
                <a:schemeClr val="lt1"/>
              </a:buClr>
              <a:buSzPts val="1400"/>
              <a:buChar char="■"/>
              <a:defRPr>
                <a:solidFill>
                  <a:schemeClr val="lt1"/>
                </a:solidFill>
              </a:defRPr>
            </a:lvl3pPr>
            <a:lvl4pPr lvl="3" algn="ctr" rtl="0">
              <a:lnSpc>
                <a:spcPct val="100000"/>
              </a:lnSpc>
              <a:spcBef>
                <a:spcPts val="0"/>
              </a:spcBef>
              <a:spcAft>
                <a:spcPts val="0"/>
              </a:spcAft>
              <a:buClr>
                <a:schemeClr val="lt1"/>
              </a:buClr>
              <a:buSzPts val="1400"/>
              <a:buChar char="●"/>
              <a:defRPr>
                <a:solidFill>
                  <a:schemeClr val="lt1"/>
                </a:solidFill>
              </a:defRPr>
            </a:lvl4pPr>
            <a:lvl5pPr lvl="4" algn="ctr" rtl="0">
              <a:lnSpc>
                <a:spcPct val="100000"/>
              </a:lnSpc>
              <a:spcBef>
                <a:spcPts val="0"/>
              </a:spcBef>
              <a:spcAft>
                <a:spcPts val="0"/>
              </a:spcAft>
              <a:buClr>
                <a:schemeClr val="lt1"/>
              </a:buClr>
              <a:buSzPts val="1400"/>
              <a:buChar char="○"/>
              <a:defRPr>
                <a:solidFill>
                  <a:schemeClr val="lt1"/>
                </a:solidFill>
              </a:defRPr>
            </a:lvl5pPr>
            <a:lvl6pPr lvl="5" algn="ctr" rtl="0">
              <a:lnSpc>
                <a:spcPct val="100000"/>
              </a:lnSpc>
              <a:spcBef>
                <a:spcPts val="0"/>
              </a:spcBef>
              <a:spcAft>
                <a:spcPts val="0"/>
              </a:spcAft>
              <a:buClr>
                <a:schemeClr val="lt1"/>
              </a:buClr>
              <a:buSzPts val="1400"/>
              <a:buChar char="■"/>
              <a:defRPr>
                <a:solidFill>
                  <a:schemeClr val="lt1"/>
                </a:solidFill>
              </a:defRPr>
            </a:lvl6pPr>
            <a:lvl7pPr lvl="6" algn="ctr" rtl="0">
              <a:lnSpc>
                <a:spcPct val="100000"/>
              </a:lnSpc>
              <a:spcBef>
                <a:spcPts val="0"/>
              </a:spcBef>
              <a:spcAft>
                <a:spcPts val="0"/>
              </a:spcAft>
              <a:buClr>
                <a:schemeClr val="lt1"/>
              </a:buClr>
              <a:buSzPts val="1400"/>
              <a:buChar char="●"/>
              <a:defRPr>
                <a:solidFill>
                  <a:schemeClr val="lt1"/>
                </a:solidFill>
              </a:defRPr>
            </a:lvl7pPr>
            <a:lvl8pPr lvl="7" algn="ctr" rtl="0">
              <a:lnSpc>
                <a:spcPct val="100000"/>
              </a:lnSpc>
              <a:spcBef>
                <a:spcPts val="0"/>
              </a:spcBef>
              <a:spcAft>
                <a:spcPts val="0"/>
              </a:spcAft>
              <a:buClr>
                <a:schemeClr val="lt1"/>
              </a:buClr>
              <a:buSzPts val="1400"/>
              <a:buChar char="○"/>
              <a:defRPr>
                <a:solidFill>
                  <a:schemeClr val="lt1"/>
                </a:solidFill>
              </a:defRPr>
            </a:lvl8pPr>
            <a:lvl9pPr lvl="8" algn="ctr" rtl="0">
              <a:lnSpc>
                <a:spcPct val="100000"/>
              </a:lnSpc>
              <a:spcBef>
                <a:spcPts val="0"/>
              </a:spcBef>
              <a:spcAft>
                <a:spcPts val="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CUSTOM_14">
    <p:bg>
      <p:bgPr>
        <a:solidFill>
          <a:schemeClr val="accent2"/>
        </a:solidFill>
        <a:effectLst/>
      </p:bgPr>
    </p:bg>
    <p:spTree>
      <p:nvGrpSpPr>
        <p:cNvPr id="1" name="Shape 150"/>
        <p:cNvGrpSpPr/>
        <p:nvPr/>
      </p:nvGrpSpPr>
      <p:grpSpPr>
        <a:xfrm>
          <a:off x="0" y="0"/>
          <a:ext cx="0" cy="0"/>
          <a:chOff x="0" y="0"/>
          <a:chExt cx="0" cy="0"/>
        </a:xfrm>
      </p:grpSpPr>
      <p:sp>
        <p:nvSpPr>
          <p:cNvPr id="151" name="Google Shape;151;p27"/>
          <p:cNvSpPr/>
          <p:nvPr/>
        </p:nvSpPr>
        <p:spPr>
          <a:xfrm flipH="1">
            <a:off x="713225" y="384750"/>
            <a:ext cx="4285500" cy="34392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7"/>
          <p:cNvSpPr/>
          <p:nvPr/>
        </p:nvSpPr>
        <p:spPr>
          <a:xfrm flipH="1">
            <a:off x="5980575" y="384750"/>
            <a:ext cx="1899000" cy="34461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7"/>
          <p:cNvSpPr/>
          <p:nvPr/>
        </p:nvSpPr>
        <p:spPr>
          <a:xfrm flipH="1">
            <a:off x="5055075" y="3887600"/>
            <a:ext cx="2824500" cy="8712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7"/>
          <p:cNvSpPr/>
          <p:nvPr/>
        </p:nvSpPr>
        <p:spPr>
          <a:xfrm flipH="1">
            <a:off x="5054950" y="377900"/>
            <a:ext cx="869400" cy="34461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7"/>
          <p:cNvSpPr/>
          <p:nvPr/>
        </p:nvSpPr>
        <p:spPr>
          <a:xfrm flipH="1">
            <a:off x="713175" y="3887600"/>
            <a:ext cx="4285500" cy="8712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7"/>
          <p:cNvSpPr txBox="1">
            <a:spLocks noGrp="1"/>
          </p:cNvSpPr>
          <p:nvPr>
            <p:ph type="title"/>
          </p:nvPr>
        </p:nvSpPr>
        <p:spPr>
          <a:xfrm>
            <a:off x="1014100" y="1117200"/>
            <a:ext cx="3683700" cy="9906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5200" b="1">
                <a:latin typeface="Montserrat"/>
                <a:ea typeface="Montserrat"/>
                <a:cs typeface="Montserrat"/>
                <a:sym typeface="Montserrat"/>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57" name="Google Shape;157;p27"/>
          <p:cNvSpPr txBox="1">
            <a:spLocks noGrp="1"/>
          </p:cNvSpPr>
          <p:nvPr>
            <p:ph type="subTitle" idx="1"/>
          </p:nvPr>
        </p:nvSpPr>
        <p:spPr>
          <a:xfrm>
            <a:off x="1014158" y="2107800"/>
            <a:ext cx="3683700" cy="9906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8" name="Google Shape;158;p27"/>
          <p:cNvSpPr txBox="1"/>
          <p:nvPr/>
        </p:nvSpPr>
        <p:spPr>
          <a:xfrm>
            <a:off x="1014125" y="3966200"/>
            <a:ext cx="3683700" cy="714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 sz="1200">
                <a:solidFill>
                  <a:schemeClr val="dk2"/>
                </a:solidFill>
                <a:latin typeface="Open Sans"/>
                <a:ea typeface="Open Sans"/>
                <a:cs typeface="Open Sans"/>
                <a:sym typeface="Open Sans"/>
              </a:rPr>
              <a:t>CREDITS: This presentation template was created by </a:t>
            </a:r>
            <a:r>
              <a:rPr lang="en" sz="1200" b="1">
                <a:solidFill>
                  <a:schemeClr val="dk2"/>
                </a:solidFill>
                <a:uFill>
                  <a:noFill/>
                </a:u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Slidesgo</a:t>
            </a:r>
            <a:r>
              <a:rPr lang="en" sz="1200">
                <a:solidFill>
                  <a:schemeClr val="dk2"/>
                </a:solidFill>
                <a:latin typeface="Open Sans"/>
                <a:ea typeface="Open Sans"/>
                <a:cs typeface="Open Sans"/>
                <a:sym typeface="Open Sans"/>
              </a:rPr>
              <a:t>, including icons by </a:t>
            </a:r>
            <a:r>
              <a:rPr lang="en" sz="1200" b="1">
                <a:solidFill>
                  <a:schemeClr val="dk2"/>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200">
                <a:solidFill>
                  <a:schemeClr val="dk2"/>
                </a:solidFill>
                <a:latin typeface="Open Sans"/>
                <a:ea typeface="Open Sans"/>
                <a:cs typeface="Open Sans"/>
                <a:sym typeface="Open Sans"/>
              </a:rPr>
              <a:t>, infographics &amp; images by </a:t>
            </a:r>
            <a:r>
              <a:rPr lang="en" sz="1200" b="1">
                <a:solidFill>
                  <a:schemeClr val="dk2"/>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r>
              <a:rPr lang="en" sz="1200">
                <a:solidFill>
                  <a:schemeClr val="dk2"/>
                </a:solidFill>
                <a:latin typeface="Open Sans"/>
                <a:ea typeface="Open Sans"/>
                <a:cs typeface="Open Sans"/>
                <a:sym typeface="Open Sans"/>
              </a:rPr>
              <a:t>.</a:t>
            </a:r>
            <a:endParaRPr sz="1200">
              <a:solidFill>
                <a:schemeClr val="dk2"/>
              </a:solidFill>
              <a:latin typeface="Open Sans"/>
              <a:ea typeface="Open Sans"/>
              <a:cs typeface="Open Sans"/>
              <a:sym typeface="Open Sans"/>
            </a:endParaRPr>
          </a:p>
          <a:p>
            <a:pPr marL="0" lvl="0" indent="0" algn="l" rtl="0">
              <a:spcBef>
                <a:spcPts val="0"/>
              </a:spcBef>
              <a:spcAft>
                <a:spcPts val="0"/>
              </a:spcAft>
              <a:buNone/>
            </a:pPr>
            <a:endParaRPr sz="1200">
              <a:solidFill>
                <a:schemeClr val="dk2"/>
              </a:solidFill>
              <a:latin typeface="Open Sans"/>
              <a:ea typeface="Open Sans"/>
              <a:cs typeface="Open Sans"/>
              <a:sym typeface="Open San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CUSTOM_15">
    <p:bg>
      <p:bgPr>
        <a:solidFill>
          <a:schemeClr val="lt2"/>
        </a:solidFill>
        <a:effectLst/>
      </p:bgPr>
    </p:bg>
    <p:spTree>
      <p:nvGrpSpPr>
        <p:cNvPr id="1" name="Shape 159"/>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2">
  <p:cSld name="CUSTOM_16">
    <p:bg>
      <p:bgPr>
        <a:solidFill>
          <a:schemeClr val="accent1"/>
        </a:solidFill>
        <a:effectLst/>
      </p:bgPr>
    </p:bg>
    <p:spTree>
      <p:nvGrpSpPr>
        <p:cNvPr id="1" name="Shape 160"/>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3">
  <p:cSld name="CUSTOM_17">
    <p:bg>
      <p:bgPr>
        <a:solidFill>
          <a:schemeClr val="accent2"/>
        </a:solidFill>
        <a:effectLst/>
      </p:bgPr>
    </p:bg>
    <p:spTree>
      <p:nvGrpSpPr>
        <p:cNvPr id="1" name="Shape 16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b="1">
                <a:solidFill>
                  <a:schemeClr val="lt1"/>
                </a:solidFill>
                <a:latin typeface="Montserrat"/>
                <a:ea typeface="Montserrat"/>
                <a:cs typeface="Montserrat"/>
                <a:sym typeface="Montserrat"/>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713225" y="1152475"/>
            <a:ext cx="7717500" cy="3452700"/>
          </a:xfrm>
          <a:prstGeom prst="rect">
            <a:avLst/>
          </a:prstGeom>
        </p:spPr>
        <p:txBody>
          <a:bodyPr spcFirstLastPara="1" wrap="square" lIns="91425" tIns="91425" rIns="91425" bIns="91425" anchor="ctr" anchorCtr="0">
            <a:noAutofit/>
          </a:bodyPr>
          <a:lstStyle>
            <a:lvl1pPr marL="457200" lvl="0" indent="-304800">
              <a:lnSpc>
                <a:spcPct val="100000"/>
              </a:lnSpc>
              <a:spcBef>
                <a:spcPts val="0"/>
              </a:spcBef>
              <a:spcAft>
                <a:spcPts val="0"/>
              </a:spcAft>
              <a:buSzPts val="1200"/>
              <a:buFont typeface="Anaheim"/>
              <a:buAutoNum type="arabicPeriod"/>
              <a:defRPr sz="1200">
                <a:solidFill>
                  <a:schemeClr val="lt1"/>
                </a:solidFill>
                <a:latin typeface="Open Sans"/>
                <a:ea typeface="Open Sans"/>
                <a:cs typeface="Open Sans"/>
                <a:sym typeface="Open Sans"/>
              </a:defRPr>
            </a:lvl1pPr>
            <a:lvl2pPr marL="914400" lvl="1" indent="-304800">
              <a:spcBef>
                <a:spcPts val="0"/>
              </a:spcBef>
              <a:spcAft>
                <a:spcPts val="0"/>
              </a:spcAft>
              <a:buSzPts val="1200"/>
              <a:buFont typeface="Roboto Condensed"/>
              <a:buAutoNum type="alphaLcPeriod"/>
              <a:defRPr>
                <a:solidFill>
                  <a:schemeClr val="lt1"/>
                </a:solidFill>
              </a:defRPr>
            </a:lvl2pPr>
            <a:lvl3pPr marL="1371600" lvl="2" indent="-304800">
              <a:spcBef>
                <a:spcPts val="0"/>
              </a:spcBef>
              <a:spcAft>
                <a:spcPts val="0"/>
              </a:spcAft>
              <a:buSzPts val="1200"/>
              <a:buFont typeface="Roboto Condensed"/>
              <a:buAutoNum type="romanLcPeriod"/>
              <a:defRPr>
                <a:solidFill>
                  <a:schemeClr val="lt1"/>
                </a:solidFill>
              </a:defRPr>
            </a:lvl3pPr>
            <a:lvl4pPr marL="1828800" lvl="3" indent="-304800">
              <a:spcBef>
                <a:spcPts val="0"/>
              </a:spcBef>
              <a:spcAft>
                <a:spcPts val="0"/>
              </a:spcAft>
              <a:buSzPts val="1200"/>
              <a:buFont typeface="Roboto Condensed"/>
              <a:buAutoNum type="arabicPeriod"/>
              <a:defRPr>
                <a:solidFill>
                  <a:schemeClr val="lt1"/>
                </a:solidFill>
              </a:defRPr>
            </a:lvl4pPr>
            <a:lvl5pPr marL="2286000" lvl="4" indent="-304800">
              <a:spcBef>
                <a:spcPts val="0"/>
              </a:spcBef>
              <a:spcAft>
                <a:spcPts val="0"/>
              </a:spcAft>
              <a:buSzPts val="1200"/>
              <a:buFont typeface="Roboto Condensed"/>
              <a:buAutoNum type="alphaLcPeriod"/>
              <a:defRPr>
                <a:solidFill>
                  <a:schemeClr val="lt1"/>
                </a:solidFill>
              </a:defRPr>
            </a:lvl5pPr>
            <a:lvl6pPr marL="2743200" lvl="5" indent="-304800">
              <a:spcBef>
                <a:spcPts val="0"/>
              </a:spcBef>
              <a:spcAft>
                <a:spcPts val="0"/>
              </a:spcAft>
              <a:buSzPts val="1200"/>
              <a:buFont typeface="Roboto Condensed"/>
              <a:buAutoNum type="romanLcPeriod"/>
              <a:defRPr>
                <a:solidFill>
                  <a:schemeClr val="lt1"/>
                </a:solidFill>
              </a:defRPr>
            </a:lvl6pPr>
            <a:lvl7pPr marL="3200400" lvl="6" indent="-304800">
              <a:spcBef>
                <a:spcPts val="0"/>
              </a:spcBef>
              <a:spcAft>
                <a:spcPts val="0"/>
              </a:spcAft>
              <a:buSzPts val="1200"/>
              <a:buFont typeface="Roboto Condensed"/>
              <a:buAutoNum type="arabicPeriod"/>
              <a:defRPr>
                <a:solidFill>
                  <a:schemeClr val="lt1"/>
                </a:solidFill>
              </a:defRPr>
            </a:lvl7pPr>
            <a:lvl8pPr marL="3657600" lvl="7" indent="-304800">
              <a:spcBef>
                <a:spcPts val="0"/>
              </a:spcBef>
              <a:spcAft>
                <a:spcPts val="0"/>
              </a:spcAft>
              <a:buSzPts val="1200"/>
              <a:buFont typeface="Roboto Condensed"/>
              <a:buAutoNum type="alphaLcPeriod"/>
              <a:defRPr>
                <a:solidFill>
                  <a:schemeClr val="lt1"/>
                </a:solidFill>
              </a:defRPr>
            </a:lvl8pPr>
            <a:lvl9pPr marL="4114800" lvl="8" indent="-304800">
              <a:spcBef>
                <a:spcPts val="0"/>
              </a:spcBef>
              <a:spcAft>
                <a:spcPts val="0"/>
              </a:spcAft>
              <a:buSzPts val="1200"/>
              <a:buFont typeface="Roboto Condensed"/>
              <a:buAutoNum type="romanLcPeriod"/>
              <a:defRPr>
                <a:solidFill>
                  <a:schemeClr val="lt1"/>
                </a:solidFill>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4">
  <p:cSld name="CUSTOM_18">
    <p:bg>
      <p:bgPr>
        <a:solidFill>
          <a:schemeClr val="accent3"/>
        </a:solidFill>
        <a:effectLst/>
      </p:bgPr>
    </p:bg>
    <p:spTree>
      <p:nvGrpSpPr>
        <p:cNvPr id="1" name="Shape 16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3"/>
        </a:solidFill>
        <a:effectLst/>
      </p:bgPr>
    </p:bg>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Montserrat"/>
              <a:buNone/>
              <a:defRPr b="1">
                <a:latin typeface="Montserrat"/>
                <a:ea typeface="Montserrat"/>
                <a:cs typeface="Montserrat"/>
                <a:sym typeface="Montserrat"/>
              </a:defRPr>
            </a:lvl1pPr>
            <a:lvl2pPr lvl="1">
              <a:spcBef>
                <a:spcPts val="0"/>
              </a:spcBef>
              <a:spcAft>
                <a:spcPts val="0"/>
              </a:spcAft>
              <a:buSzPts val="2800"/>
              <a:buFont typeface="Montserrat"/>
              <a:buNone/>
              <a:defRPr b="1">
                <a:latin typeface="Montserrat"/>
                <a:ea typeface="Montserrat"/>
                <a:cs typeface="Montserrat"/>
                <a:sym typeface="Montserrat"/>
              </a:defRPr>
            </a:lvl2pPr>
            <a:lvl3pPr lvl="2">
              <a:spcBef>
                <a:spcPts val="0"/>
              </a:spcBef>
              <a:spcAft>
                <a:spcPts val="0"/>
              </a:spcAft>
              <a:buSzPts val="2800"/>
              <a:buFont typeface="Montserrat"/>
              <a:buNone/>
              <a:defRPr b="1">
                <a:latin typeface="Montserrat"/>
                <a:ea typeface="Montserrat"/>
                <a:cs typeface="Montserrat"/>
                <a:sym typeface="Montserrat"/>
              </a:defRPr>
            </a:lvl3pPr>
            <a:lvl4pPr lvl="3">
              <a:spcBef>
                <a:spcPts val="0"/>
              </a:spcBef>
              <a:spcAft>
                <a:spcPts val="0"/>
              </a:spcAft>
              <a:buSzPts val="2800"/>
              <a:buFont typeface="Montserrat"/>
              <a:buNone/>
              <a:defRPr b="1">
                <a:latin typeface="Montserrat"/>
                <a:ea typeface="Montserrat"/>
                <a:cs typeface="Montserrat"/>
                <a:sym typeface="Montserrat"/>
              </a:defRPr>
            </a:lvl4pPr>
            <a:lvl5pPr lvl="4">
              <a:spcBef>
                <a:spcPts val="0"/>
              </a:spcBef>
              <a:spcAft>
                <a:spcPts val="0"/>
              </a:spcAft>
              <a:buSzPts val="2800"/>
              <a:buFont typeface="Montserrat"/>
              <a:buNone/>
              <a:defRPr b="1">
                <a:latin typeface="Montserrat"/>
                <a:ea typeface="Montserrat"/>
                <a:cs typeface="Montserrat"/>
                <a:sym typeface="Montserrat"/>
              </a:defRPr>
            </a:lvl5pPr>
            <a:lvl6pPr lvl="5">
              <a:spcBef>
                <a:spcPts val="0"/>
              </a:spcBef>
              <a:spcAft>
                <a:spcPts val="0"/>
              </a:spcAft>
              <a:buSzPts val="2800"/>
              <a:buFont typeface="Montserrat"/>
              <a:buNone/>
              <a:defRPr b="1">
                <a:latin typeface="Montserrat"/>
                <a:ea typeface="Montserrat"/>
                <a:cs typeface="Montserrat"/>
                <a:sym typeface="Montserrat"/>
              </a:defRPr>
            </a:lvl6pPr>
            <a:lvl7pPr lvl="6">
              <a:spcBef>
                <a:spcPts val="0"/>
              </a:spcBef>
              <a:spcAft>
                <a:spcPts val="0"/>
              </a:spcAft>
              <a:buSzPts val="2800"/>
              <a:buFont typeface="Montserrat"/>
              <a:buNone/>
              <a:defRPr b="1">
                <a:latin typeface="Montserrat"/>
                <a:ea typeface="Montserrat"/>
                <a:cs typeface="Montserrat"/>
                <a:sym typeface="Montserrat"/>
              </a:defRPr>
            </a:lvl7pPr>
            <a:lvl8pPr lvl="7">
              <a:spcBef>
                <a:spcPts val="0"/>
              </a:spcBef>
              <a:spcAft>
                <a:spcPts val="0"/>
              </a:spcAft>
              <a:buSzPts val="2800"/>
              <a:buFont typeface="Montserrat"/>
              <a:buNone/>
              <a:defRPr b="1">
                <a:latin typeface="Montserrat"/>
                <a:ea typeface="Montserrat"/>
                <a:cs typeface="Montserrat"/>
                <a:sym typeface="Montserrat"/>
              </a:defRPr>
            </a:lvl8pPr>
            <a:lvl9pPr lvl="8">
              <a:spcBef>
                <a:spcPts val="0"/>
              </a:spcBef>
              <a:spcAft>
                <a:spcPts val="0"/>
              </a:spcAft>
              <a:buSzPts val="2800"/>
              <a:buFont typeface="Montserrat"/>
              <a:buNone/>
              <a:defRPr b="1">
                <a:latin typeface="Montserrat"/>
                <a:ea typeface="Montserrat"/>
                <a:cs typeface="Montserrat"/>
                <a:sym typeface="Montserrat"/>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8" name="Google Shape;28;p5"/>
          <p:cNvSpPr txBox="1">
            <a:spLocks noGrp="1"/>
          </p:cNvSpPr>
          <p:nvPr>
            <p:ph type="subTitle" idx="1"/>
          </p:nvPr>
        </p:nvSpPr>
        <p:spPr>
          <a:xfrm>
            <a:off x="5068463" y="1910075"/>
            <a:ext cx="2326200" cy="24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None/>
              <a:defRPr sz="15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1800"/>
              <a:buNone/>
              <a:defRPr sz="1800">
                <a:solidFill>
                  <a:schemeClr val="dk1"/>
                </a:solidFill>
              </a:defRPr>
            </a:lvl2pPr>
            <a:lvl3pPr lvl="2" rtl="0">
              <a:lnSpc>
                <a:spcPct val="100000"/>
              </a:lnSpc>
              <a:spcBef>
                <a:spcPts val="0"/>
              </a:spcBef>
              <a:spcAft>
                <a:spcPts val="0"/>
              </a:spcAft>
              <a:buClr>
                <a:schemeClr val="dk1"/>
              </a:buClr>
              <a:buSzPts val="1800"/>
              <a:buNone/>
              <a:defRPr sz="1800">
                <a:solidFill>
                  <a:schemeClr val="dk1"/>
                </a:solidFill>
              </a:defRPr>
            </a:lvl3pPr>
            <a:lvl4pPr lvl="3" rtl="0">
              <a:lnSpc>
                <a:spcPct val="100000"/>
              </a:lnSpc>
              <a:spcBef>
                <a:spcPts val="0"/>
              </a:spcBef>
              <a:spcAft>
                <a:spcPts val="0"/>
              </a:spcAft>
              <a:buClr>
                <a:schemeClr val="dk1"/>
              </a:buClr>
              <a:buSzPts val="1800"/>
              <a:buNone/>
              <a:defRPr sz="1800">
                <a:solidFill>
                  <a:schemeClr val="dk1"/>
                </a:solidFill>
              </a:defRPr>
            </a:lvl4pPr>
            <a:lvl5pPr lvl="4" rtl="0">
              <a:lnSpc>
                <a:spcPct val="100000"/>
              </a:lnSpc>
              <a:spcBef>
                <a:spcPts val="0"/>
              </a:spcBef>
              <a:spcAft>
                <a:spcPts val="0"/>
              </a:spcAft>
              <a:buClr>
                <a:schemeClr val="dk1"/>
              </a:buClr>
              <a:buSzPts val="1800"/>
              <a:buNone/>
              <a:defRPr sz="1800">
                <a:solidFill>
                  <a:schemeClr val="dk1"/>
                </a:solidFill>
              </a:defRPr>
            </a:lvl5pPr>
            <a:lvl6pPr lvl="5" rtl="0">
              <a:lnSpc>
                <a:spcPct val="100000"/>
              </a:lnSpc>
              <a:spcBef>
                <a:spcPts val="0"/>
              </a:spcBef>
              <a:spcAft>
                <a:spcPts val="0"/>
              </a:spcAft>
              <a:buClr>
                <a:schemeClr val="dk1"/>
              </a:buClr>
              <a:buSzPts val="1800"/>
              <a:buNone/>
              <a:defRPr sz="1800">
                <a:solidFill>
                  <a:schemeClr val="dk1"/>
                </a:solidFill>
              </a:defRPr>
            </a:lvl6pPr>
            <a:lvl7pPr lvl="6" rtl="0">
              <a:lnSpc>
                <a:spcPct val="100000"/>
              </a:lnSpc>
              <a:spcBef>
                <a:spcPts val="0"/>
              </a:spcBef>
              <a:spcAft>
                <a:spcPts val="0"/>
              </a:spcAft>
              <a:buClr>
                <a:schemeClr val="dk1"/>
              </a:buClr>
              <a:buSzPts val="1800"/>
              <a:buNone/>
              <a:defRPr sz="1800">
                <a:solidFill>
                  <a:schemeClr val="dk1"/>
                </a:solidFill>
              </a:defRPr>
            </a:lvl7pPr>
            <a:lvl8pPr lvl="7" rtl="0">
              <a:lnSpc>
                <a:spcPct val="100000"/>
              </a:lnSpc>
              <a:spcBef>
                <a:spcPts val="0"/>
              </a:spcBef>
              <a:spcAft>
                <a:spcPts val="0"/>
              </a:spcAft>
              <a:buClr>
                <a:schemeClr val="dk1"/>
              </a:buClr>
              <a:buSzPts val="1800"/>
              <a:buNone/>
              <a:defRPr sz="1800">
                <a:solidFill>
                  <a:schemeClr val="dk1"/>
                </a:solidFill>
              </a:defRPr>
            </a:lvl8pPr>
            <a:lvl9pPr lvl="8"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29" name="Google Shape;29;p5"/>
          <p:cNvSpPr txBox="1">
            <a:spLocks noGrp="1"/>
          </p:cNvSpPr>
          <p:nvPr>
            <p:ph type="subTitle" idx="2"/>
          </p:nvPr>
        </p:nvSpPr>
        <p:spPr>
          <a:xfrm>
            <a:off x="5068463" y="3007325"/>
            <a:ext cx="2326200" cy="1039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400"/>
              <a:buNone/>
              <a:defRPr>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a:endParaRPr/>
          </a:p>
        </p:txBody>
      </p:sp>
      <p:sp>
        <p:nvSpPr>
          <p:cNvPr id="30" name="Google Shape;30;p5"/>
          <p:cNvSpPr txBox="1">
            <a:spLocks noGrp="1"/>
          </p:cNvSpPr>
          <p:nvPr>
            <p:ph type="subTitle" idx="3"/>
          </p:nvPr>
        </p:nvSpPr>
        <p:spPr>
          <a:xfrm>
            <a:off x="1749288" y="1910075"/>
            <a:ext cx="2326200" cy="24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None/>
              <a:defRPr sz="15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1800"/>
              <a:buNone/>
              <a:defRPr sz="1800">
                <a:solidFill>
                  <a:schemeClr val="dk1"/>
                </a:solidFill>
              </a:defRPr>
            </a:lvl2pPr>
            <a:lvl3pPr lvl="2" rtl="0">
              <a:lnSpc>
                <a:spcPct val="100000"/>
              </a:lnSpc>
              <a:spcBef>
                <a:spcPts val="0"/>
              </a:spcBef>
              <a:spcAft>
                <a:spcPts val="0"/>
              </a:spcAft>
              <a:buClr>
                <a:schemeClr val="dk1"/>
              </a:buClr>
              <a:buSzPts val="1800"/>
              <a:buNone/>
              <a:defRPr sz="1800">
                <a:solidFill>
                  <a:schemeClr val="dk1"/>
                </a:solidFill>
              </a:defRPr>
            </a:lvl3pPr>
            <a:lvl4pPr lvl="3" rtl="0">
              <a:lnSpc>
                <a:spcPct val="100000"/>
              </a:lnSpc>
              <a:spcBef>
                <a:spcPts val="0"/>
              </a:spcBef>
              <a:spcAft>
                <a:spcPts val="0"/>
              </a:spcAft>
              <a:buClr>
                <a:schemeClr val="dk1"/>
              </a:buClr>
              <a:buSzPts val="1800"/>
              <a:buNone/>
              <a:defRPr sz="1800">
                <a:solidFill>
                  <a:schemeClr val="dk1"/>
                </a:solidFill>
              </a:defRPr>
            </a:lvl4pPr>
            <a:lvl5pPr lvl="4" rtl="0">
              <a:lnSpc>
                <a:spcPct val="100000"/>
              </a:lnSpc>
              <a:spcBef>
                <a:spcPts val="0"/>
              </a:spcBef>
              <a:spcAft>
                <a:spcPts val="0"/>
              </a:spcAft>
              <a:buClr>
                <a:schemeClr val="dk1"/>
              </a:buClr>
              <a:buSzPts val="1800"/>
              <a:buNone/>
              <a:defRPr sz="1800">
                <a:solidFill>
                  <a:schemeClr val="dk1"/>
                </a:solidFill>
              </a:defRPr>
            </a:lvl5pPr>
            <a:lvl6pPr lvl="5" rtl="0">
              <a:lnSpc>
                <a:spcPct val="100000"/>
              </a:lnSpc>
              <a:spcBef>
                <a:spcPts val="0"/>
              </a:spcBef>
              <a:spcAft>
                <a:spcPts val="0"/>
              </a:spcAft>
              <a:buClr>
                <a:schemeClr val="dk1"/>
              </a:buClr>
              <a:buSzPts val="1800"/>
              <a:buNone/>
              <a:defRPr sz="1800">
                <a:solidFill>
                  <a:schemeClr val="dk1"/>
                </a:solidFill>
              </a:defRPr>
            </a:lvl6pPr>
            <a:lvl7pPr lvl="6" rtl="0">
              <a:lnSpc>
                <a:spcPct val="100000"/>
              </a:lnSpc>
              <a:spcBef>
                <a:spcPts val="0"/>
              </a:spcBef>
              <a:spcAft>
                <a:spcPts val="0"/>
              </a:spcAft>
              <a:buClr>
                <a:schemeClr val="dk1"/>
              </a:buClr>
              <a:buSzPts val="1800"/>
              <a:buNone/>
              <a:defRPr sz="1800">
                <a:solidFill>
                  <a:schemeClr val="dk1"/>
                </a:solidFill>
              </a:defRPr>
            </a:lvl7pPr>
            <a:lvl8pPr lvl="7" rtl="0">
              <a:lnSpc>
                <a:spcPct val="100000"/>
              </a:lnSpc>
              <a:spcBef>
                <a:spcPts val="0"/>
              </a:spcBef>
              <a:spcAft>
                <a:spcPts val="0"/>
              </a:spcAft>
              <a:buClr>
                <a:schemeClr val="dk1"/>
              </a:buClr>
              <a:buSzPts val="1800"/>
              <a:buNone/>
              <a:defRPr sz="1800">
                <a:solidFill>
                  <a:schemeClr val="dk1"/>
                </a:solidFill>
              </a:defRPr>
            </a:lvl8pPr>
            <a:lvl9pPr lvl="8"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31" name="Google Shape;31;p5"/>
          <p:cNvSpPr txBox="1">
            <a:spLocks noGrp="1"/>
          </p:cNvSpPr>
          <p:nvPr>
            <p:ph type="subTitle" idx="4"/>
          </p:nvPr>
        </p:nvSpPr>
        <p:spPr>
          <a:xfrm>
            <a:off x="1749288" y="3007336"/>
            <a:ext cx="2326200" cy="1039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400"/>
              <a:buNone/>
              <a:defRPr>
                <a:solidFill>
                  <a:schemeClr val="dk1"/>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b="1">
                <a:solidFill>
                  <a:schemeClr val="lt1"/>
                </a:solidFill>
                <a:latin typeface="Montserrat"/>
                <a:ea typeface="Montserrat"/>
                <a:cs typeface="Montserrat"/>
                <a:sym typeface="Montserra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4" name="Google Shape;34;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5325675" y="1047850"/>
            <a:ext cx="3127800" cy="755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b="1">
                <a:latin typeface="Montserrat"/>
                <a:ea typeface="Montserrat"/>
                <a:cs typeface="Montserrat"/>
                <a:sym typeface="Montserrat"/>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8" name="Google Shape;38;p7"/>
          <p:cNvSpPr txBox="1">
            <a:spLocks noGrp="1"/>
          </p:cNvSpPr>
          <p:nvPr>
            <p:ph type="subTitle" idx="1"/>
          </p:nvPr>
        </p:nvSpPr>
        <p:spPr>
          <a:xfrm>
            <a:off x="5325675" y="2764100"/>
            <a:ext cx="3127800" cy="172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869700" y="1878575"/>
            <a:ext cx="3726300" cy="1212000"/>
          </a:xfrm>
          <a:prstGeom prst="rect">
            <a:avLst/>
          </a:prstGeom>
        </p:spPr>
        <p:txBody>
          <a:bodyPr spcFirstLastPara="1" wrap="square" lIns="91425" tIns="91425" rIns="91425" bIns="91425" anchor="ctr" anchorCtr="0">
            <a:noAutofit/>
          </a:bodyPr>
          <a:lstStyle>
            <a:lvl1pPr lvl="0">
              <a:spcBef>
                <a:spcPts val="0"/>
              </a:spcBef>
              <a:spcAft>
                <a:spcPts val="0"/>
              </a:spcAft>
              <a:buSzPts val="4800"/>
              <a:buFont typeface="Montserrat"/>
              <a:buNone/>
              <a:defRPr sz="4800" b="1">
                <a:latin typeface="Montserrat"/>
                <a:ea typeface="Montserrat"/>
                <a:cs typeface="Montserrat"/>
                <a:sym typeface="Montserrat"/>
              </a:defRPr>
            </a:lvl1pPr>
            <a:lvl2pPr lvl="1">
              <a:spcBef>
                <a:spcPts val="0"/>
              </a:spcBef>
              <a:spcAft>
                <a:spcPts val="0"/>
              </a:spcAft>
              <a:buSzPts val="4800"/>
              <a:buFont typeface="Montserrat"/>
              <a:buNone/>
              <a:defRPr sz="4800" b="1">
                <a:latin typeface="Montserrat"/>
                <a:ea typeface="Montserrat"/>
                <a:cs typeface="Montserrat"/>
                <a:sym typeface="Montserrat"/>
              </a:defRPr>
            </a:lvl2pPr>
            <a:lvl3pPr lvl="2">
              <a:spcBef>
                <a:spcPts val="0"/>
              </a:spcBef>
              <a:spcAft>
                <a:spcPts val="0"/>
              </a:spcAft>
              <a:buSzPts val="4800"/>
              <a:buFont typeface="Montserrat"/>
              <a:buNone/>
              <a:defRPr sz="4800" b="1">
                <a:latin typeface="Montserrat"/>
                <a:ea typeface="Montserrat"/>
                <a:cs typeface="Montserrat"/>
                <a:sym typeface="Montserrat"/>
              </a:defRPr>
            </a:lvl3pPr>
            <a:lvl4pPr lvl="3">
              <a:spcBef>
                <a:spcPts val="0"/>
              </a:spcBef>
              <a:spcAft>
                <a:spcPts val="0"/>
              </a:spcAft>
              <a:buSzPts val="4800"/>
              <a:buFont typeface="Montserrat"/>
              <a:buNone/>
              <a:defRPr sz="4800" b="1">
                <a:latin typeface="Montserrat"/>
                <a:ea typeface="Montserrat"/>
                <a:cs typeface="Montserrat"/>
                <a:sym typeface="Montserrat"/>
              </a:defRPr>
            </a:lvl4pPr>
            <a:lvl5pPr lvl="4">
              <a:spcBef>
                <a:spcPts val="0"/>
              </a:spcBef>
              <a:spcAft>
                <a:spcPts val="0"/>
              </a:spcAft>
              <a:buSzPts val="4800"/>
              <a:buFont typeface="Montserrat"/>
              <a:buNone/>
              <a:defRPr sz="4800" b="1">
                <a:latin typeface="Montserrat"/>
                <a:ea typeface="Montserrat"/>
                <a:cs typeface="Montserrat"/>
                <a:sym typeface="Montserrat"/>
              </a:defRPr>
            </a:lvl5pPr>
            <a:lvl6pPr lvl="5">
              <a:spcBef>
                <a:spcPts val="0"/>
              </a:spcBef>
              <a:spcAft>
                <a:spcPts val="0"/>
              </a:spcAft>
              <a:buSzPts val="4800"/>
              <a:buFont typeface="Montserrat"/>
              <a:buNone/>
              <a:defRPr sz="4800" b="1">
                <a:latin typeface="Montserrat"/>
                <a:ea typeface="Montserrat"/>
                <a:cs typeface="Montserrat"/>
                <a:sym typeface="Montserrat"/>
              </a:defRPr>
            </a:lvl6pPr>
            <a:lvl7pPr lvl="6">
              <a:spcBef>
                <a:spcPts val="0"/>
              </a:spcBef>
              <a:spcAft>
                <a:spcPts val="0"/>
              </a:spcAft>
              <a:buSzPts val="4800"/>
              <a:buFont typeface="Montserrat"/>
              <a:buNone/>
              <a:defRPr sz="4800" b="1">
                <a:latin typeface="Montserrat"/>
                <a:ea typeface="Montserrat"/>
                <a:cs typeface="Montserrat"/>
                <a:sym typeface="Montserrat"/>
              </a:defRPr>
            </a:lvl7pPr>
            <a:lvl8pPr lvl="7">
              <a:spcBef>
                <a:spcPts val="0"/>
              </a:spcBef>
              <a:spcAft>
                <a:spcPts val="0"/>
              </a:spcAft>
              <a:buSzPts val="4800"/>
              <a:buFont typeface="Montserrat"/>
              <a:buNone/>
              <a:defRPr sz="4800" b="1">
                <a:latin typeface="Montserrat"/>
                <a:ea typeface="Montserrat"/>
                <a:cs typeface="Montserrat"/>
                <a:sym typeface="Montserrat"/>
              </a:defRPr>
            </a:lvl8pPr>
            <a:lvl9pPr lvl="8">
              <a:spcBef>
                <a:spcPts val="0"/>
              </a:spcBef>
              <a:spcAft>
                <a:spcPts val="0"/>
              </a:spcAft>
              <a:buSzPts val="4800"/>
              <a:buFont typeface="Montserrat"/>
              <a:buNone/>
              <a:defRPr sz="4800" b="1">
                <a:latin typeface="Montserrat"/>
                <a:ea typeface="Montserrat"/>
                <a:cs typeface="Montserrat"/>
                <a:sym typeface="Montserrat"/>
              </a:defRPr>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2" name="Google Shape;42;p8"/>
          <p:cNvSpPr txBox="1">
            <a:spLocks noGrp="1"/>
          </p:cNvSpPr>
          <p:nvPr>
            <p:ph type="subTitle" idx="1"/>
          </p:nvPr>
        </p:nvSpPr>
        <p:spPr>
          <a:xfrm>
            <a:off x="869700" y="3615725"/>
            <a:ext cx="3726300" cy="34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a:solidFill>
                  <a:schemeClr val="dk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2"/>
        </a:solidFill>
        <a:effectLst/>
      </p:bgPr>
    </p:bg>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906500" y="1099338"/>
            <a:ext cx="4804200" cy="12876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b="1">
                <a:latin typeface="Montserrat"/>
                <a:ea typeface="Montserrat"/>
                <a:cs typeface="Montserrat"/>
                <a:sym typeface="Montserrat"/>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5" name="Google Shape;45;p9"/>
          <p:cNvSpPr txBox="1">
            <a:spLocks noGrp="1"/>
          </p:cNvSpPr>
          <p:nvPr>
            <p:ph type="subTitle" idx="1"/>
          </p:nvPr>
        </p:nvSpPr>
        <p:spPr>
          <a:xfrm>
            <a:off x="906500" y="3068313"/>
            <a:ext cx="4804200" cy="855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solidFill>
                  <a:schemeClr val="dk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6" name="Google Shape;46;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5"/>
        </a:solidFill>
        <a:effectLst/>
      </p:bgPr>
    </p:bg>
    <p:spTree>
      <p:nvGrpSpPr>
        <p:cNvPr id="1" name="Shape 47"/>
        <p:cNvGrpSpPr/>
        <p:nvPr/>
      </p:nvGrpSpPr>
      <p:grpSpPr>
        <a:xfrm>
          <a:off x="0" y="0"/>
          <a:ext cx="0" cy="0"/>
          <a:chOff x="0" y="0"/>
          <a:chExt cx="0" cy="0"/>
        </a:xfrm>
      </p:grpSpPr>
      <p:sp>
        <p:nvSpPr>
          <p:cNvPr id="48" name="Google Shape;48;p10"/>
          <p:cNvSpPr txBox="1">
            <a:spLocks noGrp="1"/>
          </p:cNvSpPr>
          <p:nvPr>
            <p:ph type="body" idx="1"/>
          </p:nvPr>
        </p:nvSpPr>
        <p:spPr>
          <a:xfrm>
            <a:off x="713225" y="3720875"/>
            <a:ext cx="5364000" cy="94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sz="2800" b="1">
                <a:solidFill>
                  <a:schemeClr val="accent1"/>
                </a:solidFill>
                <a:latin typeface="Montserrat"/>
                <a:ea typeface="Montserrat"/>
                <a:cs typeface="Montserrat"/>
                <a:sym typeface="Montserrat"/>
              </a:defRPr>
            </a:lvl1pPr>
          </a:lstStyle>
          <a:p>
            <a:endParaRPr/>
          </a:p>
        </p:txBody>
      </p:sp>
      <p:sp>
        <p:nvSpPr>
          <p:cNvPr id="49" name="Google Shape;49;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rgbClr val="434343"/>
              </a:buClr>
              <a:buSzPts val="1400"/>
              <a:buFont typeface="Open Sans"/>
              <a:buChar char="●"/>
              <a:defRPr>
                <a:solidFill>
                  <a:srgbClr val="434343"/>
                </a:solidFill>
                <a:latin typeface="Open Sans"/>
                <a:ea typeface="Open Sans"/>
                <a:cs typeface="Open Sans"/>
                <a:sym typeface="Open Sans"/>
              </a:defRPr>
            </a:lvl1pPr>
            <a:lvl2pPr marL="914400" lvl="1" indent="-317500">
              <a:lnSpc>
                <a:spcPct val="115000"/>
              </a:lnSpc>
              <a:spcBef>
                <a:spcPts val="0"/>
              </a:spcBef>
              <a:spcAft>
                <a:spcPts val="0"/>
              </a:spcAft>
              <a:buClr>
                <a:srgbClr val="434343"/>
              </a:buClr>
              <a:buSzPts val="1400"/>
              <a:buFont typeface="Open Sans"/>
              <a:buChar char="○"/>
              <a:defRPr>
                <a:solidFill>
                  <a:srgbClr val="434343"/>
                </a:solidFill>
                <a:latin typeface="Open Sans"/>
                <a:ea typeface="Open Sans"/>
                <a:cs typeface="Open Sans"/>
                <a:sym typeface="Open Sans"/>
              </a:defRPr>
            </a:lvl2pPr>
            <a:lvl3pPr marL="1371600" lvl="2" indent="-317500">
              <a:lnSpc>
                <a:spcPct val="115000"/>
              </a:lnSpc>
              <a:spcBef>
                <a:spcPts val="0"/>
              </a:spcBef>
              <a:spcAft>
                <a:spcPts val="0"/>
              </a:spcAft>
              <a:buClr>
                <a:srgbClr val="434343"/>
              </a:buClr>
              <a:buSzPts val="1400"/>
              <a:buFont typeface="Open Sans"/>
              <a:buChar char="■"/>
              <a:defRPr>
                <a:solidFill>
                  <a:srgbClr val="434343"/>
                </a:solidFill>
                <a:latin typeface="Open Sans"/>
                <a:ea typeface="Open Sans"/>
                <a:cs typeface="Open Sans"/>
                <a:sym typeface="Open Sans"/>
              </a:defRPr>
            </a:lvl3pPr>
            <a:lvl4pPr marL="1828800" lvl="3" indent="-317500">
              <a:lnSpc>
                <a:spcPct val="115000"/>
              </a:lnSpc>
              <a:spcBef>
                <a:spcPts val="0"/>
              </a:spcBef>
              <a:spcAft>
                <a:spcPts val="0"/>
              </a:spcAft>
              <a:buClr>
                <a:srgbClr val="434343"/>
              </a:buClr>
              <a:buSzPts val="1400"/>
              <a:buFont typeface="Open Sans"/>
              <a:buChar char="●"/>
              <a:defRPr>
                <a:solidFill>
                  <a:srgbClr val="434343"/>
                </a:solidFill>
                <a:latin typeface="Open Sans"/>
                <a:ea typeface="Open Sans"/>
                <a:cs typeface="Open Sans"/>
                <a:sym typeface="Open Sans"/>
              </a:defRPr>
            </a:lvl4pPr>
            <a:lvl5pPr marL="2286000" lvl="4" indent="-317500">
              <a:lnSpc>
                <a:spcPct val="115000"/>
              </a:lnSpc>
              <a:spcBef>
                <a:spcPts val="0"/>
              </a:spcBef>
              <a:spcAft>
                <a:spcPts val="0"/>
              </a:spcAft>
              <a:buClr>
                <a:srgbClr val="434343"/>
              </a:buClr>
              <a:buSzPts val="1400"/>
              <a:buFont typeface="Open Sans"/>
              <a:buChar char="○"/>
              <a:defRPr>
                <a:solidFill>
                  <a:srgbClr val="434343"/>
                </a:solidFill>
                <a:latin typeface="Open Sans"/>
                <a:ea typeface="Open Sans"/>
                <a:cs typeface="Open Sans"/>
                <a:sym typeface="Open Sans"/>
              </a:defRPr>
            </a:lvl5pPr>
            <a:lvl6pPr marL="2743200" lvl="5" indent="-317500">
              <a:lnSpc>
                <a:spcPct val="115000"/>
              </a:lnSpc>
              <a:spcBef>
                <a:spcPts val="0"/>
              </a:spcBef>
              <a:spcAft>
                <a:spcPts val="0"/>
              </a:spcAft>
              <a:buClr>
                <a:srgbClr val="434343"/>
              </a:buClr>
              <a:buSzPts val="1400"/>
              <a:buFont typeface="Open Sans"/>
              <a:buChar char="■"/>
              <a:defRPr>
                <a:solidFill>
                  <a:srgbClr val="434343"/>
                </a:solidFill>
                <a:latin typeface="Open Sans"/>
                <a:ea typeface="Open Sans"/>
                <a:cs typeface="Open Sans"/>
                <a:sym typeface="Open Sans"/>
              </a:defRPr>
            </a:lvl6pPr>
            <a:lvl7pPr marL="3200400" lvl="6" indent="-317500">
              <a:lnSpc>
                <a:spcPct val="115000"/>
              </a:lnSpc>
              <a:spcBef>
                <a:spcPts val="0"/>
              </a:spcBef>
              <a:spcAft>
                <a:spcPts val="0"/>
              </a:spcAft>
              <a:buClr>
                <a:srgbClr val="434343"/>
              </a:buClr>
              <a:buSzPts val="1400"/>
              <a:buFont typeface="Open Sans"/>
              <a:buChar char="●"/>
              <a:defRPr>
                <a:solidFill>
                  <a:srgbClr val="434343"/>
                </a:solidFill>
                <a:latin typeface="Open Sans"/>
                <a:ea typeface="Open Sans"/>
                <a:cs typeface="Open Sans"/>
                <a:sym typeface="Open Sans"/>
              </a:defRPr>
            </a:lvl7pPr>
            <a:lvl8pPr marL="3657600" lvl="7" indent="-317500">
              <a:lnSpc>
                <a:spcPct val="115000"/>
              </a:lnSpc>
              <a:spcBef>
                <a:spcPts val="0"/>
              </a:spcBef>
              <a:spcAft>
                <a:spcPts val="0"/>
              </a:spcAft>
              <a:buClr>
                <a:srgbClr val="434343"/>
              </a:buClr>
              <a:buSzPts val="1400"/>
              <a:buFont typeface="Open Sans"/>
              <a:buChar char="○"/>
              <a:defRPr>
                <a:solidFill>
                  <a:srgbClr val="434343"/>
                </a:solidFill>
                <a:latin typeface="Open Sans"/>
                <a:ea typeface="Open Sans"/>
                <a:cs typeface="Open Sans"/>
                <a:sym typeface="Open Sans"/>
              </a:defRPr>
            </a:lvl8pPr>
            <a:lvl9pPr marL="4114800" lvl="8" indent="-317500">
              <a:lnSpc>
                <a:spcPct val="115000"/>
              </a:lnSpc>
              <a:spcBef>
                <a:spcPts val="0"/>
              </a:spcBef>
              <a:spcAft>
                <a:spcPts val="0"/>
              </a:spcAft>
              <a:buClr>
                <a:srgbClr val="434343"/>
              </a:buClr>
              <a:buSzPts val="1400"/>
              <a:buFont typeface="Open Sans"/>
              <a:buChar char="■"/>
              <a:defRPr>
                <a:solidFill>
                  <a:srgbClr val="434343"/>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tianchi.aliyun.com/dataset/dataDetail?spm=5176.12281978.0.0.2746bb320Ji0VP&amp;dataId=93492" TargetMode="External"/><Relationship Id="rId3" Type="http://schemas.openxmlformats.org/officeDocument/2006/relationships/image" Target="../media/image15.png"/><Relationship Id="rId7" Type="http://schemas.openxmlformats.org/officeDocument/2006/relationships/hyperlink" Target="https://github.com/adeirman46/Predicting-Weather/blob/main/Book10.twb" TargetMode="External"/><Relationship Id="rId2" Type="http://schemas.openxmlformats.org/officeDocument/2006/relationships/notesSlide" Target="../notesSlides/notesSlide11.xml"/><Relationship Id="rId1" Type="http://schemas.openxmlformats.org/officeDocument/2006/relationships/slideLayout" Target="../slideLayouts/slideLayout22.xml"/><Relationship Id="rId6" Type="http://schemas.openxmlformats.org/officeDocument/2006/relationships/hyperlink" Target="https://github.com/adeirman46/Predicting-Weather/blob/main/Predicting_Weather.ipynb" TargetMode="External"/><Relationship Id="rId5" Type="http://schemas.openxmlformats.org/officeDocument/2006/relationships/image" Target="../media/image17.jpeg"/><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3.xml"/><Relationship Id="rId4" Type="http://schemas.openxmlformats.org/officeDocument/2006/relationships/hyperlink" Target="mailto:adeirman2705@gmail.com"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66"/>
        <p:cNvGrpSpPr/>
        <p:nvPr/>
      </p:nvGrpSpPr>
      <p:grpSpPr>
        <a:xfrm>
          <a:off x="0" y="0"/>
          <a:ext cx="0" cy="0"/>
          <a:chOff x="0" y="0"/>
          <a:chExt cx="0" cy="0"/>
        </a:xfrm>
      </p:grpSpPr>
      <p:sp>
        <p:nvSpPr>
          <p:cNvPr id="167" name="Google Shape;167;p32"/>
          <p:cNvSpPr txBox="1">
            <a:spLocks noGrp="1"/>
          </p:cNvSpPr>
          <p:nvPr>
            <p:ph type="ctrTitle"/>
          </p:nvPr>
        </p:nvSpPr>
        <p:spPr>
          <a:xfrm>
            <a:off x="1508013" y="1083675"/>
            <a:ext cx="4430400" cy="252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Global AI Innovation Challenges</a:t>
            </a:r>
            <a:endParaRPr/>
          </a:p>
        </p:txBody>
      </p:sp>
      <p:pic>
        <p:nvPicPr>
          <p:cNvPr id="169" name="Google Shape;169;p32"/>
          <p:cNvPicPr preferRelativeResize="0"/>
          <p:nvPr/>
        </p:nvPicPr>
        <p:blipFill>
          <a:blip r:embed="rId3">
            <a:alphaModFix/>
          </a:blip>
          <a:stretch>
            <a:fillRect/>
          </a:stretch>
        </p:blipFill>
        <p:spPr>
          <a:xfrm>
            <a:off x="6337977" y="4155373"/>
            <a:ext cx="1321899" cy="318200"/>
          </a:xfrm>
          <a:prstGeom prst="rect">
            <a:avLst/>
          </a:prstGeom>
          <a:noFill/>
          <a:ln>
            <a:noFill/>
          </a:ln>
        </p:spPr>
      </p:pic>
      <p:pic>
        <p:nvPicPr>
          <p:cNvPr id="170" name="Google Shape;170;p32"/>
          <p:cNvPicPr preferRelativeResize="0"/>
          <p:nvPr/>
        </p:nvPicPr>
        <p:blipFill>
          <a:blip r:embed="rId4">
            <a:alphaModFix/>
          </a:blip>
          <a:stretch>
            <a:fillRect/>
          </a:stretch>
        </p:blipFill>
        <p:spPr>
          <a:xfrm>
            <a:off x="6107125" y="1220625"/>
            <a:ext cx="1783599" cy="2036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C3C3B"/>
        </a:solidFill>
        <a:effectLst/>
      </p:bgPr>
    </p:bg>
    <p:spTree>
      <p:nvGrpSpPr>
        <p:cNvPr id="1" name="Shape 417"/>
        <p:cNvGrpSpPr/>
        <p:nvPr/>
      </p:nvGrpSpPr>
      <p:grpSpPr>
        <a:xfrm>
          <a:off x="0" y="0"/>
          <a:ext cx="0" cy="0"/>
          <a:chOff x="0" y="0"/>
          <a:chExt cx="0" cy="0"/>
        </a:xfrm>
      </p:grpSpPr>
      <p:sp>
        <p:nvSpPr>
          <p:cNvPr id="418" name="Google Shape;418;p39"/>
          <p:cNvSpPr/>
          <p:nvPr/>
        </p:nvSpPr>
        <p:spPr>
          <a:xfrm>
            <a:off x="992950" y="848700"/>
            <a:ext cx="4836900" cy="34461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p:cNvSpPr/>
          <p:nvPr/>
        </p:nvSpPr>
        <p:spPr>
          <a:xfrm>
            <a:off x="5896575" y="848700"/>
            <a:ext cx="2254500" cy="17922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p:cNvSpPr txBox="1">
            <a:spLocks noGrp="1"/>
          </p:cNvSpPr>
          <p:nvPr>
            <p:ph type="title"/>
          </p:nvPr>
        </p:nvSpPr>
        <p:spPr>
          <a:xfrm>
            <a:off x="992950" y="1906850"/>
            <a:ext cx="4836900" cy="131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Technology Adoption</a:t>
            </a:r>
            <a:endParaRPr/>
          </a:p>
        </p:txBody>
      </p:sp>
      <p:sp>
        <p:nvSpPr>
          <p:cNvPr id="421" name="Google Shape;421;p39"/>
          <p:cNvSpPr txBox="1">
            <a:spLocks noGrp="1"/>
          </p:cNvSpPr>
          <p:nvPr>
            <p:ph type="title" idx="2"/>
          </p:nvPr>
        </p:nvSpPr>
        <p:spPr>
          <a:xfrm>
            <a:off x="5896575" y="947175"/>
            <a:ext cx="2254500" cy="119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422" name="Google Shape;422;p39"/>
          <p:cNvGrpSpPr/>
          <p:nvPr/>
        </p:nvGrpSpPr>
        <p:grpSpPr>
          <a:xfrm rot="836755">
            <a:off x="313664" y="312750"/>
            <a:ext cx="1261469" cy="1463664"/>
            <a:chOff x="6906866" y="2960327"/>
            <a:chExt cx="1261500" cy="1463700"/>
          </a:xfrm>
        </p:grpSpPr>
        <p:sp>
          <p:nvSpPr>
            <p:cNvPr id="423" name="Google Shape;423;p39"/>
            <p:cNvSpPr/>
            <p:nvPr/>
          </p:nvSpPr>
          <p:spPr>
            <a:xfrm>
              <a:off x="6906866" y="2960327"/>
              <a:ext cx="1261500" cy="1463700"/>
            </a:xfrm>
            <a:prstGeom prst="foldedCorner">
              <a:avLst>
                <a:gd name="adj" fmla="val 16667"/>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9"/>
            <p:cNvSpPr/>
            <p:nvPr/>
          </p:nvSpPr>
          <p:spPr>
            <a:xfrm>
              <a:off x="7141350" y="3323878"/>
              <a:ext cx="784450" cy="32050"/>
            </a:xfrm>
            <a:custGeom>
              <a:avLst/>
              <a:gdLst/>
              <a:ahLst/>
              <a:cxnLst/>
              <a:rect l="l" t="t" r="r" b="b"/>
              <a:pathLst>
                <a:path w="31378" h="6646" extrusionOk="0">
                  <a:moveTo>
                    <a:pt x="0" y="4299"/>
                  </a:moveTo>
                  <a:cubicBezTo>
                    <a:pt x="2250" y="3175"/>
                    <a:pt x="4506" y="-1154"/>
                    <a:pt x="6469" y="417"/>
                  </a:cubicBezTo>
                  <a:cubicBezTo>
                    <a:pt x="8089" y="1713"/>
                    <a:pt x="3531" y="7220"/>
                    <a:pt x="5499" y="6564"/>
                  </a:cubicBezTo>
                  <a:cubicBezTo>
                    <a:pt x="8040" y="5717"/>
                    <a:pt x="8048" y="943"/>
                    <a:pt x="10675" y="417"/>
                  </a:cubicBezTo>
                  <a:cubicBezTo>
                    <a:pt x="12367" y="78"/>
                    <a:pt x="10034" y="3991"/>
                    <a:pt x="10675" y="5593"/>
                  </a:cubicBezTo>
                  <a:cubicBezTo>
                    <a:pt x="11676" y="8096"/>
                    <a:pt x="14642" y="1742"/>
                    <a:pt x="17145" y="741"/>
                  </a:cubicBezTo>
                  <a:cubicBezTo>
                    <a:pt x="18850" y="59"/>
                    <a:pt x="19117" y="5871"/>
                    <a:pt x="20703" y="4946"/>
                  </a:cubicBezTo>
                  <a:cubicBezTo>
                    <a:pt x="22482" y="3908"/>
                    <a:pt x="23465" y="-318"/>
                    <a:pt x="25232" y="741"/>
                  </a:cubicBezTo>
                  <a:cubicBezTo>
                    <a:pt x="26232" y="1341"/>
                    <a:pt x="26101" y="4112"/>
                    <a:pt x="27173" y="3652"/>
                  </a:cubicBezTo>
                  <a:cubicBezTo>
                    <a:pt x="28636" y="3025"/>
                    <a:pt x="30054" y="505"/>
                    <a:pt x="31378" y="1388"/>
                  </a:cubicBezTo>
                </a:path>
              </a:pathLst>
            </a:custGeom>
            <a:noFill/>
            <a:ln w="9525" cap="flat" cmpd="sng">
              <a:solidFill>
                <a:schemeClr val="lt1"/>
              </a:solidFill>
              <a:prstDash val="solid"/>
              <a:round/>
              <a:headEnd type="none" w="med" len="med"/>
              <a:tailEnd type="none" w="med" len="med"/>
            </a:ln>
          </p:spPr>
        </p:sp>
        <p:sp>
          <p:nvSpPr>
            <p:cNvPr id="425" name="Google Shape;425;p39"/>
            <p:cNvSpPr/>
            <p:nvPr/>
          </p:nvSpPr>
          <p:spPr>
            <a:xfrm>
              <a:off x="7109000" y="3509779"/>
              <a:ext cx="857250" cy="32041"/>
            </a:xfrm>
            <a:custGeom>
              <a:avLst/>
              <a:gdLst/>
              <a:ahLst/>
              <a:cxnLst/>
              <a:rect l="l" t="t" r="r" b="b"/>
              <a:pathLst>
                <a:path w="34290" h="10488" extrusionOk="0">
                  <a:moveTo>
                    <a:pt x="0" y="6548"/>
                  </a:moveTo>
                  <a:cubicBezTo>
                    <a:pt x="971" y="5901"/>
                    <a:pt x="1063" y="6022"/>
                    <a:pt x="1941" y="5254"/>
                  </a:cubicBezTo>
                  <a:cubicBezTo>
                    <a:pt x="2689" y="4599"/>
                    <a:pt x="3179" y="2286"/>
                    <a:pt x="3882" y="2989"/>
                  </a:cubicBezTo>
                  <a:cubicBezTo>
                    <a:pt x="5407" y="4514"/>
                    <a:pt x="1790" y="8937"/>
                    <a:pt x="3882" y="9459"/>
                  </a:cubicBezTo>
                  <a:cubicBezTo>
                    <a:pt x="7167" y="10279"/>
                    <a:pt x="7384" y="-743"/>
                    <a:pt x="10028" y="1372"/>
                  </a:cubicBezTo>
                  <a:cubicBezTo>
                    <a:pt x="12399" y="3269"/>
                    <a:pt x="7992" y="10000"/>
                    <a:pt x="10998" y="10430"/>
                  </a:cubicBezTo>
                  <a:cubicBezTo>
                    <a:pt x="14266" y="10897"/>
                    <a:pt x="15031" y="130"/>
                    <a:pt x="17145" y="2666"/>
                  </a:cubicBezTo>
                  <a:cubicBezTo>
                    <a:pt x="18719" y="4555"/>
                    <a:pt x="16700" y="10379"/>
                    <a:pt x="19086" y="9783"/>
                  </a:cubicBezTo>
                  <a:cubicBezTo>
                    <a:pt x="23451" y="8692"/>
                    <a:pt x="24141" y="1314"/>
                    <a:pt x="28467" y="78"/>
                  </a:cubicBezTo>
                  <a:cubicBezTo>
                    <a:pt x="30647" y="-545"/>
                    <a:pt x="27187" y="5268"/>
                    <a:pt x="28790" y="6871"/>
                  </a:cubicBezTo>
                  <a:cubicBezTo>
                    <a:pt x="30294" y="8375"/>
                    <a:pt x="32786" y="5140"/>
                    <a:pt x="34290" y="3636"/>
                  </a:cubicBezTo>
                </a:path>
              </a:pathLst>
            </a:custGeom>
            <a:noFill/>
            <a:ln w="9525" cap="flat" cmpd="sng">
              <a:solidFill>
                <a:schemeClr val="lt1"/>
              </a:solidFill>
              <a:prstDash val="solid"/>
              <a:round/>
              <a:headEnd type="none" w="med" len="med"/>
              <a:tailEnd type="none" w="med" len="med"/>
            </a:ln>
          </p:spPr>
        </p:sp>
        <p:sp>
          <p:nvSpPr>
            <p:cNvPr id="426" name="Google Shape;426;p39"/>
            <p:cNvSpPr/>
            <p:nvPr/>
          </p:nvSpPr>
          <p:spPr>
            <a:xfrm>
              <a:off x="7141350" y="3695678"/>
              <a:ext cx="784450" cy="32050"/>
            </a:xfrm>
            <a:custGeom>
              <a:avLst/>
              <a:gdLst/>
              <a:ahLst/>
              <a:cxnLst/>
              <a:rect l="l" t="t" r="r" b="b"/>
              <a:pathLst>
                <a:path w="31378" h="6646" extrusionOk="0">
                  <a:moveTo>
                    <a:pt x="0" y="4299"/>
                  </a:moveTo>
                  <a:cubicBezTo>
                    <a:pt x="2250" y="3175"/>
                    <a:pt x="4506" y="-1154"/>
                    <a:pt x="6469" y="417"/>
                  </a:cubicBezTo>
                  <a:cubicBezTo>
                    <a:pt x="8089" y="1713"/>
                    <a:pt x="3531" y="7220"/>
                    <a:pt x="5499" y="6564"/>
                  </a:cubicBezTo>
                  <a:cubicBezTo>
                    <a:pt x="8040" y="5717"/>
                    <a:pt x="8048" y="943"/>
                    <a:pt x="10675" y="417"/>
                  </a:cubicBezTo>
                  <a:cubicBezTo>
                    <a:pt x="12367" y="78"/>
                    <a:pt x="10034" y="3991"/>
                    <a:pt x="10675" y="5593"/>
                  </a:cubicBezTo>
                  <a:cubicBezTo>
                    <a:pt x="11676" y="8096"/>
                    <a:pt x="14642" y="1742"/>
                    <a:pt x="17145" y="741"/>
                  </a:cubicBezTo>
                  <a:cubicBezTo>
                    <a:pt x="18850" y="59"/>
                    <a:pt x="19117" y="5871"/>
                    <a:pt x="20703" y="4946"/>
                  </a:cubicBezTo>
                  <a:cubicBezTo>
                    <a:pt x="22482" y="3908"/>
                    <a:pt x="23465" y="-318"/>
                    <a:pt x="25232" y="741"/>
                  </a:cubicBezTo>
                  <a:cubicBezTo>
                    <a:pt x="26232" y="1341"/>
                    <a:pt x="26101" y="4112"/>
                    <a:pt x="27173" y="3652"/>
                  </a:cubicBezTo>
                  <a:cubicBezTo>
                    <a:pt x="28636" y="3025"/>
                    <a:pt x="30054" y="505"/>
                    <a:pt x="31378" y="1388"/>
                  </a:cubicBezTo>
                </a:path>
              </a:pathLst>
            </a:custGeom>
            <a:noFill/>
            <a:ln w="9525" cap="flat" cmpd="sng">
              <a:solidFill>
                <a:schemeClr val="lt1"/>
              </a:solidFill>
              <a:prstDash val="solid"/>
              <a:round/>
              <a:headEnd type="none" w="med" len="med"/>
              <a:tailEnd type="none" w="med" len="med"/>
            </a:ln>
          </p:spPr>
        </p:sp>
        <p:sp>
          <p:nvSpPr>
            <p:cNvPr id="427" name="Google Shape;427;p39"/>
            <p:cNvSpPr/>
            <p:nvPr/>
          </p:nvSpPr>
          <p:spPr>
            <a:xfrm>
              <a:off x="7109000" y="3914523"/>
              <a:ext cx="484946" cy="32041"/>
            </a:xfrm>
            <a:custGeom>
              <a:avLst/>
              <a:gdLst/>
              <a:ahLst/>
              <a:cxnLst/>
              <a:rect l="l" t="t" r="r" b="b"/>
              <a:pathLst>
                <a:path w="34290" h="10488" extrusionOk="0">
                  <a:moveTo>
                    <a:pt x="0" y="6548"/>
                  </a:moveTo>
                  <a:cubicBezTo>
                    <a:pt x="971" y="5901"/>
                    <a:pt x="1063" y="6022"/>
                    <a:pt x="1941" y="5254"/>
                  </a:cubicBezTo>
                  <a:cubicBezTo>
                    <a:pt x="2689" y="4599"/>
                    <a:pt x="3179" y="2286"/>
                    <a:pt x="3882" y="2989"/>
                  </a:cubicBezTo>
                  <a:cubicBezTo>
                    <a:pt x="5407" y="4514"/>
                    <a:pt x="1790" y="8937"/>
                    <a:pt x="3882" y="9459"/>
                  </a:cubicBezTo>
                  <a:cubicBezTo>
                    <a:pt x="7167" y="10279"/>
                    <a:pt x="7384" y="-743"/>
                    <a:pt x="10028" y="1372"/>
                  </a:cubicBezTo>
                  <a:cubicBezTo>
                    <a:pt x="12399" y="3269"/>
                    <a:pt x="7992" y="10000"/>
                    <a:pt x="10998" y="10430"/>
                  </a:cubicBezTo>
                  <a:cubicBezTo>
                    <a:pt x="14266" y="10897"/>
                    <a:pt x="15031" y="130"/>
                    <a:pt x="17145" y="2666"/>
                  </a:cubicBezTo>
                  <a:cubicBezTo>
                    <a:pt x="18719" y="4555"/>
                    <a:pt x="16700" y="10379"/>
                    <a:pt x="19086" y="9783"/>
                  </a:cubicBezTo>
                  <a:cubicBezTo>
                    <a:pt x="23451" y="8692"/>
                    <a:pt x="24141" y="1314"/>
                    <a:pt x="28467" y="78"/>
                  </a:cubicBezTo>
                  <a:cubicBezTo>
                    <a:pt x="30647" y="-545"/>
                    <a:pt x="27187" y="5268"/>
                    <a:pt x="28790" y="6871"/>
                  </a:cubicBezTo>
                  <a:cubicBezTo>
                    <a:pt x="30294" y="8375"/>
                    <a:pt x="32786" y="5140"/>
                    <a:pt x="34290" y="3636"/>
                  </a:cubicBezTo>
                </a:path>
              </a:pathLst>
            </a:custGeom>
            <a:noFill/>
            <a:ln w="9525" cap="flat" cmpd="sng">
              <a:solidFill>
                <a:schemeClr val="lt1"/>
              </a:solidFill>
              <a:prstDash val="solid"/>
              <a:round/>
              <a:headEnd type="none" w="med" len="med"/>
              <a:tailEnd type="none" w="med" len="med"/>
            </a:ln>
          </p:spPr>
        </p:sp>
      </p:grpSp>
      <p:sp>
        <p:nvSpPr>
          <p:cNvPr id="428" name="Google Shape;428;p39"/>
          <p:cNvSpPr/>
          <p:nvPr/>
        </p:nvSpPr>
        <p:spPr>
          <a:xfrm>
            <a:off x="5896575" y="2717700"/>
            <a:ext cx="2254500" cy="15771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9" name="Google Shape;429;p39"/>
          <p:cNvPicPr preferRelativeResize="0"/>
          <p:nvPr/>
        </p:nvPicPr>
        <p:blipFill>
          <a:blip r:embed="rId3">
            <a:alphaModFix/>
          </a:blip>
          <a:stretch>
            <a:fillRect/>
          </a:stretch>
        </p:blipFill>
        <p:spPr>
          <a:xfrm>
            <a:off x="6447425" y="2883230"/>
            <a:ext cx="1091249" cy="1246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C3C3B"/>
        </a:solidFill>
        <a:effectLst/>
      </p:bgPr>
    </p:bg>
    <p:spTree>
      <p:nvGrpSpPr>
        <p:cNvPr id="1" name="Shape 433"/>
        <p:cNvGrpSpPr/>
        <p:nvPr/>
      </p:nvGrpSpPr>
      <p:grpSpPr>
        <a:xfrm>
          <a:off x="0" y="0"/>
          <a:ext cx="0" cy="0"/>
          <a:chOff x="0" y="0"/>
          <a:chExt cx="0" cy="0"/>
        </a:xfrm>
      </p:grpSpPr>
      <p:sp>
        <p:nvSpPr>
          <p:cNvPr id="434" name="Google Shape;434;p40"/>
          <p:cNvSpPr/>
          <p:nvPr/>
        </p:nvSpPr>
        <p:spPr>
          <a:xfrm>
            <a:off x="504275" y="1173850"/>
            <a:ext cx="8135400" cy="3572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40"/>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Technology Architecture &amp; Data</a:t>
            </a:r>
            <a:endParaRPr>
              <a:solidFill>
                <a:schemeClr val="lt1"/>
              </a:solidFill>
            </a:endParaRPr>
          </a:p>
        </p:txBody>
      </p:sp>
      <p:sp>
        <p:nvSpPr>
          <p:cNvPr id="436" name="Google Shape;436;p40"/>
          <p:cNvSpPr txBox="1">
            <a:spLocks noGrp="1"/>
          </p:cNvSpPr>
          <p:nvPr>
            <p:ph type="subTitle" idx="1"/>
          </p:nvPr>
        </p:nvSpPr>
        <p:spPr>
          <a:xfrm>
            <a:off x="3638088" y="2713813"/>
            <a:ext cx="1547100" cy="24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Tableau</a:t>
            </a:r>
            <a:endParaRPr dirty="0"/>
          </a:p>
        </p:txBody>
      </p:sp>
      <p:sp>
        <p:nvSpPr>
          <p:cNvPr id="437" name="Google Shape;437;p40"/>
          <p:cNvSpPr txBox="1">
            <a:spLocks noGrp="1"/>
          </p:cNvSpPr>
          <p:nvPr>
            <p:ph type="subTitle" idx="2"/>
          </p:nvPr>
        </p:nvSpPr>
        <p:spPr>
          <a:xfrm>
            <a:off x="3491511" y="3512563"/>
            <a:ext cx="2154614"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rgbClr val="2F3754"/>
                </a:solidFill>
              </a:rPr>
              <a:t>Visualization Data</a:t>
            </a:r>
            <a:r>
              <a:rPr lang="en" dirty="0"/>
              <a:t> and </a:t>
            </a:r>
            <a:r>
              <a:rPr lang="en" b="1" dirty="0">
                <a:solidFill>
                  <a:srgbClr val="323958"/>
                </a:solidFill>
              </a:rPr>
              <a:t>Make</a:t>
            </a:r>
            <a:r>
              <a:rPr lang="en" b="1" dirty="0"/>
              <a:t> </a:t>
            </a:r>
            <a:r>
              <a:rPr lang="en" b="1" dirty="0">
                <a:solidFill>
                  <a:srgbClr val="2E3453"/>
                </a:solidFill>
              </a:rPr>
              <a:t>Forecast</a:t>
            </a:r>
            <a:r>
              <a:rPr lang="en" b="1" dirty="0"/>
              <a:t> </a:t>
            </a:r>
            <a:r>
              <a:rPr lang="en" dirty="0"/>
              <a:t>for Temperature, Wind Speed, Humidity also Cloudy Value</a:t>
            </a:r>
            <a:endParaRPr dirty="0"/>
          </a:p>
        </p:txBody>
      </p:sp>
      <p:sp>
        <p:nvSpPr>
          <p:cNvPr id="438" name="Google Shape;438;p40"/>
          <p:cNvSpPr txBox="1">
            <a:spLocks noGrp="1"/>
          </p:cNvSpPr>
          <p:nvPr>
            <p:ph type="subTitle" idx="3"/>
          </p:nvPr>
        </p:nvSpPr>
        <p:spPr>
          <a:xfrm>
            <a:off x="906838" y="2713825"/>
            <a:ext cx="1547100" cy="24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Google Colab</a:t>
            </a:r>
            <a:endParaRPr dirty="0"/>
          </a:p>
        </p:txBody>
      </p:sp>
      <p:sp>
        <p:nvSpPr>
          <p:cNvPr id="439" name="Google Shape;439;p40"/>
          <p:cNvSpPr txBox="1">
            <a:spLocks noGrp="1"/>
          </p:cNvSpPr>
          <p:nvPr>
            <p:ph type="subTitle" idx="4"/>
          </p:nvPr>
        </p:nvSpPr>
        <p:spPr>
          <a:xfrm>
            <a:off x="941549" y="3512563"/>
            <a:ext cx="1909249"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dk2"/>
                </a:solidFill>
              </a:rPr>
              <a:t>U</a:t>
            </a:r>
            <a:r>
              <a:rPr lang="en" dirty="0">
                <a:solidFill>
                  <a:schemeClr val="dk2"/>
                </a:solidFill>
              </a:rPr>
              <a:t>sing Python &amp; Libraries (Keras, </a:t>
            </a:r>
            <a:r>
              <a:rPr lang="en" dirty="0">
                <a:solidFill>
                  <a:srgbClr val="EDB311"/>
                </a:solidFill>
              </a:rPr>
              <a:t>Tensorflow</a:t>
            </a:r>
            <a:r>
              <a:rPr lang="en" dirty="0">
                <a:solidFill>
                  <a:schemeClr val="dk2"/>
                </a:solidFill>
              </a:rPr>
              <a:t>, Sklearn, etc) to build Deep Leaning Algorithm</a:t>
            </a:r>
            <a:endParaRPr dirty="0">
              <a:solidFill>
                <a:schemeClr val="dk2"/>
              </a:solidFill>
            </a:endParaRPr>
          </a:p>
        </p:txBody>
      </p:sp>
      <p:sp>
        <p:nvSpPr>
          <p:cNvPr id="440" name="Google Shape;440;p40"/>
          <p:cNvSpPr txBox="1">
            <a:spLocks noGrp="1"/>
          </p:cNvSpPr>
          <p:nvPr>
            <p:ph type="subTitle" idx="5"/>
          </p:nvPr>
        </p:nvSpPr>
        <p:spPr>
          <a:xfrm>
            <a:off x="6369350" y="2713813"/>
            <a:ext cx="1547100" cy="24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Dataset</a:t>
            </a:r>
            <a:endParaRPr dirty="0"/>
          </a:p>
        </p:txBody>
      </p:sp>
      <p:sp>
        <p:nvSpPr>
          <p:cNvPr id="441" name="Google Shape;441;p40"/>
          <p:cNvSpPr txBox="1">
            <a:spLocks noGrp="1"/>
          </p:cNvSpPr>
          <p:nvPr>
            <p:ph type="subTitle" idx="6"/>
          </p:nvPr>
        </p:nvSpPr>
        <p:spPr>
          <a:xfrm>
            <a:off x="6045511" y="3111993"/>
            <a:ext cx="2359802" cy="68610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dirty="0"/>
              <a:t>openweatherdata-denpasar-1990-2020.csv</a:t>
            </a:r>
            <a:endParaRPr dirty="0"/>
          </a:p>
        </p:txBody>
      </p:sp>
      <p:sp>
        <p:nvSpPr>
          <p:cNvPr id="442" name="Google Shape;442;p40"/>
          <p:cNvSpPr/>
          <p:nvPr/>
        </p:nvSpPr>
        <p:spPr>
          <a:xfrm>
            <a:off x="2940275" y="1790225"/>
            <a:ext cx="67749" cy="2694648"/>
          </a:xfrm>
          <a:custGeom>
            <a:avLst/>
            <a:gdLst/>
            <a:ahLst/>
            <a:cxnLst/>
            <a:rect l="l" t="t" r="r" b="b"/>
            <a:pathLst>
              <a:path w="681" h="5721" extrusionOk="0">
                <a:moveTo>
                  <a:pt x="299" y="1"/>
                </a:moveTo>
                <a:cubicBezTo>
                  <a:pt x="213" y="1"/>
                  <a:pt x="126" y="63"/>
                  <a:pt x="126" y="192"/>
                </a:cubicBezTo>
                <a:cubicBezTo>
                  <a:pt x="0" y="1928"/>
                  <a:pt x="105" y="3749"/>
                  <a:pt x="210" y="5485"/>
                </a:cubicBezTo>
                <a:cubicBezTo>
                  <a:pt x="220" y="5642"/>
                  <a:pt x="340" y="5721"/>
                  <a:pt x="455" y="5721"/>
                </a:cubicBezTo>
                <a:cubicBezTo>
                  <a:pt x="571" y="5721"/>
                  <a:pt x="680" y="5642"/>
                  <a:pt x="670" y="5485"/>
                </a:cubicBezTo>
                <a:cubicBezTo>
                  <a:pt x="565" y="3707"/>
                  <a:pt x="586" y="1928"/>
                  <a:pt x="461" y="171"/>
                </a:cubicBezTo>
                <a:cubicBezTo>
                  <a:pt x="461" y="58"/>
                  <a:pt x="381" y="1"/>
                  <a:pt x="2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a:off x="5743400" y="1790225"/>
            <a:ext cx="67749" cy="2694648"/>
          </a:xfrm>
          <a:custGeom>
            <a:avLst/>
            <a:gdLst/>
            <a:ahLst/>
            <a:cxnLst/>
            <a:rect l="l" t="t" r="r" b="b"/>
            <a:pathLst>
              <a:path w="681" h="5721" extrusionOk="0">
                <a:moveTo>
                  <a:pt x="299" y="1"/>
                </a:moveTo>
                <a:cubicBezTo>
                  <a:pt x="213" y="1"/>
                  <a:pt x="126" y="63"/>
                  <a:pt x="126" y="192"/>
                </a:cubicBezTo>
                <a:cubicBezTo>
                  <a:pt x="0" y="1928"/>
                  <a:pt x="105" y="3749"/>
                  <a:pt x="210" y="5485"/>
                </a:cubicBezTo>
                <a:cubicBezTo>
                  <a:pt x="220" y="5642"/>
                  <a:pt x="340" y="5721"/>
                  <a:pt x="455" y="5721"/>
                </a:cubicBezTo>
                <a:cubicBezTo>
                  <a:pt x="571" y="5721"/>
                  <a:pt x="680" y="5642"/>
                  <a:pt x="670" y="5485"/>
                </a:cubicBezTo>
                <a:cubicBezTo>
                  <a:pt x="565" y="3707"/>
                  <a:pt x="586" y="1928"/>
                  <a:pt x="461" y="171"/>
                </a:cubicBezTo>
                <a:cubicBezTo>
                  <a:pt x="461" y="58"/>
                  <a:pt x="381" y="1"/>
                  <a:pt x="2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0"/>
          <p:cNvSpPr txBox="1"/>
          <p:nvPr/>
        </p:nvSpPr>
        <p:spPr>
          <a:xfrm>
            <a:off x="1551700" y="4746550"/>
            <a:ext cx="6209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chemeClr val="lt1"/>
                </a:solidFill>
                <a:latin typeface="Open Sans"/>
                <a:ea typeface="Open Sans"/>
                <a:cs typeface="Open Sans"/>
                <a:sym typeface="Open Sans"/>
              </a:rPr>
              <a:t>Technology Architecture, Data Set, Algorithm, method &amp; tools etc</a:t>
            </a:r>
            <a:endParaRPr sz="1000">
              <a:solidFill>
                <a:schemeClr val="lt1"/>
              </a:solidFill>
              <a:latin typeface="Open Sans"/>
              <a:ea typeface="Open Sans"/>
              <a:cs typeface="Open Sans"/>
              <a:sym typeface="Open Sans"/>
            </a:endParaRPr>
          </a:p>
        </p:txBody>
      </p:sp>
      <p:pic>
        <p:nvPicPr>
          <p:cNvPr id="2050" name="Picture 2" descr="Pembelajaran Mesin: Google Colab- Mengapa, Kapan, dan Cara Menggunakannya">
            <a:extLst>
              <a:ext uri="{FF2B5EF4-FFF2-40B4-BE49-F238E27FC236}">
                <a16:creationId xmlns:a16="http://schemas.microsoft.com/office/drawing/2014/main" id="{DD5D4A02-ED94-4161-AE23-7A90D708C2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685" y="1599984"/>
            <a:ext cx="1750030" cy="108635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pa itu Tableau pengertian|jenis|fitur | AnakTik.com">
            <a:extLst>
              <a:ext uri="{FF2B5EF4-FFF2-40B4-BE49-F238E27FC236}">
                <a16:creationId xmlns:a16="http://schemas.microsoft.com/office/drawing/2014/main" id="{523D223D-D502-440B-9DF6-E602F5F802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0016" y="1523548"/>
            <a:ext cx="1239224" cy="123922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eda Format File Excel Antara XLS Dan XLSX">
            <a:extLst>
              <a:ext uri="{FF2B5EF4-FFF2-40B4-BE49-F238E27FC236}">
                <a16:creationId xmlns:a16="http://schemas.microsoft.com/office/drawing/2014/main" id="{14738968-6E65-4033-9A40-8DD548588C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0248" y="1679012"/>
            <a:ext cx="1681416" cy="969103"/>
          </a:xfrm>
          <a:prstGeom prst="rect">
            <a:avLst/>
          </a:prstGeom>
          <a:noFill/>
          <a:extLst>
            <a:ext uri="{909E8E84-426E-40DD-AFC4-6F175D3DCCD1}">
              <a14:hiddenFill xmlns:a14="http://schemas.microsoft.com/office/drawing/2010/main">
                <a:solidFill>
                  <a:srgbClr val="FFFFFF"/>
                </a:solidFill>
              </a14:hiddenFill>
            </a:ext>
          </a:extLst>
        </p:spPr>
      </p:pic>
      <p:sp>
        <p:nvSpPr>
          <p:cNvPr id="17" name="Google Shape;439;p40">
            <a:hlinkClick r:id="rId6"/>
            <a:extLst>
              <a:ext uri="{FF2B5EF4-FFF2-40B4-BE49-F238E27FC236}">
                <a16:creationId xmlns:a16="http://schemas.microsoft.com/office/drawing/2014/main" id="{E4C72D09-6ED2-4695-846C-5D50862A4375}"/>
              </a:ext>
            </a:extLst>
          </p:cNvPr>
          <p:cNvSpPr txBox="1">
            <a:spLocks/>
          </p:cNvSpPr>
          <p:nvPr/>
        </p:nvSpPr>
        <p:spPr>
          <a:xfrm>
            <a:off x="1491352" y="4215283"/>
            <a:ext cx="1909249"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rgbClr val="434343"/>
              </a:buClr>
              <a:buSzPts val="1400"/>
              <a:buFont typeface="Open Sans"/>
              <a:buNone/>
              <a:defRPr sz="1400" b="0" i="0" u="none" strike="noStrike" cap="none">
                <a:solidFill>
                  <a:schemeClr val="lt1"/>
                </a:solidFill>
                <a:latin typeface="Open Sans"/>
                <a:ea typeface="Open Sans"/>
                <a:cs typeface="Open Sans"/>
                <a:sym typeface="Open Sans"/>
              </a:defRPr>
            </a:lvl1pPr>
            <a:lvl2pPr marL="914400" marR="0" lvl="1" indent="-317500" algn="l" rtl="0">
              <a:lnSpc>
                <a:spcPct val="100000"/>
              </a:lnSpc>
              <a:spcBef>
                <a:spcPts val="0"/>
              </a:spcBef>
              <a:spcAft>
                <a:spcPts val="0"/>
              </a:spcAft>
              <a:buClr>
                <a:srgbClr val="434343"/>
              </a:buClr>
              <a:buSzPts val="1400"/>
              <a:buFont typeface="Open Sans"/>
              <a:buNone/>
              <a:defRPr sz="1400" b="0" i="0" u="none" strike="noStrike" cap="none">
                <a:solidFill>
                  <a:srgbClr val="434343"/>
                </a:solidFill>
                <a:latin typeface="Open Sans"/>
                <a:ea typeface="Open Sans"/>
                <a:cs typeface="Open Sans"/>
                <a:sym typeface="Open Sans"/>
              </a:defRPr>
            </a:lvl2pPr>
            <a:lvl3pPr marL="1371600" marR="0" lvl="2" indent="-317500" algn="l" rtl="0">
              <a:lnSpc>
                <a:spcPct val="100000"/>
              </a:lnSpc>
              <a:spcBef>
                <a:spcPts val="0"/>
              </a:spcBef>
              <a:spcAft>
                <a:spcPts val="0"/>
              </a:spcAft>
              <a:buClr>
                <a:srgbClr val="434343"/>
              </a:buClr>
              <a:buSzPts val="1400"/>
              <a:buFont typeface="Open Sans"/>
              <a:buNone/>
              <a:defRPr sz="1400" b="0" i="0" u="none" strike="noStrike" cap="none">
                <a:solidFill>
                  <a:srgbClr val="434343"/>
                </a:solidFill>
                <a:latin typeface="Open Sans"/>
                <a:ea typeface="Open Sans"/>
                <a:cs typeface="Open Sans"/>
                <a:sym typeface="Open Sans"/>
              </a:defRPr>
            </a:lvl3pPr>
            <a:lvl4pPr marL="1828800" marR="0" lvl="3" indent="-317500" algn="l" rtl="0">
              <a:lnSpc>
                <a:spcPct val="100000"/>
              </a:lnSpc>
              <a:spcBef>
                <a:spcPts val="0"/>
              </a:spcBef>
              <a:spcAft>
                <a:spcPts val="0"/>
              </a:spcAft>
              <a:buClr>
                <a:srgbClr val="434343"/>
              </a:buClr>
              <a:buSzPts val="1400"/>
              <a:buFont typeface="Open Sans"/>
              <a:buNone/>
              <a:defRPr sz="1400" b="0" i="0" u="none" strike="noStrike" cap="none">
                <a:solidFill>
                  <a:srgbClr val="434343"/>
                </a:solidFill>
                <a:latin typeface="Open Sans"/>
                <a:ea typeface="Open Sans"/>
                <a:cs typeface="Open Sans"/>
                <a:sym typeface="Open Sans"/>
              </a:defRPr>
            </a:lvl4pPr>
            <a:lvl5pPr marL="2286000" marR="0" lvl="4" indent="-317500" algn="l" rtl="0">
              <a:lnSpc>
                <a:spcPct val="100000"/>
              </a:lnSpc>
              <a:spcBef>
                <a:spcPts val="0"/>
              </a:spcBef>
              <a:spcAft>
                <a:spcPts val="0"/>
              </a:spcAft>
              <a:buClr>
                <a:srgbClr val="434343"/>
              </a:buClr>
              <a:buSzPts val="1400"/>
              <a:buFont typeface="Open Sans"/>
              <a:buNone/>
              <a:defRPr sz="1400" b="0" i="0" u="none" strike="noStrike" cap="none">
                <a:solidFill>
                  <a:srgbClr val="434343"/>
                </a:solidFill>
                <a:latin typeface="Open Sans"/>
                <a:ea typeface="Open Sans"/>
                <a:cs typeface="Open Sans"/>
                <a:sym typeface="Open Sans"/>
              </a:defRPr>
            </a:lvl5pPr>
            <a:lvl6pPr marL="2743200" marR="0" lvl="5" indent="-317500" algn="l" rtl="0">
              <a:lnSpc>
                <a:spcPct val="100000"/>
              </a:lnSpc>
              <a:spcBef>
                <a:spcPts val="0"/>
              </a:spcBef>
              <a:spcAft>
                <a:spcPts val="0"/>
              </a:spcAft>
              <a:buClr>
                <a:srgbClr val="434343"/>
              </a:buClr>
              <a:buSzPts val="1400"/>
              <a:buFont typeface="Open Sans"/>
              <a:buNone/>
              <a:defRPr sz="1400" b="0" i="0" u="none" strike="noStrike" cap="none">
                <a:solidFill>
                  <a:srgbClr val="434343"/>
                </a:solidFill>
                <a:latin typeface="Open Sans"/>
                <a:ea typeface="Open Sans"/>
                <a:cs typeface="Open Sans"/>
                <a:sym typeface="Open Sans"/>
              </a:defRPr>
            </a:lvl6pPr>
            <a:lvl7pPr marL="3200400" marR="0" lvl="6" indent="-317500" algn="l" rtl="0">
              <a:lnSpc>
                <a:spcPct val="100000"/>
              </a:lnSpc>
              <a:spcBef>
                <a:spcPts val="0"/>
              </a:spcBef>
              <a:spcAft>
                <a:spcPts val="0"/>
              </a:spcAft>
              <a:buClr>
                <a:srgbClr val="434343"/>
              </a:buClr>
              <a:buSzPts val="1400"/>
              <a:buFont typeface="Open Sans"/>
              <a:buNone/>
              <a:defRPr sz="1400" b="0" i="0" u="none" strike="noStrike" cap="none">
                <a:solidFill>
                  <a:srgbClr val="434343"/>
                </a:solidFill>
                <a:latin typeface="Open Sans"/>
                <a:ea typeface="Open Sans"/>
                <a:cs typeface="Open Sans"/>
                <a:sym typeface="Open Sans"/>
              </a:defRPr>
            </a:lvl7pPr>
            <a:lvl8pPr marL="3657600" marR="0" lvl="7" indent="-317500" algn="l" rtl="0">
              <a:lnSpc>
                <a:spcPct val="100000"/>
              </a:lnSpc>
              <a:spcBef>
                <a:spcPts val="0"/>
              </a:spcBef>
              <a:spcAft>
                <a:spcPts val="0"/>
              </a:spcAft>
              <a:buClr>
                <a:srgbClr val="434343"/>
              </a:buClr>
              <a:buSzPts val="1400"/>
              <a:buFont typeface="Open Sans"/>
              <a:buNone/>
              <a:defRPr sz="1400" b="0" i="0" u="none" strike="noStrike" cap="none">
                <a:solidFill>
                  <a:srgbClr val="434343"/>
                </a:solidFill>
                <a:latin typeface="Open Sans"/>
                <a:ea typeface="Open Sans"/>
                <a:cs typeface="Open Sans"/>
                <a:sym typeface="Open Sans"/>
              </a:defRPr>
            </a:lvl8pPr>
            <a:lvl9pPr marL="4114800" marR="0" lvl="8" indent="-317500" algn="l" rtl="0">
              <a:lnSpc>
                <a:spcPct val="100000"/>
              </a:lnSpc>
              <a:spcBef>
                <a:spcPts val="0"/>
              </a:spcBef>
              <a:spcAft>
                <a:spcPts val="0"/>
              </a:spcAft>
              <a:buClr>
                <a:srgbClr val="434343"/>
              </a:buClr>
              <a:buSzPts val="1400"/>
              <a:buFont typeface="Open Sans"/>
              <a:buNone/>
              <a:defRPr sz="1400" b="0" i="0" u="none" strike="noStrike" cap="none">
                <a:solidFill>
                  <a:srgbClr val="434343"/>
                </a:solidFill>
                <a:latin typeface="Open Sans"/>
                <a:ea typeface="Open Sans"/>
                <a:cs typeface="Open Sans"/>
                <a:sym typeface="Open Sans"/>
              </a:defRPr>
            </a:lvl9pPr>
          </a:lstStyle>
          <a:p>
            <a:pPr marL="0" indent="0" algn="l"/>
            <a:r>
              <a:rPr lang="en-US" sz="1200" u="sng" dirty="0">
                <a:solidFill>
                  <a:srgbClr val="FF0000"/>
                </a:solidFill>
                <a:hlinkClick r:id="rId6">
                  <a:extLst>
                    <a:ext uri="{A12FA001-AC4F-418D-AE19-62706E023703}">
                      <ahyp:hlinkClr xmlns:ahyp="http://schemas.microsoft.com/office/drawing/2018/hyperlinkcolor" val="tx"/>
                    </a:ext>
                  </a:extLst>
                </a:hlinkClick>
              </a:rPr>
              <a:t>Link</a:t>
            </a:r>
            <a:endParaRPr lang="en-US" sz="1200" u="sng" dirty="0">
              <a:solidFill>
                <a:srgbClr val="FF0000"/>
              </a:solidFill>
            </a:endParaRPr>
          </a:p>
        </p:txBody>
      </p:sp>
      <p:sp>
        <p:nvSpPr>
          <p:cNvPr id="18" name="Google Shape;437;p40">
            <a:hlinkClick r:id="rId7"/>
            <a:extLst>
              <a:ext uri="{FF2B5EF4-FFF2-40B4-BE49-F238E27FC236}">
                <a16:creationId xmlns:a16="http://schemas.microsoft.com/office/drawing/2014/main" id="{97F22A0B-D475-4DB7-9703-0A05F98E45FE}"/>
              </a:ext>
            </a:extLst>
          </p:cNvPr>
          <p:cNvSpPr txBox="1">
            <a:spLocks/>
          </p:cNvSpPr>
          <p:nvPr/>
        </p:nvSpPr>
        <p:spPr>
          <a:xfrm>
            <a:off x="4214736" y="4215283"/>
            <a:ext cx="2154614"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rgbClr val="434343"/>
              </a:buClr>
              <a:buSzPts val="1400"/>
              <a:buFont typeface="Open Sans"/>
              <a:buNone/>
              <a:defRPr sz="1400" b="0" i="0" u="none" strike="noStrike" cap="none">
                <a:solidFill>
                  <a:schemeClr val="dk2"/>
                </a:solidFill>
                <a:latin typeface="Open Sans"/>
                <a:ea typeface="Open Sans"/>
                <a:cs typeface="Open Sans"/>
                <a:sym typeface="Open Sans"/>
              </a:defRPr>
            </a:lvl1pPr>
            <a:lvl2pPr marL="914400" marR="0" lvl="1" indent="-317500" algn="l" rtl="0">
              <a:lnSpc>
                <a:spcPct val="100000"/>
              </a:lnSpc>
              <a:spcBef>
                <a:spcPts val="0"/>
              </a:spcBef>
              <a:spcAft>
                <a:spcPts val="0"/>
              </a:spcAft>
              <a:buClr>
                <a:srgbClr val="434343"/>
              </a:buClr>
              <a:buSzPts val="1400"/>
              <a:buFont typeface="Open Sans"/>
              <a:buNone/>
              <a:defRPr sz="1400" b="0" i="0" u="none" strike="noStrike" cap="none">
                <a:solidFill>
                  <a:srgbClr val="434343"/>
                </a:solidFill>
                <a:latin typeface="Open Sans"/>
                <a:ea typeface="Open Sans"/>
                <a:cs typeface="Open Sans"/>
                <a:sym typeface="Open Sans"/>
              </a:defRPr>
            </a:lvl2pPr>
            <a:lvl3pPr marL="1371600" marR="0" lvl="2" indent="-317500" algn="l" rtl="0">
              <a:lnSpc>
                <a:spcPct val="100000"/>
              </a:lnSpc>
              <a:spcBef>
                <a:spcPts val="0"/>
              </a:spcBef>
              <a:spcAft>
                <a:spcPts val="0"/>
              </a:spcAft>
              <a:buClr>
                <a:srgbClr val="434343"/>
              </a:buClr>
              <a:buSzPts val="1400"/>
              <a:buFont typeface="Open Sans"/>
              <a:buNone/>
              <a:defRPr sz="1400" b="0" i="0" u="none" strike="noStrike" cap="none">
                <a:solidFill>
                  <a:srgbClr val="434343"/>
                </a:solidFill>
                <a:latin typeface="Open Sans"/>
                <a:ea typeface="Open Sans"/>
                <a:cs typeface="Open Sans"/>
                <a:sym typeface="Open Sans"/>
              </a:defRPr>
            </a:lvl3pPr>
            <a:lvl4pPr marL="1828800" marR="0" lvl="3" indent="-317500" algn="l" rtl="0">
              <a:lnSpc>
                <a:spcPct val="100000"/>
              </a:lnSpc>
              <a:spcBef>
                <a:spcPts val="0"/>
              </a:spcBef>
              <a:spcAft>
                <a:spcPts val="0"/>
              </a:spcAft>
              <a:buClr>
                <a:srgbClr val="434343"/>
              </a:buClr>
              <a:buSzPts val="1400"/>
              <a:buFont typeface="Open Sans"/>
              <a:buNone/>
              <a:defRPr sz="1400" b="0" i="0" u="none" strike="noStrike" cap="none">
                <a:solidFill>
                  <a:srgbClr val="434343"/>
                </a:solidFill>
                <a:latin typeface="Open Sans"/>
                <a:ea typeface="Open Sans"/>
                <a:cs typeface="Open Sans"/>
                <a:sym typeface="Open Sans"/>
              </a:defRPr>
            </a:lvl4pPr>
            <a:lvl5pPr marL="2286000" marR="0" lvl="4" indent="-317500" algn="l" rtl="0">
              <a:lnSpc>
                <a:spcPct val="100000"/>
              </a:lnSpc>
              <a:spcBef>
                <a:spcPts val="0"/>
              </a:spcBef>
              <a:spcAft>
                <a:spcPts val="0"/>
              </a:spcAft>
              <a:buClr>
                <a:srgbClr val="434343"/>
              </a:buClr>
              <a:buSzPts val="1400"/>
              <a:buFont typeface="Open Sans"/>
              <a:buNone/>
              <a:defRPr sz="1400" b="0" i="0" u="none" strike="noStrike" cap="none">
                <a:solidFill>
                  <a:srgbClr val="434343"/>
                </a:solidFill>
                <a:latin typeface="Open Sans"/>
                <a:ea typeface="Open Sans"/>
                <a:cs typeface="Open Sans"/>
                <a:sym typeface="Open Sans"/>
              </a:defRPr>
            </a:lvl5pPr>
            <a:lvl6pPr marL="2743200" marR="0" lvl="5" indent="-317500" algn="l" rtl="0">
              <a:lnSpc>
                <a:spcPct val="100000"/>
              </a:lnSpc>
              <a:spcBef>
                <a:spcPts val="0"/>
              </a:spcBef>
              <a:spcAft>
                <a:spcPts val="0"/>
              </a:spcAft>
              <a:buClr>
                <a:srgbClr val="434343"/>
              </a:buClr>
              <a:buSzPts val="1400"/>
              <a:buFont typeface="Open Sans"/>
              <a:buNone/>
              <a:defRPr sz="1400" b="0" i="0" u="none" strike="noStrike" cap="none">
                <a:solidFill>
                  <a:srgbClr val="434343"/>
                </a:solidFill>
                <a:latin typeface="Open Sans"/>
                <a:ea typeface="Open Sans"/>
                <a:cs typeface="Open Sans"/>
                <a:sym typeface="Open Sans"/>
              </a:defRPr>
            </a:lvl6pPr>
            <a:lvl7pPr marL="3200400" marR="0" lvl="6" indent="-317500" algn="l" rtl="0">
              <a:lnSpc>
                <a:spcPct val="100000"/>
              </a:lnSpc>
              <a:spcBef>
                <a:spcPts val="0"/>
              </a:spcBef>
              <a:spcAft>
                <a:spcPts val="0"/>
              </a:spcAft>
              <a:buClr>
                <a:srgbClr val="434343"/>
              </a:buClr>
              <a:buSzPts val="1400"/>
              <a:buFont typeface="Open Sans"/>
              <a:buNone/>
              <a:defRPr sz="1400" b="0" i="0" u="none" strike="noStrike" cap="none">
                <a:solidFill>
                  <a:srgbClr val="434343"/>
                </a:solidFill>
                <a:latin typeface="Open Sans"/>
                <a:ea typeface="Open Sans"/>
                <a:cs typeface="Open Sans"/>
                <a:sym typeface="Open Sans"/>
              </a:defRPr>
            </a:lvl7pPr>
            <a:lvl8pPr marL="3657600" marR="0" lvl="7" indent="-317500" algn="l" rtl="0">
              <a:lnSpc>
                <a:spcPct val="100000"/>
              </a:lnSpc>
              <a:spcBef>
                <a:spcPts val="0"/>
              </a:spcBef>
              <a:spcAft>
                <a:spcPts val="0"/>
              </a:spcAft>
              <a:buClr>
                <a:srgbClr val="434343"/>
              </a:buClr>
              <a:buSzPts val="1400"/>
              <a:buFont typeface="Open Sans"/>
              <a:buNone/>
              <a:defRPr sz="1400" b="0" i="0" u="none" strike="noStrike" cap="none">
                <a:solidFill>
                  <a:srgbClr val="434343"/>
                </a:solidFill>
                <a:latin typeface="Open Sans"/>
                <a:ea typeface="Open Sans"/>
                <a:cs typeface="Open Sans"/>
                <a:sym typeface="Open Sans"/>
              </a:defRPr>
            </a:lvl8pPr>
            <a:lvl9pPr marL="4114800" marR="0" lvl="8" indent="-317500" algn="l" rtl="0">
              <a:lnSpc>
                <a:spcPct val="100000"/>
              </a:lnSpc>
              <a:spcBef>
                <a:spcPts val="0"/>
              </a:spcBef>
              <a:spcAft>
                <a:spcPts val="0"/>
              </a:spcAft>
              <a:buClr>
                <a:srgbClr val="434343"/>
              </a:buClr>
              <a:buSzPts val="1400"/>
              <a:buFont typeface="Open Sans"/>
              <a:buNone/>
              <a:defRPr sz="1400" b="0" i="0" u="none" strike="noStrike" cap="none">
                <a:solidFill>
                  <a:srgbClr val="434343"/>
                </a:solidFill>
                <a:latin typeface="Open Sans"/>
                <a:ea typeface="Open Sans"/>
                <a:cs typeface="Open Sans"/>
                <a:sym typeface="Open Sans"/>
              </a:defRPr>
            </a:lvl9pPr>
          </a:lstStyle>
          <a:p>
            <a:pPr marL="0" indent="0" algn="l"/>
            <a:r>
              <a:rPr lang="en-US" sz="1200" u="sng" dirty="0">
                <a:solidFill>
                  <a:srgbClr val="FF0000"/>
                </a:solidFill>
                <a:hlinkClick r:id="rId7">
                  <a:extLst>
                    <a:ext uri="{A12FA001-AC4F-418D-AE19-62706E023703}">
                      <ahyp:hlinkClr xmlns:ahyp="http://schemas.microsoft.com/office/drawing/2018/hyperlinkcolor" val="tx"/>
                    </a:ext>
                  </a:extLst>
                </a:hlinkClick>
              </a:rPr>
              <a:t>Link</a:t>
            </a:r>
            <a:endParaRPr lang="en-US" sz="1200" u="sng" dirty="0">
              <a:solidFill>
                <a:srgbClr val="FF0000"/>
              </a:solidFill>
            </a:endParaRPr>
          </a:p>
        </p:txBody>
      </p:sp>
      <p:sp>
        <p:nvSpPr>
          <p:cNvPr id="19" name="Google Shape;441;p40">
            <a:extLst>
              <a:ext uri="{FF2B5EF4-FFF2-40B4-BE49-F238E27FC236}">
                <a16:creationId xmlns:a16="http://schemas.microsoft.com/office/drawing/2014/main" id="{99765840-16C4-4FC6-8BE2-82DE383DD7AF}"/>
              </a:ext>
            </a:extLst>
          </p:cNvPr>
          <p:cNvSpPr txBox="1">
            <a:spLocks/>
          </p:cNvSpPr>
          <p:nvPr/>
        </p:nvSpPr>
        <p:spPr>
          <a:xfrm>
            <a:off x="6090002" y="4141822"/>
            <a:ext cx="2359802" cy="68610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rgbClr val="434343"/>
              </a:buClr>
              <a:buSzPts val="1400"/>
              <a:buFont typeface="Open Sans"/>
              <a:buNone/>
              <a:defRPr sz="1400" b="0" i="0" u="none" strike="noStrike" cap="none">
                <a:solidFill>
                  <a:schemeClr val="dk2"/>
                </a:solidFill>
                <a:latin typeface="Open Sans"/>
                <a:ea typeface="Open Sans"/>
                <a:cs typeface="Open Sans"/>
                <a:sym typeface="Open Sans"/>
              </a:defRPr>
            </a:lvl1pPr>
            <a:lvl2pPr marL="914400" marR="0" lvl="1" indent="-317500" algn="l" rtl="0">
              <a:lnSpc>
                <a:spcPct val="100000"/>
              </a:lnSpc>
              <a:spcBef>
                <a:spcPts val="0"/>
              </a:spcBef>
              <a:spcAft>
                <a:spcPts val="0"/>
              </a:spcAft>
              <a:buClr>
                <a:srgbClr val="434343"/>
              </a:buClr>
              <a:buSzPts val="1400"/>
              <a:buFont typeface="Open Sans"/>
              <a:buNone/>
              <a:defRPr sz="1400" b="0" i="0" u="none" strike="noStrike" cap="none">
                <a:solidFill>
                  <a:srgbClr val="434343"/>
                </a:solidFill>
                <a:latin typeface="Open Sans"/>
                <a:ea typeface="Open Sans"/>
                <a:cs typeface="Open Sans"/>
                <a:sym typeface="Open Sans"/>
              </a:defRPr>
            </a:lvl2pPr>
            <a:lvl3pPr marL="1371600" marR="0" lvl="2" indent="-317500" algn="l" rtl="0">
              <a:lnSpc>
                <a:spcPct val="100000"/>
              </a:lnSpc>
              <a:spcBef>
                <a:spcPts val="0"/>
              </a:spcBef>
              <a:spcAft>
                <a:spcPts val="0"/>
              </a:spcAft>
              <a:buClr>
                <a:srgbClr val="434343"/>
              </a:buClr>
              <a:buSzPts val="1400"/>
              <a:buFont typeface="Open Sans"/>
              <a:buNone/>
              <a:defRPr sz="1400" b="0" i="0" u="none" strike="noStrike" cap="none">
                <a:solidFill>
                  <a:srgbClr val="434343"/>
                </a:solidFill>
                <a:latin typeface="Open Sans"/>
                <a:ea typeface="Open Sans"/>
                <a:cs typeface="Open Sans"/>
                <a:sym typeface="Open Sans"/>
              </a:defRPr>
            </a:lvl3pPr>
            <a:lvl4pPr marL="1828800" marR="0" lvl="3" indent="-317500" algn="l" rtl="0">
              <a:lnSpc>
                <a:spcPct val="100000"/>
              </a:lnSpc>
              <a:spcBef>
                <a:spcPts val="0"/>
              </a:spcBef>
              <a:spcAft>
                <a:spcPts val="0"/>
              </a:spcAft>
              <a:buClr>
                <a:srgbClr val="434343"/>
              </a:buClr>
              <a:buSzPts val="1400"/>
              <a:buFont typeface="Open Sans"/>
              <a:buNone/>
              <a:defRPr sz="1400" b="0" i="0" u="none" strike="noStrike" cap="none">
                <a:solidFill>
                  <a:srgbClr val="434343"/>
                </a:solidFill>
                <a:latin typeface="Open Sans"/>
                <a:ea typeface="Open Sans"/>
                <a:cs typeface="Open Sans"/>
                <a:sym typeface="Open Sans"/>
              </a:defRPr>
            </a:lvl4pPr>
            <a:lvl5pPr marL="2286000" marR="0" lvl="4" indent="-317500" algn="l" rtl="0">
              <a:lnSpc>
                <a:spcPct val="100000"/>
              </a:lnSpc>
              <a:spcBef>
                <a:spcPts val="0"/>
              </a:spcBef>
              <a:spcAft>
                <a:spcPts val="0"/>
              </a:spcAft>
              <a:buClr>
                <a:srgbClr val="434343"/>
              </a:buClr>
              <a:buSzPts val="1400"/>
              <a:buFont typeface="Open Sans"/>
              <a:buNone/>
              <a:defRPr sz="1400" b="0" i="0" u="none" strike="noStrike" cap="none">
                <a:solidFill>
                  <a:srgbClr val="434343"/>
                </a:solidFill>
                <a:latin typeface="Open Sans"/>
                <a:ea typeface="Open Sans"/>
                <a:cs typeface="Open Sans"/>
                <a:sym typeface="Open Sans"/>
              </a:defRPr>
            </a:lvl5pPr>
            <a:lvl6pPr marL="2743200" marR="0" lvl="5" indent="-317500" algn="l" rtl="0">
              <a:lnSpc>
                <a:spcPct val="100000"/>
              </a:lnSpc>
              <a:spcBef>
                <a:spcPts val="0"/>
              </a:spcBef>
              <a:spcAft>
                <a:spcPts val="0"/>
              </a:spcAft>
              <a:buClr>
                <a:srgbClr val="434343"/>
              </a:buClr>
              <a:buSzPts val="1400"/>
              <a:buFont typeface="Open Sans"/>
              <a:buNone/>
              <a:defRPr sz="1400" b="0" i="0" u="none" strike="noStrike" cap="none">
                <a:solidFill>
                  <a:srgbClr val="434343"/>
                </a:solidFill>
                <a:latin typeface="Open Sans"/>
                <a:ea typeface="Open Sans"/>
                <a:cs typeface="Open Sans"/>
                <a:sym typeface="Open Sans"/>
              </a:defRPr>
            </a:lvl6pPr>
            <a:lvl7pPr marL="3200400" marR="0" lvl="6" indent="-317500" algn="l" rtl="0">
              <a:lnSpc>
                <a:spcPct val="100000"/>
              </a:lnSpc>
              <a:spcBef>
                <a:spcPts val="0"/>
              </a:spcBef>
              <a:spcAft>
                <a:spcPts val="0"/>
              </a:spcAft>
              <a:buClr>
                <a:srgbClr val="434343"/>
              </a:buClr>
              <a:buSzPts val="1400"/>
              <a:buFont typeface="Open Sans"/>
              <a:buNone/>
              <a:defRPr sz="1400" b="0" i="0" u="none" strike="noStrike" cap="none">
                <a:solidFill>
                  <a:srgbClr val="434343"/>
                </a:solidFill>
                <a:latin typeface="Open Sans"/>
                <a:ea typeface="Open Sans"/>
                <a:cs typeface="Open Sans"/>
                <a:sym typeface="Open Sans"/>
              </a:defRPr>
            </a:lvl7pPr>
            <a:lvl8pPr marL="3657600" marR="0" lvl="7" indent="-317500" algn="l" rtl="0">
              <a:lnSpc>
                <a:spcPct val="100000"/>
              </a:lnSpc>
              <a:spcBef>
                <a:spcPts val="0"/>
              </a:spcBef>
              <a:spcAft>
                <a:spcPts val="0"/>
              </a:spcAft>
              <a:buClr>
                <a:srgbClr val="434343"/>
              </a:buClr>
              <a:buSzPts val="1400"/>
              <a:buFont typeface="Open Sans"/>
              <a:buNone/>
              <a:defRPr sz="1400" b="0" i="0" u="none" strike="noStrike" cap="none">
                <a:solidFill>
                  <a:srgbClr val="434343"/>
                </a:solidFill>
                <a:latin typeface="Open Sans"/>
                <a:ea typeface="Open Sans"/>
                <a:cs typeface="Open Sans"/>
                <a:sym typeface="Open Sans"/>
              </a:defRPr>
            </a:lvl8pPr>
            <a:lvl9pPr marL="4114800" marR="0" lvl="8" indent="-317500" algn="l" rtl="0">
              <a:lnSpc>
                <a:spcPct val="100000"/>
              </a:lnSpc>
              <a:spcBef>
                <a:spcPts val="0"/>
              </a:spcBef>
              <a:spcAft>
                <a:spcPts val="0"/>
              </a:spcAft>
              <a:buClr>
                <a:srgbClr val="434343"/>
              </a:buClr>
              <a:buSzPts val="1400"/>
              <a:buFont typeface="Open Sans"/>
              <a:buNone/>
              <a:defRPr sz="1400" b="0" i="0" u="none" strike="noStrike" cap="none">
                <a:solidFill>
                  <a:srgbClr val="434343"/>
                </a:solidFill>
                <a:latin typeface="Open Sans"/>
                <a:ea typeface="Open Sans"/>
                <a:cs typeface="Open Sans"/>
                <a:sym typeface="Open Sans"/>
              </a:defRPr>
            </a:lvl9pPr>
          </a:lstStyle>
          <a:p>
            <a:pPr marL="0" indent="0"/>
            <a:r>
              <a:rPr lang="en-ID" sz="1200" u="sng" dirty="0">
                <a:solidFill>
                  <a:srgbClr val="FF0000"/>
                </a:solidFill>
                <a:hlinkClick r:id="rId8">
                  <a:extLst>
                    <a:ext uri="{A12FA001-AC4F-418D-AE19-62706E023703}">
                      <ahyp:hlinkClr xmlns:ahyp="http://schemas.microsoft.com/office/drawing/2018/hyperlinkcolor" val="tx"/>
                    </a:ext>
                  </a:extLst>
                </a:hlinkClick>
              </a:rPr>
              <a:t>Link</a:t>
            </a:r>
            <a:endParaRPr lang="en-ID" sz="1200" u="sng"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500"/>
        <p:cNvGrpSpPr/>
        <p:nvPr/>
      </p:nvGrpSpPr>
      <p:grpSpPr>
        <a:xfrm>
          <a:off x="0" y="0"/>
          <a:ext cx="0" cy="0"/>
          <a:chOff x="0" y="0"/>
          <a:chExt cx="0" cy="0"/>
        </a:xfrm>
      </p:grpSpPr>
      <p:sp>
        <p:nvSpPr>
          <p:cNvPr id="501" name="Google Shape;501;p41"/>
          <p:cNvSpPr/>
          <p:nvPr/>
        </p:nvSpPr>
        <p:spPr>
          <a:xfrm>
            <a:off x="992950" y="848700"/>
            <a:ext cx="4836900" cy="34461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1"/>
          <p:cNvSpPr/>
          <p:nvPr/>
        </p:nvSpPr>
        <p:spPr>
          <a:xfrm>
            <a:off x="5896575" y="848700"/>
            <a:ext cx="2254500" cy="17922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1"/>
          <p:cNvSpPr txBox="1">
            <a:spLocks noGrp="1"/>
          </p:cNvSpPr>
          <p:nvPr>
            <p:ph type="title"/>
          </p:nvPr>
        </p:nvSpPr>
        <p:spPr>
          <a:xfrm>
            <a:off x="992950" y="1906850"/>
            <a:ext cx="4836900" cy="131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Commercial Value</a:t>
            </a:r>
            <a:endParaRPr/>
          </a:p>
        </p:txBody>
      </p:sp>
      <p:sp>
        <p:nvSpPr>
          <p:cNvPr id="504" name="Google Shape;504;p41"/>
          <p:cNvSpPr txBox="1">
            <a:spLocks noGrp="1"/>
          </p:cNvSpPr>
          <p:nvPr>
            <p:ph type="title" idx="2"/>
          </p:nvPr>
        </p:nvSpPr>
        <p:spPr>
          <a:xfrm>
            <a:off x="5896575" y="947175"/>
            <a:ext cx="2254500" cy="119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505" name="Google Shape;505;p41"/>
          <p:cNvGrpSpPr/>
          <p:nvPr/>
        </p:nvGrpSpPr>
        <p:grpSpPr>
          <a:xfrm rot="836755">
            <a:off x="375064" y="312750"/>
            <a:ext cx="1261469" cy="1463664"/>
            <a:chOff x="6906866" y="2960327"/>
            <a:chExt cx="1261500" cy="1463700"/>
          </a:xfrm>
        </p:grpSpPr>
        <p:sp>
          <p:nvSpPr>
            <p:cNvPr id="506" name="Google Shape;506;p41"/>
            <p:cNvSpPr/>
            <p:nvPr/>
          </p:nvSpPr>
          <p:spPr>
            <a:xfrm>
              <a:off x="6906866" y="2960327"/>
              <a:ext cx="1261500" cy="1463700"/>
            </a:xfrm>
            <a:prstGeom prst="foldedCorner">
              <a:avLst>
                <a:gd name="adj" fmla="val 16667"/>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1"/>
            <p:cNvSpPr/>
            <p:nvPr/>
          </p:nvSpPr>
          <p:spPr>
            <a:xfrm>
              <a:off x="7141350" y="3323878"/>
              <a:ext cx="784450" cy="32050"/>
            </a:xfrm>
            <a:custGeom>
              <a:avLst/>
              <a:gdLst/>
              <a:ahLst/>
              <a:cxnLst/>
              <a:rect l="l" t="t" r="r" b="b"/>
              <a:pathLst>
                <a:path w="31378" h="6646" extrusionOk="0">
                  <a:moveTo>
                    <a:pt x="0" y="4299"/>
                  </a:moveTo>
                  <a:cubicBezTo>
                    <a:pt x="2250" y="3175"/>
                    <a:pt x="4506" y="-1154"/>
                    <a:pt x="6469" y="417"/>
                  </a:cubicBezTo>
                  <a:cubicBezTo>
                    <a:pt x="8089" y="1713"/>
                    <a:pt x="3531" y="7220"/>
                    <a:pt x="5499" y="6564"/>
                  </a:cubicBezTo>
                  <a:cubicBezTo>
                    <a:pt x="8040" y="5717"/>
                    <a:pt x="8048" y="943"/>
                    <a:pt x="10675" y="417"/>
                  </a:cubicBezTo>
                  <a:cubicBezTo>
                    <a:pt x="12367" y="78"/>
                    <a:pt x="10034" y="3991"/>
                    <a:pt x="10675" y="5593"/>
                  </a:cubicBezTo>
                  <a:cubicBezTo>
                    <a:pt x="11676" y="8096"/>
                    <a:pt x="14642" y="1742"/>
                    <a:pt x="17145" y="741"/>
                  </a:cubicBezTo>
                  <a:cubicBezTo>
                    <a:pt x="18850" y="59"/>
                    <a:pt x="19117" y="5871"/>
                    <a:pt x="20703" y="4946"/>
                  </a:cubicBezTo>
                  <a:cubicBezTo>
                    <a:pt x="22482" y="3908"/>
                    <a:pt x="23465" y="-318"/>
                    <a:pt x="25232" y="741"/>
                  </a:cubicBezTo>
                  <a:cubicBezTo>
                    <a:pt x="26232" y="1341"/>
                    <a:pt x="26101" y="4112"/>
                    <a:pt x="27173" y="3652"/>
                  </a:cubicBezTo>
                  <a:cubicBezTo>
                    <a:pt x="28636" y="3025"/>
                    <a:pt x="30054" y="505"/>
                    <a:pt x="31378" y="1388"/>
                  </a:cubicBezTo>
                </a:path>
              </a:pathLst>
            </a:custGeom>
            <a:noFill/>
            <a:ln w="9525" cap="flat" cmpd="sng">
              <a:solidFill>
                <a:schemeClr val="lt1"/>
              </a:solidFill>
              <a:prstDash val="solid"/>
              <a:round/>
              <a:headEnd type="none" w="med" len="med"/>
              <a:tailEnd type="none" w="med" len="med"/>
            </a:ln>
          </p:spPr>
        </p:sp>
        <p:sp>
          <p:nvSpPr>
            <p:cNvPr id="508" name="Google Shape;508;p41"/>
            <p:cNvSpPr/>
            <p:nvPr/>
          </p:nvSpPr>
          <p:spPr>
            <a:xfrm>
              <a:off x="7109000" y="3509779"/>
              <a:ext cx="857250" cy="32041"/>
            </a:xfrm>
            <a:custGeom>
              <a:avLst/>
              <a:gdLst/>
              <a:ahLst/>
              <a:cxnLst/>
              <a:rect l="l" t="t" r="r" b="b"/>
              <a:pathLst>
                <a:path w="34290" h="10488" extrusionOk="0">
                  <a:moveTo>
                    <a:pt x="0" y="6548"/>
                  </a:moveTo>
                  <a:cubicBezTo>
                    <a:pt x="971" y="5901"/>
                    <a:pt x="1063" y="6022"/>
                    <a:pt x="1941" y="5254"/>
                  </a:cubicBezTo>
                  <a:cubicBezTo>
                    <a:pt x="2689" y="4599"/>
                    <a:pt x="3179" y="2286"/>
                    <a:pt x="3882" y="2989"/>
                  </a:cubicBezTo>
                  <a:cubicBezTo>
                    <a:pt x="5407" y="4514"/>
                    <a:pt x="1790" y="8937"/>
                    <a:pt x="3882" y="9459"/>
                  </a:cubicBezTo>
                  <a:cubicBezTo>
                    <a:pt x="7167" y="10279"/>
                    <a:pt x="7384" y="-743"/>
                    <a:pt x="10028" y="1372"/>
                  </a:cubicBezTo>
                  <a:cubicBezTo>
                    <a:pt x="12399" y="3269"/>
                    <a:pt x="7992" y="10000"/>
                    <a:pt x="10998" y="10430"/>
                  </a:cubicBezTo>
                  <a:cubicBezTo>
                    <a:pt x="14266" y="10897"/>
                    <a:pt x="15031" y="130"/>
                    <a:pt x="17145" y="2666"/>
                  </a:cubicBezTo>
                  <a:cubicBezTo>
                    <a:pt x="18719" y="4555"/>
                    <a:pt x="16700" y="10379"/>
                    <a:pt x="19086" y="9783"/>
                  </a:cubicBezTo>
                  <a:cubicBezTo>
                    <a:pt x="23451" y="8692"/>
                    <a:pt x="24141" y="1314"/>
                    <a:pt x="28467" y="78"/>
                  </a:cubicBezTo>
                  <a:cubicBezTo>
                    <a:pt x="30647" y="-545"/>
                    <a:pt x="27187" y="5268"/>
                    <a:pt x="28790" y="6871"/>
                  </a:cubicBezTo>
                  <a:cubicBezTo>
                    <a:pt x="30294" y="8375"/>
                    <a:pt x="32786" y="5140"/>
                    <a:pt x="34290" y="3636"/>
                  </a:cubicBezTo>
                </a:path>
              </a:pathLst>
            </a:custGeom>
            <a:noFill/>
            <a:ln w="9525" cap="flat" cmpd="sng">
              <a:solidFill>
                <a:schemeClr val="lt1"/>
              </a:solidFill>
              <a:prstDash val="solid"/>
              <a:round/>
              <a:headEnd type="none" w="med" len="med"/>
              <a:tailEnd type="none" w="med" len="med"/>
            </a:ln>
          </p:spPr>
        </p:sp>
        <p:sp>
          <p:nvSpPr>
            <p:cNvPr id="509" name="Google Shape;509;p41"/>
            <p:cNvSpPr/>
            <p:nvPr/>
          </p:nvSpPr>
          <p:spPr>
            <a:xfrm>
              <a:off x="7141350" y="3695678"/>
              <a:ext cx="784450" cy="32050"/>
            </a:xfrm>
            <a:custGeom>
              <a:avLst/>
              <a:gdLst/>
              <a:ahLst/>
              <a:cxnLst/>
              <a:rect l="l" t="t" r="r" b="b"/>
              <a:pathLst>
                <a:path w="31378" h="6646" extrusionOk="0">
                  <a:moveTo>
                    <a:pt x="0" y="4299"/>
                  </a:moveTo>
                  <a:cubicBezTo>
                    <a:pt x="2250" y="3175"/>
                    <a:pt x="4506" y="-1154"/>
                    <a:pt x="6469" y="417"/>
                  </a:cubicBezTo>
                  <a:cubicBezTo>
                    <a:pt x="8089" y="1713"/>
                    <a:pt x="3531" y="7220"/>
                    <a:pt x="5499" y="6564"/>
                  </a:cubicBezTo>
                  <a:cubicBezTo>
                    <a:pt x="8040" y="5717"/>
                    <a:pt x="8048" y="943"/>
                    <a:pt x="10675" y="417"/>
                  </a:cubicBezTo>
                  <a:cubicBezTo>
                    <a:pt x="12367" y="78"/>
                    <a:pt x="10034" y="3991"/>
                    <a:pt x="10675" y="5593"/>
                  </a:cubicBezTo>
                  <a:cubicBezTo>
                    <a:pt x="11676" y="8096"/>
                    <a:pt x="14642" y="1742"/>
                    <a:pt x="17145" y="741"/>
                  </a:cubicBezTo>
                  <a:cubicBezTo>
                    <a:pt x="18850" y="59"/>
                    <a:pt x="19117" y="5871"/>
                    <a:pt x="20703" y="4946"/>
                  </a:cubicBezTo>
                  <a:cubicBezTo>
                    <a:pt x="22482" y="3908"/>
                    <a:pt x="23465" y="-318"/>
                    <a:pt x="25232" y="741"/>
                  </a:cubicBezTo>
                  <a:cubicBezTo>
                    <a:pt x="26232" y="1341"/>
                    <a:pt x="26101" y="4112"/>
                    <a:pt x="27173" y="3652"/>
                  </a:cubicBezTo>
                  <a:cubicBezTo>
                    <a:pt x="28636" y="3025"/>
                    <a:pt x="30054" y="505"/>
                    <a:pt x="31378" y="1388"/>
                  </a:cubicBezTo>
                </a:path>
              </a:pathLst>
            </a:custGeom>
            <a:noFill/>
            <a:ln w="9525" cap="flat" cmpd="sng">
              <a:solidFill>
                <a:schemeClr val="lt1"/>
              </a:solidFill>
              <a:prstDash val="solid"/>
              <a:round/>
              <a:headEnd type="none" w="med" len="med"/>
              <a:tailEnd type="none" w="med" len="med"/>
            </a:ln>
          </p:spPr>
        </p:sp>
        <p:sp>
          <p:nvSpPr>
            <p:cNvPr id="510" name="Google Shape;510;p41"/>
            <p:cNvSpPr/>
            <p:nvPr/>
          </p:nvSpPr>
          <p:spPr>
            <a:xfrm>
              <a:off x="7109000" y="3914523"/>
              <a:ext cx="484946" cy="32041"/>
            </a:xfrm>
            <a:custGeom>
              <a:avLst/>
              <a:gdLst/>
              <a:ahLst/>
              <a:cxnLst/>
              <a:rect l="l" t="t" r="r" b="b"/>
              <a:pathLst>
                <a:path w="34290" h="10488" extrusionOk="0">
                  <a:moveTo>
                    <a:pt x="0" y="6548"/>
                  </a:moveTo>
                  <a:cubicBezTo>
                    <a:pt x="971" y="5901"/>
                    <a:pt x="1063" y="6022"/>
                    <a:pt x="1941" y="5254"/>
                  </a:cubicBezTo>
                  <a:cubicBezTo>
                    <a:pt x="2689" y="4599"/>
                    <a:pt x="3179" y="2286"/>
                    <a:pt x="3882" y="2989"/>
                  </a:cubicBezTo>
                  <a:cubicBezTo>
                    <a:pt x="5407" y="4514"/>
                    <a:pt x="1790" y="8937"/>
                    <a:pt x="3882" y="9459"/>
                  </a:cubicBezTo>
                  <a:cubicBezTo>
                    <a:pt x="7167" y="10279"/>
                    <a:pt x="7384" y="-743"/>
                    <a:pt x="10028" y="1372"/>
                  </a:cubicBezTo>
                  <a:cubicBezTo>
                    <a:pt x="12399" y="3269"/>
                    <a:pt x="7992" y="10000"/>
                    <a:pt x="10998" y="10430"/>
                  </a:cubicBezTo>
                  <a:cubicBezTo>
                    <a:pt x="14266" y="10897"/>
                    <a:pt x="15031" y="130"/>
                    <a:pt x="17145" y="2666"/>
                  </a:cubicBezTo>
                  <a:cubicBezTo>
                    <a:pt x="18719" y="4555"/>
                    <a:pt x="16700" y="10379"/>
                    <a:pt x="19086" y="9783"/>
                  </a:cubicBezTo>
                  <a:cubicBezTo>
                    <a:pt x="23451" y="8692"/>
                    <a:pt x="24141" y="1314"/>
                    <a:pt x="28467" y="78"/>
                  </a:cubicBezTo>
                  <a:cubicBezTo>
                    <a:pt x="30647" y="-545"/>
                    <a:pt x="27187" y="5268"/>
                    <a:pt x="28790" y="6871"/>
                  </a:cubicBezTo>
                  <a:cubicBezTo>
                    <a:pt x="30294" y="8375"/>
                    <a:pt x="32786" y="5140"/>
                    <a:pt x="34290" y="3636"/>
                  </a:cubicBezTo>
                </a:path>
              </a:pathLst>
            </a:custGeom>
            <a:noFill/>
            <a:ln w="9525" cap="flat" cmpd="sng">
              <a:solidFill>
                <a:schemeClr val="lt1"/>
              </a:solidFill>
              <a:prstDash val="solid"/>
              <a:round/>
              <a:headEnd type="none" w="med" len="med"/>
              <a:tailEnd type="none" w="med" len="med"/>
            </a:ln>
          </p:spPr>
        </p:sp>
      </p:grpSp>
      <p:sp>
        <p:nvSpPr>
          <p:cNvPr id="511" name="Google Shape;511;p41"/>
          <p:cNvSpPr/>
          <p:nvPr/>
        </p:nvSpPr>
        <p:spPr>
          <a:xfrm>
            <a:off x="5896575" y="2717700"/>
            <a:ext cx="2254500" cy="15771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12" name="Google Shape;512;p41"/>
          <p:cNvPicPr preferRelativeResize="0"/>
          <p:nvPr/>
        </p:nvPicPr>
        <p:blipFill>
          <a:blip r:embed="rId3">
            <a:alphaModFix/>
          </a:blip>
          <a:stretch>
            <a:fillRect/>
          </a:stretch>
        </p:blipFill>
        <p:spPr>
          <a:xfrm>
            <a:off x="6447425" y="2883230"/>
            <a:ext cx="1091249" cy="1246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5945"/>
        </a:solidFill>
        <a:effectLst/>
      </p:bgPr>
    </p:bg>
    <p:spTree>
      <p:nvGrpSpPr>
        <p:cNvPr id="1" name="Shape 516"/>
        <p:cNvGrpSpPr/>
        <p:nvPr/>
      </p:nvGrpSpPr>
      <p:grpSpPr>
        <a:xfrm>
          <a:off x="0" y="0"/>
          <a:ext cx="0" cy="0"/>
          <a:chOff x="0" y="0"/>
          <a:chExt cx="0" cy="0"/>
        </a:xfrm>
      </p:grpSpPr>
      <p:sp>
        <p:nvSpPr>
          <p:cNvPr id="517" name="Google Shape;517;p42"/>
          <p:cNvSpPr txBox="1">
            <a:spLocks noGrp="1"/>
          </p:cNvSpPr>
          <p:nvPr>
            <p:ph type="title"/>
          </p:nvPr>
        </p:nvSpPr>
        <p:spPr>
          <a:xfrm>
            <a:off x="461071" y="45354"/>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Business Model Canvas</a:t>
            </a:r>
            <a:endParaRPr dirty="0"/>
          </a:p>
        </p:txBody>
      </p:sp>
      <p:sp>
        <p:nvSpPr>
          <p:cNvPr id="518" name="Google Shape;518;p42"/>
          <p:cNvSpPr/>
          <p:nvPr/>
        </p:nvSpPr>
        <p:spPr>
          <a:xfrm>
            <a:off x="575575" y="574865"/>
            <a:ext cx="8075688" cy="296122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42"/>
          <p:cNvSpPr/>
          <p:nvPr/>
        </p:nvSpPr>
        <p:spPr>
          <a:xfrm>
            <a:off x="4690063" y="3674747"/>
            <a:ext cx="3961200" cy="13674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2"/>
          <p:cNvSpPr/>
          <p:nvPr/>
        </p:nvSpPr>
        <p:spPr>
          <a:xfrm rot="-790353">
            <a:off x="4471905" y="3631834"/>
            <a:ext cx="883342" cy="372504"/>
          </a:xfrm>
          <a:prstGeom prst="foldedCorner">
            <a:avLst>
              <a:gd name="adj" fmla="val 50000"/>
            </a:avLst>
          </a:pr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46" name="Google Shape;546;p42"/>
          <p:cNvPicPr preferRelativeResize="0"/>
          <p:nvPr/>
        </p:nvPicPr>
        <p:blipFill>
          <a:blip r:embed="rId3">
            <a:alphaModFix/>
          </a:blip>
          <a:stretch>
            <a:fillRect/>
          </a:stretch>
        </p:blipFill>
        <p:spPr>
          <a:xfrm>
            <a:off x="8520200" y="4508100"/>
            <a:ext cx="500127" cy="571073"/>
          </a:xfrm>
          <a:prstGeom prst="rect">
            <a:avLst/>
          </a:prstGeom>
          <a:noFill/>
          <a:ln>
            <a:noFill/>
          </a:ln>
        </p:spPr>
      </p:pic>
      <p:pic>
        <p:nvPicPr>
          <p:cNvPr id="31" name="Picture 30">
            <a:extLst>
              <a:ext uri="{FF2B5EF4-FFF2-40B4-BE49-F238E27FC236}">
                <a16:creationId xmlns:a16="http://schemas.microsoft.com/office/drawing/2014/main" id="{00AAC0AB-BE95-48EA-BFAC-D6220551D6D7}"/>
              </a:ext>
            </a:extLst>
          </p:cNvPr>
          <p:cNvPicPr>
            <a:picLocks noChangeAspect="1"/>
          </p:cNvPicPr>
          <p:nvPr/>
        </p:nvPicPr>
        <p:blipFill>
          <a:blip r:embed="rId4"/>
          <a:stretch>
            <a:fillRect/>
          </a:stretch>
        </p:blipFill>
        <p:spPr>
          <a:xfrm>
            <a:off x="575575" y="573058"/>
            <a:ext cx="3925730" cy="2961219"/>
          </a:xfrm>
          <a:prstGeom prst="rect">
            <a:avLst/>
          </a:prstGeom>
        </p:spPr>
      </p:pic>
      <p:sp>
        <p:nvSpPr>
          <p:cNvPr id="527" name="Google Shape;527;p42"/>
          <p:cNvSpPr txBox="1"/>
          <p:nvPr/>
        </p:nvSpPr>
        <p:spPr>
          <a:xfrm rot="20746708">
            <a:off x="4449459" y="3628345"/>
            <a:ext cx="1449300" cy="24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dirty="0">
                <a:latin typeface="Montserrat"/>
                <a:ea typeface="Montserrat"/>
                <a:cs typeface="Montserrat"/>
                <a:sym typeface="Montserrat"/>
              </a:rPr>
              <a:t>Key Values</a:t>
            </a:r>
            <a:endParaRPr sz="1000" b="1" dirty="0">
              <a:solidFill>
                <a:srgbClr val="000000"/>
              </a:solidFill>
              <a:latin typeface="Montserrat"/>
              <a:ea typeface="Montserrat"/>
              <a:cs typeface="Montserrat"/>
              <a:sym typeface="Montserrat"/>
            </a:endParaRPr>
          </a:p>
        </p:txBody>
      </p:sp>
      <p:pic>
        <p:nvPicPr>
          <p:cNvPr id="32" name="Picture 31">
            <a:extLst>
              <a:ext uri="{FF2B5EF4-FFF2-40B4-BE49-F238E27FC236}">
                <a16:creationId xmlns:a16="http://schemas.microsoft.com/office/drawing/2014/main" id="{85BBC36D-D851-4F47-8ED8-76802E446C3D}"/>
              </a:ext>
            </a:extLst>
          </p:cNvPr>
          <p:cNvPicPr>
            <a:picLocks noChangeAspect="1"/>
          </p:cNvPicPr>
          <p:nvPr/>
        </p:nvPicPr>
        <p:blipFill>
          <a:blip r:embed="rId5"/>
          <a:stretch>
            <a:fillRect/>
          </a:stretch>
        </p:blipFill>
        <p:spPr>
          <a:xfrm>
            <a:off x="4714304" y="573058"/>
            <a:ext cx="3936960" cy="2961219"/>
          </a:xfrm>
          <a:prstGeom prst="rect">
            <a:avLst/>
          </a:prstGeom>
        </p:spPr>
      </p:pic>
      <p:sp>
        <p:nvSpPr>
          <p:cNvPr id="34" name="Google Shape;539;p42">
            <a:extLst>
              <a:ext uri="{FF2B5EF4-FFF2-40B4-BE49-F238E27FC236}">
                <a16:creationId xmlns:a16="http://schemas.microsoft.com/office/drawing/2014/main" id="{B34DEECF-7E81-443E-A800-E3B1C62F9688}"/>
              </a:ext>
            </a:extLst>
          </p:cNvPr>
          <p:cNvSpPr txBox="1"/>
          <p:nvPr/>
        </p:nvSpPr>
        <p:spPr>
          <a:xfrm>
            <a:off x="4779836" y="4141841"/>
            <a:ext cx="3805896" cy="684300"/>
          </a:xfrm>
          <a:prstGeom prst="rect">
            <a:avLst/>
          </a:prstGeom>
          <a:noFill/>
          <a:ln>
            <a:noFill/>
          </a:ln>
        </p:spPr>
        <p:txBody>
          <a:bodyPr spcFirstLastPara="1" wrap="square" lIns="91425" tIns="91425" rIns="91425" bIns="91425" anchor="ctr" anchorCtr="0">
            <a:noAutofit/>
          </a:bodyPr>
          <a:lstStyle/>
          <a:p>
            <a:pPr marL="457200" lvl="0" indent="-292100" algn="l" rtl="0">
              <a:lnSpc>
                <a:spcPct val="115000"/>
              </a:lnSpc>
              <a:spcBef>
                <a:spcPts val="0"/>
              </a:spcBef>
              <a:spcAft>
                <a:spcPts val="0"/>
              </a:spcAft>
              <a:buClr>
                <a:schemeClr val="dk2"/>
              </a:buClr>
              <a:buSzPts val="1000"/>
              <a:buFont typeface="Open Sans"/>
              <a:buChar char="●"/>
            </a:pPr>
            <a:r>
              <a:rPr lang="en-US" sz="1000" dirty="0">
                <a:solidFill>
                  <a:schemeClr val="dk2"/>
                </a:solidFill>
                <a:latin typeface="Open Sans"/>
                <a:ea typeface="Open Sans"/>
                <a:cs typeface="Open Sans"/>
                <a:sym typeface="Open Sans"/>
              </a:rPr>
              <a:t>Wind speed will continue going lower starting from August – November 2021 so the activity such as </a:t>
            </a:r>
            <a:r>
              <a:rPr lang="en-US" sz="1000" dirty="0">
                <a:solidFill>
                  <a:schemeClr val="dk2"/>
                </a:solidFill>
                <a:highlight>
                  <a:srgbClr val="FCE875"/>
                </a:highlight>
                <a:latin typeface="Open Sans"/>
                <a:ea typeface="Open Sans"/>
                <a:cs typeface="Open Sans"/>
                <a:sym typeface="Open Sans"/>
              </a:rPr>
              <a:t>paragliding is not the chosen one for business</a:t>
            </a:r>
            <a:r>
              <a:rPr lang="en-US" sz="1000" dirty="0">
                <a:solidFill>
                  <a:schemeClr val="dk2"/>
                </a:solidFill>
                <a:latin typeface="Open Sans"/>
                <a:ea typeface="Open Sans"/>
                <a:cs typeface="Open Sans"/>
                <a:sym typeface="Open Sans"/>
              </a:rPr>
              <a:t> </a:t>
            </a:r>
          </a:p>
          <a:p>
            <a:pPr marL="457200" lvl="0" indent="-292100" algn="l" rtl="0">
              <a:lnSpc>
                <a:spcPct val="115000"/>
              </a:lnSpc>
              <a:spcBef>
                <a:spcPts val="0"/>
              </a:spcBef>
              <a:spcAft>
                <a:spcPts val="0"/>
              </a:spcAft>
              <a:buClr>
                <a:schemeClr val="dk2"/>
              </a:buClr>
              <a:buSzPts val="1000"/>
              <a:buFont typeface="Open Sans"/>
              <a:buChar char="●"/>
            </a:pPr>
            <a:r>
              <a:rPr lang="en-US" sz="1000" dirty="0">
                <a:solidFill>
                  <a:schemeClr val="dk2"/>
                </a:solidFill>
                <a:latin typeface="Open Sans"/>
                <a:ea typeface="Open Sans"/>
                <a:cs typeface="Open Sans"/>
                <a:sym typeface="Open Sans"/>
              </a:rPr>
              <a:t>In contrast the Temperature and Humidity is going higher starting from August 2021 so people might stay at hotel and </a:t>
            </a:r>
            <a:r>
              <a:rPr lang="en-US" sz="1000" dirty="0">
                <a:solidFill>
                  <a:schemeClr val="dk2"/>
                </a:solidFill>
                <a:highlight>
                  <a:srgbClr val="FCE875"/>
                </a:highlight>
                <a:latin typeface="Open Sans"/>
                <a:ea typeface="Open Sans"/>
                <a:cs typeface="Open Sans"/>
                <a:sym typeface="Open Sans"/>
              </a:rPr>
              <a:t>minimizing the activity at outdoor</a:t>
            </a:r>
            <a:endParaRPr sz="1000" dirty="0">
              <a:solidFill>
                <a:schemeClr val="dk2"/>
              </a:solidFill>
              <a:highlight>
                <a:srgbClr val="FCE875"/>
              </a:highlight>
              <a:latin typeface="Open Sans"/>
              <a:ea typeface="Open Sans"/>
              <a:cs typeface="Open Sans"/>
              <a:sym typeface="Open Sans"/>
            </a:endParaRPr>
          </a:p>
        </p:txBody>
      </p:sp>
    </p:spTree>
    <p:extLst>
      <p:ext uri="{BB962C8B-B14F-4D97-AF65-F5344CB8AC3E}">
        <p14:creationId xmlns:p14="http://schemas.microsoft.com/office/powerpoint/2010/main" val="4061836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550"/>
        <p:cNvGrpSpPr/>
        <p:nvPr/>
      </p:nvGrpSpPr>
      <p:grpSpPr>
        <a:xfrm>
          <a:off x="0" y="0"/>
          <a:ext cx="0" cy="0"/>
          <a:chOff x="0" y="0"/>
          <a:chExt cx="0" cy="0"/>
        </a:xfrm>
      </p:grpSpPr>
      <p:sp>
        <p:nvSpPr>
          <p:cNvPr id="551" name="Google Shape;551;p43"/>
          <p:cNvSpPr/>
          <p:nvPr/>
        </p:nvSpPr>
        <p:spPr>
          <a:xfrm>
            <a:off x="992950" y="848700"/>
            <a:ext cx="4836900" cy="34461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3"/>
          <p:cNvSpPr/>
          <p:nvPr/>
        </p:nvSpPr>
        <p:spPr>
          <a:xfrm>
            <a:off x="5896575" y="848700"/>
            <a:ext cx="2254500" cy="17922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3"/>
          <p:cNvSpPr txBox="1">
            <a:spLocks noGrp="1"/>
          </p:cNvSpPr>
          <p:nvPr>
            <p:ph type="title"/>
          </p:nvPr>
        </p:nvSpPr>
        <p:spPr>
          <a:xfrm>
            <a:off x="992950" y="1906850"/>
            <a:ext cx="4836900" cy="131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Specific Requirements</a:t>
            </a:r>
            <a:endParaRPr/>
          </a:p>
        </p:txBody>
      </p:sp>
      <p:sp>
        <p:nvSpPr>
          <p:cNvPr id="554" name="Google Shape;554;p43"/>
          <p:cNvSpPr txBox="1">
            <a:spLocks noGrp="1"/>
          </p:cNvSpPr>
          <p:nvPr>
            <p:ph type="title" idx="2"/>
          </p:nvPr>
        </p:nvSpPr>
        <p:spPr>
          <a:xfrm>
            <a:off x="5896575" y="947175"/>
            <a:ext cx="2254500" cy="119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555" name="Google Shape;555;p43"/>
          <p:cNvGrpSpPr/>
          <p:nvPr/>
        </p:nvGrpSpPr>
        <p:grpSpPr>
          <a:xfrm rot="836755">
            <a:off x="157789" y="451050"/>
            <a:ext cx="1261469" cy="1463664"/>
            <a:chOff x="6906866" y="2960327"/>
            <a:chExt cx="1261500" cy="1463700"/>
          </a:xfrm>
        </p:grpSpPr>
        <p:sp>
          <p:nvSpPr>
            <p:cNvPr id="556" name="Google Shape;556;p43"/>
            <p:cNvSpPr/>
            <p:nvPr/>
          </p:nvSpPr>
          <p:spPr>
            <a:xfrm>
              <a:off x="6906866" y="2960327"/>
              <a:ext cx="1261500" cy="1463700"/>
            </a:xfrm>
            <a:prstGeom prst="foldedCorner">
              <a:avLst>
                <a:gd name="adj" fmla="val 16667"/>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3"/>
            <p:cNvSpPr/>
            <p:nvPr/>
          </p:nvSpPr>
          <p:spPr>
            <a:xfrm>
              <a:off x="7141350" y="3323878"/>
              <a:ext cx="784450" cy="32050"/>
            </a:xfrm>
            <a:custGeom>
              <a:avLst/>
              <a:gdLst/>
              <a:ahLst/>
              <a:cxnLst/>
              <a:rect l="l" t="t" r="r" b="b"/>
              <a:pathLst>
                <a:path w="31378" h="6646" extrusionOk="0">
                  <a:moveTo>
                    <a:pt x="0" y="4299"/>
                  </a:moveTo>
                  <a:cubicBezTo>
                    <a:pt x="2250" y="3175"/>
                    <a:pt x="4506" y="-1154"/>
                    <a:pt x="6469" y="417"/>
                  </a:cubicBezTo>
                  <a:cubicBezTo>
                    <a:pt x="8089" y="1713"/>
                    <a:pt x="3531" y="7220"/>
                    <a:pt x="5499" y="6564"/>
                  </a:cubicBezTo>
                  <a:cubicBezTo>
                    <a:pt x="8040" y="5717"/>
                    <a:pt x="8048" y="943"/>
                    <a:pt x="10675" y="417"/>
                  </a:cubicBezTo>
                  <a:cubicBezTo>
                    <a:pt x="12367" y="78"/>
                    <a:pt x="10034" y="3991"/>
                    <a:pt x="10675" y="5593"/>
                  </a:cubicBezTo>
                  <a:cubicBezTo>
                    <a:pt x="11676" y="8096"/>
                    <a:pt x="14642" y="1742"/>
                    <a:pt x="17145" y="741"/>
                  </a:cubicBezTo>
                  <a:cubicBezTo>
                    <a:pt x="18850" y="59"/>
                    <a:pt x="19117" y="5871"/>
                    <a:pt x="20703" y="4946"/>
                  </a:cubicBezTo>
                  <a:cubicBezTo>
                    <a:pt x="22482" y="3908"/>
                    <a:pt x="23465" y="-318"/>
                    <a:pt x="25232" y="741"/>
                  </a:cubicBezTo>
                  <a:cubicBezTo>
                    <a:pt x="26232" y="1341"/>
                    <a:pt x="26101" y="4112"/>
                    <a:pt x="27173" y="3652"/>
                  </a:cubicBezTo>
                  <a:cubicBezTo>
                    <a:pt x="28636" y="3025"/>
                    <a:pt x="30054" y="505"/>
                    <a:pt x="31378" y="1388"/>
                  </a:cubicBezTo>
                </a:path>
              </a:pathLst>
            </a:custGeom>
            <a:noFill/>
            <a:ln w="9525" cap="flat" cmpd="sng">
              <a:solidFill>
                <a:schemeClr val="lt1"/>
              </a:solidFill>
              <a:prstDash val="solid"/>
              <a:round/>
              <a:headEnd type="none" w="med" len="med"/>
              <a:tailEnd type="none" w="med" len="med"/>
            </a:ln>
          </p:spPr>
        </p:sp>
        <p:sp>
          <p:nvSpPr>
            <p:cNvPr id="558" name="Google Shape;558;p43"/>
            <p:cNvSpPr/>
            <p:nvPr/>
          </p:nvSpPr>
          <p:spPr>
            <a:xfrm>
              <a:off x="7109000" y="3509779"/>
              <a:ext cx="857250" cy="32041"/>
            </a:xfrm>
            <a:custGeom>
              <a:avLst/>
              <a:gdLst/>
              <a:ahLst/>
              <a:cxnLst/>
              <a:rect l="l" t="t" r="r" b="b"/>
              <a:pathLst>
                <a:path w="34290" h="10488" extrusionOk="0">
                  <a:moveTo>
                    <a:pt x="0" y="6548"/>
                  </a:moveTo>
                  <a:cubicBezTo>
                    <a:pt x="971" y="5901"/>
                    <a:pt x="1063" y="6022"/>
                    <a:pt x="1941" y="5254"/>
                  </a:cubicBezTo>
                  <a:cubicBezTo>
                    <a:pt x="2689" y="4599"/>
                    <a:pt x="3179" y="2286"/>
                    <a:pt x="3882" y="2989"/>
                  </a:cubicBezTo>
                  <a:cubicBezTo>
                    <a:pt x="5407" y="4514"/>
                    <a:pt x="1790" y="8937"/>
                    <a:pt x="3882" y="9459"/>
                  </a:cubicBezTo>
                  <a:cubicBezTo>
                    <a:pt x="7167" y="10279"/>
                    <a:pt x="7384" y="-743"/>
                    <a:pt x="10028" y="1372"/>
                  </a:cubicBezTo>
                  <a:cubicBezTo>
                    <a:pt x="12399" y="3269"/>
                    <a:pt x="7992" y="10000"/>
                    <a:pt x="10998" y="10430"/>
                  </a:cubicBezTo>
                  <a:cubicBezTo>
                    <a:pt x="14266" y="10897"/>
                    <a:pt x="15031" y="130"/>
                    <a:pt x="17145" y="2666"/>
                  </a:cubicBezTo>
                  <a:cubicBezTo>
                    <a:pt x="18719" y="4555"/>
                    <a:pt x="16700" y="10379"/>
                    <a:pt x="19086" y="9783"/>
                  </a:cubicBezTo>
                  <a:cubicBezTo>
                    <a:pt x="23451" y="8692"/>
                    <a:pt x="24141" y="1314"/>
                    <a:pt x="28467" y="78"/>
                  </a:cubicBezTo>
                  <a:cubicBezTo>
                    <a:pt x="30647" y="-545"/>
                    <a:pt x="27187" y="5268"/>
                    <a:pt x="28790" y="6871"/>
                  </a:cubicBezTo>
                  <a:cubicBezTo>
                    <a:pt x="30294" y="8375"/>
                    <a:pt x="32786" y="5140"/>
                    <a:pt x="34290" y="3636"/>
                  </a:cubicBezTo>
                </a:path>
              </a:pathLst>
            </a:custGeom>
            <a:noFill/>
            <a:ln w="9525" cap="flat" cmpd="sng">
              <a:solidFill>
                <a:schemeClr val="lt1"/>
              </a:solidFill>
              <a:prstDash val="solid"/>
              <a:round/>
              <a:headEnd type="none" w="med" len="med"/>
              <a:tailEnd type="none" w="med" len="med"/>
            </a:ln>
          </p:spPr>
        </p:sp>
        <p:sp>
          <p:nvSpPr>
            <p:cNvPr id="559" name="Google Shape;559;p43"/>
            <p:cNvSpPr/>
            <p:nvPr/>
          </p:nvSpPr>
          <p:spPr>
            <a:xfrm>
              <a:off x="7141350" y="3695678"/>
              <a:ext cx="784450" cy="32050"/>
            </a:xfrm>
            <a:custGeom>
              <a:avLst/>
              <a:gdLst/>
              <a:ahLst/>
              <a:cxnLst/>
              <a:rect l="l" t="t" r="r" b="b"/>
              <a:pathLst>
                <a:path w="31378" h="6646" extrusionOk="0">
                  <a:moveTo>
                    <a:pt x="0" y="4299"/>
                  </a:moveTo>
                  <a:cubicBezTo>
                    <a:pt x="2250" y="3175"/>
                    <a:pt x="4506" y="-1154"/>
                    <a:pt x="6469" y="417"/>
                  </a:cubicBezTo>
                  <a:cubicBezTo>
                    <a:pt x="8089" y="1713"/>
                    <a:pt x="3531" y="7220"/>
                    <a:pt x="5499" y="6564"/>
                  </a:cubicBezTo>
                  <a:cubicBezTo>
                    <a:pt x="8040" y="5717"/>
                    <a:pt x="8048" y="943"/>
                    <a:pt x="10675" y="417"/>
                  </a:cubicBezTo>
                  <a:cubicBezTo>
                    <a:pt x="12367" y="78"/>
                    <a:pt x="10034" y="3991"/>
                    <a:pt x="10675" y="5593"/>
                  </a:cubicBezTo>
                  <a:cubicBezTo>
                    <a:pt x="11676" y="8096"/>
                    <a:pt x="14642" y="1742"/>
                    <a:pt x="17145" y="741"/>
                  </a:cubicBezTo>
                  <a:cubicBezTo>
                    <a:pt x="18850" y="59"/>
                    <a:pt x="19117" y="5871"/>
                    <a:pt x="20703" y="4946"/>
                  </a:cubicBezTo>
                  <a:cubicBezTo>
                    <a:pt x="22482" y="3908"/>
                    <a:pt x="23465" y="-318"/>
                    <a:pt x="25232" y="741"/>
                  </a:cubicBezTo>
                  <a:cubicBezTo>
                    <a:pt x="26232" y="1341"/>
                    <a:pt x="26101" y="4112"/>
                    <a:pt x="27173" y="3652"/>
                  </a:cubicBezTo>
                  <a:cubicBezTo>
                    <a:pt x="28636" y="3025"/>
                    <a:pt x="30054" y="505"/>
                    <a:pt x="31378" y="1388"/>
                  </a:cubicBezTo>
                </a:path>
              </a:pathLst>
            </a:custGeom>
            <a:noFill/>
            <a:ln w="9525" cap="flat" cmpd="sng">
              <a:solidFill>
                <a:schemeClr val="lt1"/>
              </a:solidFill>
              <a:prstDash val="solid"/>
              <a:round/>
              <a:headEnd type="none" w="med" len="med"/>
              <a:tailEnd type="none" w="med" len="med"/>
            </a:ln>
          </p:spPr>
        </p:sp>
        <p:sp>
          <p:nvSpPr>
            <p:cNvPr id="560" name="Google Shape;560;p43"/>
            <p:cNvSpPr/>
            <p:nvPr/>
          </p:nvSpPr>
          <p:spPr>
            <a:xfrm>
              <a:off x="7109000" y="3914523"/>
              <a:ext cx="484946" cy="32041"/>
            </a:xfrm>
            <a:custGeom>
              <a:avLst/>
              <a:gdLst/>
              <a:ahLst/>
              <a:cxnLst/>
              <a:rect l="l" t="t" r="r" b="b"/>
              <a:pathLst>
                <a:path w="34290" h="10488" extrusionOk="0">
                  <a:moveTo>
                    <a:pt x="0" y="6548"/>
                  </a:moveTo>
                  <a:cubicBezTo>
                    <a:pt x="971" y="5901"/>
                    <a:pt x="1063" y="6022"/>
                    <a:pt x="1941" y="5254"/>
                  </a:cubicBezTo>
                  <a:cubicBezTo>
                    <a:pt x="2689" y="4599"/>
                    <a:pt x="3179" y="2286"/>
                    <a:pt x="3882" y="2989"/>
                  </a:cubicBezTo>
                  <a:cubicBezTo>
                    <a:pt x="5407" y="4514"/>
                    <a:pt x="1790" y="8937"/>
                    <a:pt x="3882" y="9459"/>
                  </a:cubicBezTo>
                  <a:cubicBezTo>
                    <a:pt x="7167" y="10279"/>
                    <a:pt x="7384" y="-743"/>
                    <a:pt x="10028" y="1372"/>
                  </a:cubicBezTo>
                  <a:cubicBezTo>
                    <a:pt x="12399" y="3269"/>
                    <a:pt x="7992" y="10000"/>
                    <a:pt x="10998" y="10430"/>
                  </a:cubicBezTo>
                  <a:cubicBezTo>
                    <a:pt x="14266" y="10897"/>
                    <a:pt x="15031" y="130"/>
                    <a:pt x="17145" y="2666"/>
                  </a:cubicBezTo>
                  <a:cubicBezTo>
                    <a:pt x="18719" y="4555"/>
                    <a:pt x="16700" y="10379"/>
                    <a:pt x="19086" y="9783"/>
                  </a:cubicBezTo>
                  <a:cubicBezTo>
                    <a:pt x="23451" y="8692"/>
                    <a:pt x="24141" y="1314"/>
                    <a:pt x="28467" y="78"/>
                  </a:cubicBezTo>
                  <a:cubicBezTo>
                    <a:pt x="30647" y="-545"/>
                    <a:pt x="27187" y="5268"/>
                    <a:pt x="28790" y="6871"/>
                  </a:cubicBezTo>
                  <a:cubicBezTo>
                    <a:pt x="30294" y="8375"/>
                    <a:pt x="32786" y="5140"/>
                    <a:pt x="34290" y="3636"/>
                  </a:cubicBezTo>
                </a:path>
              </a:pathLst>
            </a:custGeom>
            <a:noFill/>
            <a:ln w="9525" cap="flat" cmpd="sng">
              <a:solidFill>
                <a:schemeClr val="lt1"/>
              </a:solidFill>
              <a:prstDash val="solid"/>
              <a:round/>
              <a:headEnd type="none" w="med" len="med"/>
              <a:tailEnd type="none" w="med" len="med"/>
            </a:ln>
          </p:spPr>
        </p:sp>
      </p:grpSp>
      <p:sp>
        <p:nvSpPr>
          <p:cNvPr id="561" name="Google Shape;561;p43"/>
          <p:cNvSpPr/>
          <p:nvPr/>
        </p:nvSpPr>
        <p:spPr>
          <a:xfrm>
            <a:off x="5896575" y="2717700"/>
            <a:ext cx="2254500" cy="15771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62" name="Google Shape;562;p43"/>
          <p:cNvPicPr preferRelativeResize="0"/>
          <p:nvPr/>
        </p:nvPicPr>
        <p:blipFill>
          <a:blip r:embed="rId3">
            <a:alphaModFix/>
          </a:blip>
          <a:stretch>
            <a:fillRect/>
          </a:stretch>
        </p:blipFill>
        <p:spPr>
          <a:xfrm>
            <a:off x="6447425" y="2883230"/>
            <a:ext cx="1091249" cy="1246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73" name="Google Shape;573;p44"/>
          <p:cNvSpPr txBox="1">
            <a:spLocks noGrp="1"/>
          </p:cNvSpPr>
          <p:nvPr>
            <p:ph type="title"/>
          </p:nvPr>
        </p:nvSpPr>
        <p:spPr>
          <a:xfrm>
            <a:off x="713225" y="438399"/>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Specific Requirements</a:t>
            </a:r>
            <a:endParaRPr/>
          </a:p>
        </p:txBody>
      </p:sp>
      <p:sp>
        <p:nvSpPr>
          <p:cNvPr id="59" name="Google Shape;551;p43">
            <a:extLst>
              <a:ext uri="{FF2B5EF4-FFF2-40B4-BE49-F238E27FC236}">
                <a16:creationId xmlns:a16="http://schemas.microsoft.com/office/drawing/2014/main" id="{873C3145-F0FC-4D82-A5FB-C9FFDF67A798}"/>
              </a:ext>
            </a:extLst>
          </p:cNvPr>
          <p:cNvSpPr/>
          <p:nvPr/>
        </p:nvSpPr>
        <p:spPr>
          <a:xfrm>
            <a:off x="827297" y="1143468"/>
            <a:ext cx="5918059" cy="3759835"/>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74;p44">
            <a:extLst>
              <a:ext uri="{FF2B5EF4-FFF2-40B4-BE49-F238E27FC236}">
                <a16:creationId xmlns:a16="http://schemas.microsoft.com/office/drawing/2014/main" id="{42B79BD7-C679-4B24-B1BE-A3B82AC64EAD}"/>
              </a:ext>
            </a:extLst>
          </p:cNvPr>
          <p:cNvSpPr txBox="1">
            <a:spLocks noGrp="1"/>
          </p:cNvSpPr>
          <p:nvPr>
            <p:ph type="subTitle" idx="1"/>
          </p:nvPr>
        </p:nvSpPr>
        <p:spPr>
          <a:xfrm>
            <a:off x="971250" y="1518762"/>
            <a:ext cx="4395880" cy="24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Simple Algorithm, Huge Impact for Thinking</a:t>
            </a:r>
            <a:endParaRPr dirty="0"/>
          </a:p>
        </p:txBody>
      </p:sp>
      <p:sp>
        <p:nvSpPr>
          <p:cNvPr id="61" name="Google Shape;575;p44">
            <a:extLst>
              <a:ext uri="{FF2B5EF4-FFF2-40B4-BE49-F238E27FC236}">
                <a16:creationId xmlns:a16="http://schemas.microsoft.com/office/drawing/2014/main" id="{F7CD3891-E753-43DF-89C0-A2CA9A42ED06}"/>
              </a:ext>
            </a:extLst>
          </p:cNvPr>
          <p:cNvSpPr txBox="1">
            <a:spLocks noGrp="1"/>
          </p:cNvSpPr>
          <p:nvPr>
            <p:ph type="subTitle" idx="2"/>
          </p:nvPr>
        </p:nvSpPr>
        <p:spPr>
          <a:xfrm>
            <a:off x="971250" y="2818181"/>
            <a:ext cx="5336785"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t>I’m starting to make really fast </a:t>
            </a:r>
            <a:r>
              <a:rPr lang="en-US" b="1" dirty="0">
                <a:solidFill>
                  <a:srgbClr val="002060"/>
                </a:solidFill>
              </a:rPr>
              <a:t>forecasting in Tableau</a:t>
            </a:r>
            <a:r>
              <a:rPr lang="en-US" dirty="0"/>
              <a:t>, such a great software. After </a:t>
            </a:r>
            <a:r>
              <a:rPr lang="en-US" dirty="0" err="1"/>
              <a:t>i</a:t>
            </a:r>
            <a:r>
              <a:rPr lang="en-US" dirty="0"/>
              <a:t> got the insight from the forecasting data, next </a:t>
            </a:r>
            <a:r>
              <a:rPr lang="en-US" dirty="0" err="1"/>
              <a:t>i</a:t>
            </a:r>
            <a:r>
              <a:rPr lang="en-US" dirty="0"/>
              <a:t> make </a:t>
            </a:r>
            <a:r>
              <a:rPr lang="en-US" b="1" dirty="0">
                <a:solidFill>
                  <a:srgbClr val="002060"/>
                </a:solidFill>
              </a:rPr>
              <a:t>simple classification algorithm</a:t>
            </a:r>
            <a:r>
              <a:rPr lang="en-US" dirty="0"/>
              <a:t> using simple Artificial Neural Network, but before that </a:t>
            </a:r>
            <a:r>
              <a:rPr lang="en-US" dirty="0" err="1"/>
              <a:t>i</a:t>
            </a:r>
            <a:r>
              <a:rPr lang="en-US" dirty="0"/>
              <a:t> want to make multivariate time series using </a:t>
            </a:r>
            <a:r>
              <a:rPr lang="en-US" dirty="0">
                <a:solidFill>
                  <a:schemeClr val="accent6">
                    <a:lumMod val="75000"/>
                  </a:schemeClr>
                </a:solidFill>
              </a:rPr>
              <a:t>LSTM</a:t>
            </a:r>
            <a:r>
              <a:rPr lang="en-US" dirty="0"/>
              <a:t> but the </a:t>
            </a:r>
            <a:r>
              <a:rPr lang="en-US" dirty="0">
                <a:solidFill>
                  <a:schemeClr val="accent6">
                    <a:lumMod val="75000"/>
                  </a:schemeClr>
                </a:solidFill>
              </a:rPr>
              <a:t>result is quite bad</a:t>
            </a:r>
            <a:r>
              <a:rPr lang="en-US" dirty="0"/>
              <a:t> and really hard to make visualization. So the company should see that complex algorithm not always good thing, </a:t>
            </a:r>
            <a:r>
              <a:rPr lang="en-US" dirty="0">
                <a:highlight>
                  <a:srgbClr val="FCE875"/>
                </a:highlight>
              </a:rPr>
              <a:t>choose the simple one might be better for productivity.</a:t>
            </a:r>
            <a:endParaRPr dirty="0">
              <a:highlight>
                <a:srgbClr val="FCE875"/>
              </a:highlight>
            </a:endParaRPr>
          </a:p>
        </p:txBody>
      </p:sp>
    </p:spTree>
    <p:extLst>
      <p:ext uri="{BB962C8B-B14F-4D97-AF65-F5344CB8AC3E}">
        <p14:creationId xmlns:p14="http://schemas.microsoft.com/office/powerpoint/2010/main" val="3788308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74EA7"/>
        </a:solidFill>
        <a:effectLst/>
      </p:bgPr>
    </p:bg>
    <p:spTree>
      <p:nvGrpSpPr>
        <p:cNvPr id="1" name="Shape 599"/>
        <p:cNvGrpSpPr/>
        <p:nvPr/>
      </p:nvGrpSpPr>
      <p:grpSpPr>
        <a:xfrm>
          <a:off x="0" y="0"/>
          <a:ext cx="0" cy="0"/>
          <a:chOff x="0" y="0"/>
          <a:chExt cx="0" cy="0"/>
        </a:xfrm>
      </p:grpSpPr>
      <p:sp>
        <p:nvSpPr>
          <p:cNvPr id="600" name="Google Shape;600;p45"/>
          <p:cNvSpPr/>
          <p:nvPr/>
        </p:nvSpPr>
        <p:spPr>
          <a:xfrm>
            <a:off x="992950" y="848700"/>
            <a:ext cx="4836900" cy="34461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5"/>
          <p:cNvSpPr/>
          <p:nvPr/>
        </p:nvSpPr>
        <p:spPr>
          <a:xfrm>
            <a:off x="5896575" y="848700"/>
            <a:ext cx="2254500" cy="17922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5"/>
          <p:cNvSpPr txBox="1">
            <a:spLocks noGrp="1"/>
          </p:cNvSpPr>
          <p:nvPr>
            <p:ph type="title"/>
          </p:nvPr>
        </p:nvSpPr>
        <p:spPr>
          <a:xfrm>
            <a:off x="992950" y="1906850"/>
            <a:ext cx="4836900" cy="131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Team</a:t>
            </a:r>
            <a:endParaRPr/>
          </a:p>
        </p:txBody>
      </p:sp>
      <p:sp>
        <p:nvSpPr>
          <p:cNvPr id="603" name="Google Shape;603;p45"/>
          <p:cNvSpPr txBox="1">
            <a:spLocks noGrp="1"/>
          </p:cNvSpPr>
          <p:nvPr>
            <p:ph type="title" idx="2"/>
          </p:nvPr>
        </p:nvSpPr>
        <p:spPr>
          <a:xfrm>
            <a:off x="5896575" y="947175"/>
            <a:ext cx="2254500" cy="119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grpSp>
        <p:nvGrpSpPr>
          <p:cNvPr id="604" name="Google Shape;604;p45"/>
          <p:cNvGrpSpPr/>
          <p:nvPr/>
        </p:nvGrpSpPr>
        <p:grpSpPr>
          <a:xfrm rot="836755">
            <a:off x="157789" y="451050"/>
            <a:ext cx="1261469" cy="1463664"/>
            <a:chOff x="6906866" y="2960327"/>
            <a:chExt cx="1261500" cy="1463700"/>
          </a:xfrm>
        </p:grpSpPr>
        <p:sp>
          <p:nvSpPr>
            <p:cNvPr id="605" name="Google Shape;605;p45"/>
            <p:cNvSpPr/>
            <p:nvPr/>
          </p:nvSpPr>
          <p:spPr>
            <a:xfrm>
              <a:off x="6906866" y="2960327"/>
              <a:ext cx="1261500" cy="1463700"/>
            </a:xfrm>
            <a:prstGeom prst="foldedCorner">
              <a:avLst>
                <a:gd name="adj" fmla="val 16667"/>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5"/>
            <p:cNvSpPr/>
            <p:nvPr/>
          </p:nvSpPr>
          <p:spPr>
            <a:xfrm>
              <a:off x="7141350" y="3323878"/>
              <a:ext cx="784450" cy="32050"/>
            </a:xfrm>
            <a:custGeom>
              <a:avLst/>
              <a:gdLst/>
              <a:ahLst/>
              <a:cxnLst/>
              <a:rect l="l" t="t" r="r" b="b"/>
              <a:pathLst>
                <a:path w="31378" h="6646" extrusionOk="0">
                  <a:moveTo>
                    <a:pt x="0" y="4299"/>
                  </a:moveTo>
                  <a:cubicBezTo>
                    <a:pt x="2250" y="3175"/>
                    <a:pt x="4506" y="-1154"/>
                    <a:pt x="6469" y="417"/>
                  </a:cubicBezTo>
                  <a:cubicBezTo>
                    <a:pt x="8089" y="1713"/>
                    <a:pt x="3531" y="7220"/>
                    <a:pt x="5499" y="6564"/>
                  </a:cubicBezTo>
                  <a:cubicBezTo>
                    <a:pt x="8040" y="5717"/>
                    <a:pt x="8048" y="943"/>
                    <a:pt x="10675" y="417"/>
                  </a:cubicBezTo>
                  <a:cubicBezTo>
                    <a:pt x="12367" y="78"/>
                    <a:pt x="10034" y="3991"/>
                    <a:pt x="10675" y="5593"/>
                  </a:cubicBezTo>
                  <a:cubicBezTo>
                    <a:pt x="11676" y="8096"/>
                    <a:pt x="14642" y="1742"/>
                    <a:pt x="17145" y="741"/>
                  </a:cubicBezTo>
                  <a:cubicBezTo>
                    <a:pt x="18850" y="59"/>
                    <a:pt x="19117" y="5871"/>
                    <a:pt x="20703" y="4946"/>
                  </a:cubicBezTo>
                  <a:cubicBezTo>
                    <a:pt x="22482" y="3908"/>
                    <a:pt x="23465" y="-318"/>
                    <a:pt x="25232" y="741"/>
                  </a:cubicBezTo>
                  <a:cubicBezTo>
                    <a:pt x="26232" y="1341"/>
                    <a:pt x="26101" y="4112"/>
                    <a:pt x="27173" y="3652"/>
                  </a:cubicBezTo>
                  <a:cubicBezTo>
                    <a:pt x="28636" y="3025"/>
                    <a:pt x="30054" y="505"/>
                    <a:pt x="31378" y="1388"/>
                  </a:cubicBezTo>
                </a:path>
              </a:pathLst>
            </a:custGeom>
            <a:noFill/>
            <a:ln w="9525" cap="flat" cmpd="sng">
              <a:solidFill>
                <a:schemeClr val="lt1"/>
              </a:solidFill>
              <a:prstDash val="solid"/>
              <a:round/>
              <a:headEnd type="none" w="med" len="med"/>
              <a:tailEnd type="none" w="med" len="med"/>
            </a:ln>
          </p:spPr>
        </p:sp>
        <p:sp>
          <p:nvSpPr>
            <p:cNvPr id="607" name="Google Shape;607;p45"/>
            <p:cNvSpPr/>
            <p:nvPr/>
          </p:nvSpPr>
          <p:spPr>
            <a:xfrm>
              <a:off x="7109000" y="3509779"/>
              <a:ext cx="857250" cy="32041"/>
            </a:xfrm>
            <a:custGeom>
              <a:avLst/>
              <a:gdLst/>
              <a:ahLst/>
              <a:cxnLst/>
              <a:rect l="l" t="t" r="r" b="b"/>
              <a:pathLst>
                <a:path w="34290" h="10488" extrusionOk="0">
                  <a:moveTo>
                    <a:pt x="0" y="6548"/>
                  </a:moveTo>
                  <a:cubicBezTo>
                    <a:pt x="971" y="5901"/>
                    <a:pt x="1063" y="6022"/>
                    <a:pt x="1941" y="5254"/>
                  </a:cubicBezTo>
                  <a:cubicBezTo>
                    <a:pt x="2689" y="4599"/>
                    <a:pt x="3179" y="2286"/>
                    <a:pt x="3882" y="2989"/>
                  </a:cubicBezTo>
                  <a:cubicBezTo>
                    <a:pt x="5407" y="4514"/>
                    <a:pt x="1790" y="8937"/>
                    <a:pt x="3882" y="9459"/>
                  </a:cubicBezTo>
                  <a:cubicBezTo>
                    <a:pt x="7167" y="10279"/>
                    <a:pt x="7384" y="-743"/>
                    <a:pt x="10028" y="1372"/>
                  </a:cubicBezTo>
                  <a:cubicBezTo>
                    <a:pt x="12399" y="3269"/>
                    <a:pt x="7992" y="10000"/>
                    <a:pt x="10998" y="10430"/>
                  </a:cubicBezTo>
                  <a:cubicBezTo>
                    <a:pt x="14266" y="10897"/>
                    <a:pt x="15031" y="130"/>
                    <a:pt x="17145" y="2666"/>
                  </a:cubicBezTo>
                  <a:cubicBezTo>
                    <a:pt x="18719" y="4555"/>
                    <a:pt x="16700" y="10379"/>
                    <a:pt x="19086" y="9783"/>
                  </a:cubicBezTo>
                  <a:cubicBezTo>
                    <a:pt x="23451" y="8692"/>
                    <a:pt x="24141" y="1314"/>
                    <a:pt x="28467" y="78"/>
                  </a:cubicBezTo>
                  <a:cubicBezTo>
                    <a:pt x="30647" y="-545"/>
                    <a:pt x="27187" y="5268"/>
                    <a:pt x="28790" y="6871"/>
                  </a:cubicBezTo>
                  <a:cubicBezTo>
                    <a:pt x="30294" y="8375"/>
                    <a:pt x="32786" y="5140"/>
                    <a:pt x="34290" y="3636"/>
                  </a:cubicBezTo>
                </a:path>
              </a:pathLst>
            </a:custGeom>
            <a:noFill/>
            <a:ln w="9525" cap="flat" cmpd="sng">
              <a:solidFill>
                <a:schemeClr val="lt1"/>
              </a:solidFill>
              <a:prstDash val="solid"/>
              <a:round/>
              <a:headEnd type="none" w="med" len="med"/>
              <a:tailEnd type="none" w="med" len="med"/>
            </a:ln>
          </p:spPr>
        </p:sp>
        <p:sp>
          <p:nvSpPr>
            <p:cNvPr id="608" name="Google Shape;608;p45"/>
            <p:cNvSpPr/>
            <p:nvPr/>
          </p:nvSpPr>
          <p:spPr>
            <a:xfrm>
              <a:off x="7141350" y="3695678"/>
              <a:ext cx="784450" cy="32050"/>
            </a:xfrm>
            <a:custGeom>
              <a:avLst/>
              <a:gdLst/>
              <a:ahLst/>
              <a:cxnLst/>
              <a:rect l="l" t="t" r="r" b="b"/>
              <a:pathLst>
                <a:path w="31378" h="6646" extrusionOk="0">
                  <a:moveTo>
                    <a:pt x="0" y="4299"/>
                  </a:moveTo>
                  <a:cubicBezTo>
                    <a:pt x="2250" y="3175"/>
                    <a:pt x="4506" y="-1154"/>
                    <a:pt x="6469" y="417"/>
                  </a:cubicBezTo>
                  <a:cubicBezTo>
                    <a:pt x="8089" y="1713"/>
                    <a:pt x="3531" y="7220"/>
                    <a:pt x="5499" y="6564"/>
                  </a:cubicBezTo>
                  <a:cubicBezTo>
                    <a:pt x="8040" y="5717"/>
                    <a:pt x="8048" y="943"/>
                    <a:pt x="10675" y="417"/>
                  </a:cubicBezTo>
                  <a:cubicBezTo>
                    <a:pt x="12367" y="78"/>
                    <a:pt x="10034" y="3991"/>
                    <a:pt x="10675" y="5593"/>
                  </a:cubicBezTo>
                  <a:cubicBezTo>
                    <a:pt x="11676" y="8096"/>
                    <a:pt x="14642" y="1742"/>
                    <a:pt x="17145" y="741"/>
                  </a:cubicBezTo>
                  <a:cubicBezTo>
                    <a:pt x="18850" y="59"/>
                    <a:pt x="19117" y="5871"/>
                    <a:pt x="20703" y="4946"/>
                  </a:cubicBezTo>
                  <a:cubicBezTo>
                    <a:pt x="22482" y="3908"/>
                    <a:pt x="23465" y="-318"/>
                    <a:pt x="25232" y="741"/>
                  </a:cubicBezTo>
                  <a:cubicBezTo>
                    <a:pt x="26232" y="1341"/>
                    <a:pt x="26101" y="4112"/>
                    <a:pt x="27173" y="3652"/>
                  </a:cubicBezTo>
                  <a:cubicBezTo>
                    <a:pt x="28636" y="3025"/>
                    <a:pt x="30054" y="505"/>
                    <a:pt x="31378" y="1388"/>
                  </a:cubicBezTo>
                </a:path>
              </a:pathLst>
            </a:custGeom>
            <a:noFill/>
            <a:ln w="9525" cap="flat" cmpd="sng">
              <a:solidFill>
                <a:schemeClr val="lt1"/>
              </a:solidFill>
              <a:prstDash val="solid"/>
              <a:round/>
              <a:headEnd type="none" w="med" len="med"/>
              <a:tailEnd type="none" w="med" len="med"/>
            </a:ln>
          </p:spPr>
        </p:sp>
        <p:sp>
          <p:nvSpPr>
            <p:cNvPr id="609" name="Google Shape;609;p45"/>
            <p:cNvSpPr/>
            <p:nvPr/>
          </p:nvSpPr>
          <p:spPr>
            <a:xfrm>
              <a:off x="7109000" y="3914523"/>
              <a:ext cx="484946" cy="32041"/>
            </a:xfrm>
            <a:custGeom>
              <a:avLst/>
              <a:gdLst/>
              <a:ahLst/>
              <a:cxnLst/>
              <a:rect l="l" t="t" r="r" b="b"/>
              <a:pathLst>
                <a:path w="34290" h="10488" extrusionOk="0">
                  <a:moveTo>
                    <a:pt x="0" y="6548"/>
                  </a:moveTo>
                  <a:cubicBezTo>
                    <a:pt x="971" y="5901"/>
                    <a:pt x="1063" y="6022"/>
                    <a:pt x="1941" y="5254"/>
                  </a:cubicBezTo>
                  <a:cubicBezTo>
                    <a:pt x="2689" y="4599"/>
                    <a:pt x="3179" y="2286"/>
                    <a:pt x="3882" y="2989"/>
                  </a:cubicBezTo>
                  <a:cubicBezTo>
                    <a:pt x="5407" y="4514"/>
                    <a:pt x="1790" y="8937"/>
                    <a:pt x="3882" y="9459"/>
                  </a:cubicBezTo>
                  <a:cubicBezTo>
                    <a:pt x="7167" y="10279"/>
                    <a:pt x="7384" y="-743"/>
                    <a:pt x="10028" y="1372"/>
                  </a:cubicBezTo>
                  <a:cubicBezTo>
                    <a:pt x="12399" y="3269"/>
                    <a:pt x="7992" y="10000"/>
                    <a:pt x="10998" y="10430"/>
                  </a:cubicBezTo>
                  <a:cubicBezTo>
                    <a:pt x="14266" y="10897"/>
                    <a:pt x="15031" y="130"/>
                    <a:pt x="17145" y="2666"/>
                  </a:cubicBezTo>
                  <a:cubicBezTo>
                    <a:pt x="18719" y="4555"/>
                    <a:pt x="16700" y="10379"/>
                    <a:pt x="19086" y="9783"/>
                  </a:cubicBezTo>
                  <a:cubicBezTo>
                    <a:pt x="23451" y="8692"/>
                    <a:pt x="24141" y="1314"/>
                    <a:pt x="28467" y="78"/>
                  </a:cubicBezTo>
                  <a:cubicBezTo>
                    <a:pt x="30647" y="-545"/>
                    <a:pt x="27187" y="5268"/>
                    <a:pt x="28790" y="6871"/>
                  </a:cubicBezTo>
                  <a:cubicBezTo>
                    <a:pt x="30294" y="8375"/>
                    <a:pt x="32786" y="5140"/>
                    <a:pt x="34290" y="3636"/>
                  </a:cubicBezTo>
                </a:path>
              </a:pathLst>
            </a:custGeom>
            <a:noFill/>
            <a:ln w="9525" cap="flat" cmpd="sng">
              <a:solidFill>
                <a:schemeClr val="lt1"/>
              </a:solidFill>
              <a:prstDash val="solid"/>
              <a:round/>
              <a:headEnd type="none" w="med" len="med"/>
              <a:tailEnd type="none" w="med" len="med"/>
            </a:ln>
          </p:spPr>
        </p:sp>
      </p:grpSp>
      <p:sp>
        <p:nvSpPr>
          <p:cNvPr id="610" name="Google Shape;610;p45"/>
          <p:cNvSpPr/>
          <p:nvPr/>
        </p:nvSpPr>
        <p:spPr>
          <a:xfrm>
            <a:off x="5896575" y="2717700"/>
            <a:ext cx="2254500" cy="15771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1" name="Google Shape;611;p45"/>
          <p:cNvPicPr preferRelativeResize="0"/>
          <p:nvPr/>
        </p:nvPicPr>
        <p:blipFill>
          <a:blip r:embed="rId3">
            <a:alphaModFix/>
          </a:blip>
          <a:stretch>
            <a:fillRect/>
          </a:stretch>
        </p:blipFill>
        <p:spPr>
          <a:xfrm>
            <a:off x="6447425" y="2883230"/>
            <a:ext cx="1091249" cy="1246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674EA7"/>
        </a:solidFill>
        <a:effectLst/>
      </p:bgPr>
    </p:bg>
    <p:spTree>
      <p:nvGrpSpPr>
        <p:cNvPr id="1" name="Shape 615"/>
        <p:cNvGrpSpPr/>
        <p:nvPr/>
      </p:nvGrpSpPr>
      <p:grpSpPr>
        <a:xfrm>
          <a:off x="0" y="0"/>
          <a:ext cx="0" cy="0"/>
          <a:chOff x="0" y="0"/>
          <a:chExt cx="0" cy="0"/>
        </a:xfrm>
      </p:grpSpPr>
      <p:sp>
        <p:nvSpPr>
          <p:cNvPr id="618" name="Google Shape;618;p46"/>
          <p:cNvSpPr/>
          <p:nvPr/>
        </p:nvSpPr>
        <p:spPr>
          <a:xfrm>
            <a:off x="840775" y="1834150"/>
            <a:ext cx="1678800" cy="10644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6"/>
          <p:cNvSpPr/>
          <p:nvPr/>
        </p:nvSpPr>
        <p:spPr>
          <a:xfrm>
            <a:off x="840775" y="1347300"/>
            <a:ext cx="1678800" cy="316200"/>
          </a:xfrm>
          <a:prstGeom prst="foldedCorner">
            <a:avLst>
              <a:gd name="adj" fmla="val 37702"/>
            </a:avLst>
          </a:pr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Team</a:t>
            </a:r>
            <a:endParaRPr/>
          </a:p>
        </p:txBody>
      </p:sp>
      <p:sp>
        <p:nvSpPr>
          <p:cNvPr id="623" name="Google Shape;623;p46"/>
          <p:cNvSpPr txBox="1">
            <a:spLocks noGrp="1"/>
          </p:cNvSpPr>
          <p:nvPr>
            <p:ph type="subTitle" idx="3"/>
          </p:nvPr>
        </p:nvSpPr>
        <p:spPr>
          <a:xfrm>
            <a:off x="906613" y="1380900"/>
            <a:ext cx="1547100" cy="24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Ade Irman</a:t>
            </a:r>
            <a:endParaRPr dirty="0"/>
          </a:p>
        </p:txBody>
      </p:sp>
      <p:sp>
        <p:nvSpPr>
          <p:cNvPr id="624" name="Google Shape;624;p46"/>
          <p:cNvSpPr txBox="1">
            <a:spLocks noGrp="1"/>
          </p:cNvSpPr>
          <p:nvPr>
            <p:ph type="subTitle" idx="4"/>
          </p:nvPr>
        </p:nvSpPr>
        <p:spPr>
          <a:xfrm>
            <a:off x="906625" y="1912450"/>
            <a:ext cx="1547100" cy="90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Freshman in Bandung Institute of Technology</a:t>
            </a:r>
            <a:endParaRPr dirty="0"/>
          </a:p>
        </p:txBody>
      </p:sp>
      <p:grpSp>
        <p:nvGrpSpPr>
          <p:cNvPr id="625" name="Google Shape;625;p46"/>
          <p:cNvGrpSpPr/>
          <p:nvPr/>
        </p:nvGrpSpPr>
        <p:grpSpPr>
          <a:xfrm>
            <a:off x="5791695" y="1235027"/>
            <a:ext cx="2252738" cy="2127690"/>
            <a:chOff x="3591450" y="670475"/>
            <a:chExt cx="951325" cy="894100"/>
          </a:xfrm>
        </p:grpSpPr>
        <p:sp>
          <p:nvSpPr>
            <p:cNvPr id="626" name="Google Shape;626;p46"/>
            <p:cNvSpPr/>
            <p:nvPr/>
          </p:nvSpPr>
          <p:spPr>
            <a:xfrm>
              <a:off x="4204125" y="670800"/>
              <a:ext cx="171600" cy="225900"/>
            </a:xfrm>
            <a:custGeom>
              <a:avLst/>
              <a:gdLst/>
              <a:ahLst/>
              <a:cxnLst/>
              <a:rect l="l" t="t" r="r" b="b"/>
              <a:pathLst>
                <a:path w="6864" h="9036" extrusionOk="0">
                  <a:moveTo>
                    <a:pt x="2919" y="0"/>
                  </a:moveTo>
                  <a:cubicBezTo>
                    <a:pt x="2045" y="0"/>
                    <a:pt x="1195" y="343"/>
                    <a:pt x="629" y="1106"/>
                  </a:cubicBezTo>
                  <a:cubicBezTo>
                    <a:pt x="548" y="1219"/>
                    <a:pt x="678" y="1356"/>
                    <a:pt x="800" y="1356"/>
                  </a:cubicBezTo>
                  <a:cubicBezTo>
                    <a:pt x="836" y="1356"/>
                    <a:pt x="872" y="1344"/>
                    <a:pt x="901" y="1315"/>
                  </a:cubicBezTo>
                  <a:cubicBezTo>
                    <a:pt x="1456" y="708"/>
                    <a:pt x="2218" y="415"/>
                    <a:pt x="2987" y="415"/>
                  </a:cubicBezTo>
                  <a:cubicBezTo>
                    <a:pt x="3782" y="415"/>
                    <a:pt x="4584" y="729"/>
                    <a:pt x="5169" y="1336"/>
                  </a:cubicBezTo>
                  <a:cubicBezTo>
                    <a:pt x="6425" y="2591"/>
                    <a:pt x="6383" y="4684"/>
                    <a:pt x="5860" y="6253"/>
                  </a:cubicBezTo>
                  <a:cubicBezTo>
                    <a:pt x="5608" y="7090"/>
                    <a:pt x="5085" y="8052"/>
                    <a:pt x="4290" y="8471"/>
                  </a:cubicBezTo>
                  <a:cubicBezTo>
                    <a:pt x="4018" y="8612"/>
                    <a:pt x="3752" y="8673"/>
                    <a:pt x="3495" y="8673"/>
                  </a:cubicBezTo>
                  <a:cubicBezTo>
                    <a:pt x="2607" y="8673"/>
                    <a:pt x="1841" y="7932"/>
                    <a:pt x="1403" y="7153"/>
                  </a:cubicBezTo>
                  <a:cubicBezTo>
                    <a:pt x="461" y="5479"/>
                    <a:pt x="524" y="3345"/>
                    <a:pt x="1256" y="1608"/>
                  </a:cubicBezTo>
                  <a:cubicBezTo>
                    <a:pt x="1297" y="1486"/>
                    <a:pt x="1188" y="1399"/>
                    <a:pt x="1083" y="1399"/>
                  </a:cubicBezTo>
                  <a:cubicBezTo>
                    <a:pt x="1027" y="1399"/>
                    <a:pt x="972" y="1424"/>
                    <a:pt x="943" y="1482"/>
                  </a:cubicBezTo>
                  <a:cubicBezTo>
                    <a:pt x="43" y="3617"/>
                    <a:pt x="1" y="6546"/>
                    <a:pt x="1759" y="8304"/>
                  </a:cubicBezTo>
                  <a:cubicBezTo>
                    <a:pt x="2280" y="8819"/>
                    <a:pt x="2822" y="9035"/>
                    <a:pt x="3343" y="9035"/>
                  </a:cubicBezTo>
                  <a:cubicBezTo>
                    <a:pt x="4494" y="9035"/>
                    <a:pt x="5544" y="7979"/>
                    <a:pt x="6048" y="6755"/>
                  </a:cubicBezTo>
                  <a:cubicBezTo>
                    <a:pt x="6801" y="4872"/>
                    <a:pt x="6864" y="2236"/>
                    <a:pt x="5190" y="813"/>
                  </a:cubicBezTo>
                  <a:cubicBezTo>
                    <a:pt x="4548" y="291"/>
                    <a:pt x="3723" y="0"/>
                    <a:pt x="2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6"/>
            <p:cNvSpPr/>
            <p:nvPr/>
          </p:nvSpPr>
          <p:spPr>
            <a:xfrm>
              <a:off x="4192100" y="887975"/>
              <a:ext cx="218675" cy="290050"/>
            </a:xfrm>
            <a:custGeom>
              <a:avLst/>
              <a:gdLst/>
              <a:ahLst/>
              <a:cxnLst/>
              <a:rect l="l" t="t" r="r" b="b"/>
              <a:pathLst>
                <a:path w="8747" h="11602" extrusionOk="0">
                  <a:moveTo>
                    <a:pt x="5408" y="389"/>
                  </a:moveTo>
                  <a:cubicBezTo>
                    <a:pt x="5405" y="390"/>
                    <a:pt x="5402" y="390"/>
                    <a:pt x="5399" y="391"/>
                  </a:cubicBezTo>
                  <a:cubicBezTo>
                    <a:pt x="5402" y="390"/>
                    <a:pt x="5405" y="390"/>
                    <a:pt x="5408" y="389"/>
                  </a:cubicBezTo>
                  <a:close/>
                  <a:moveTo>
                    <a:pt x="5568" y="403"/>
                  </a:moveTo>
                  <a:cubicBezTo>
                    <a:pt x="5675" y="425"/>
                    <a:pt x="5795" y="461"/>
                    <a:pt x="5859" y="474"/>
                  </a:cubicBezTo>
                  <a:cubicBezTo>
                    <a:pt x="6382" y="621"/>
                    <a:pt x="6968" y="684"/>
                    <a:pt x="7533" y="767"/>
                  </a:cubicBezTo>
                  <a:cubicBezTo>
                    <a:pt x="7680" y="788"/>
                    <a:pt x="8203" y="788"/>
                    <a:pt x="8328" y="893"/>
                  </a:cubicBezTo>
                  <a:cubicBezTo>
                    <a:pt x="8538" y="1081"/>
                    <a:pt x="8307" y="1960"/>
                    <a:pt x="8286" y="2253"/>
                  </a:cubicBezTo>
                  <a:cubicBezTo>
                    <a:pt x="8161" y="4366"/>
                    <a:pt x="8098" y="6459"/>
                    <a:pt x="7805" y="8572"/>
                  </a:cubicBezTo>
                  <a:cubicBezTo>
                    <a:pt x="7742" y="9137"/>
                    <a:pt x="7742" y="10560"/>
                    <a:pt x="7387" y="11083"/>
                  </a:cubicBezTo>
                  <a:cubicBezTo>
                    <a:pt x="7334" y="11156"/>
                    <a:pt x="7371" y="11166"/>
                    <a:pt x="7371" y="11166"/>
                  </a:cubicBezTo>
                  <a:cubicBezTo>
                    <a:pt x="7371" y="11166"/>
                    <a:pt x="7365" y="11165"/>
                    <a:pt x="7345" y="11165"/>
                  </a:cubicBezTo>
                  <a:cubicBezTo>
                    <a:pt x="7316" y="11165"/>
                    <a:pt x="7255" y="11168"/>
                    <a:pt x="7136" y="11187"/>
                  </a:cubicBezTo>
                  <a:cubicBezTo>
                    <a:pt x="6864" y="11250"/>
                    <a:pt x="6592" y="11250"/>
                    <a:pt x="6320" y="11250"/>
                  </a:cubicBezTo>
                  <a:cubicBezTo>
                    <a:pt x="6006" y="11257"/>
                    <a:pt x="5692" y="11259"/>
                    <a:pt x="5378" y="11259"/>
                  </a:cubicBezTo>
                  <a:cubicBezTo>
                    <a:pt x="4750" y="11259"/>
                    <a:pt x="4123" y="11250"/>
                    <a:pt x="3495" y="11250"/>
                  </a:cubicBezTo>
                  <a:cubicBezTo>
                    <a:pt x="3202" y="11250"/>
                    <a:pt x="2835" y="11297"/>
                    <a:pt x="2492" y="11297"/>
                  </a:cubicBezTo>
                  <a:cubicBezTo>
                    <a:pt x="2321" y="11297"/>
                    <a:pt x="2156" y="11285"/>
                    <a:pt x="2009" y="11250"/>
                  </a:cubicBezTo>
                  <a:cubicBezTo>
                    <a:pt x="1172" y="11041"/>
                    <a:pt x="1277" y="10455"/>
                    <a:pt x="1193" y="9660"/>
                  </a:cubicBezTo>
                  <a:cubicBezTo>
                    <a:pt x="1005" y="7651"/>
                    <a:pt x="1089" y="5601"/>
                    <a:pt x="859" y="3592"/>
                  </a:cubicBezTo>
                  <a:cubicBezTo>
                    <a:pt x="775" y="2964"/>
                    <a:pt x="566" y="2295"/>
                    <a:pt x="545" y="1709"/>
                  </a:cubicBezTo>
                  <a:cubicBezTo>
                    <a:pt x="505" y="826"/>
                    <a:pt x="1423" y="716"/>
                    <a:pt x="2244" y="602"/>
                  </a:cubicBezTo>
                  <a:lnTo>
                    <a:pt x="2244" y="602"/>
                  </a:lnTo>
                  <a:cubicBezTo>
                    <a:pt x="2641" y="1875"/>
                    <a:pt x="2967" y="3202"/>
                    <a:pt x="3390" y="4471"/>
                  </a:cubicBezTo>
                  <a:cubicBezTo>
                    <a:pt x="3428" y="4558"/>
                    <a:pt x="3517" y="4608"/>
                    <a:pt x="3596" y="4608"/>
                  </a:cubicBezTo>
                  <a:cubicBezTo>
                    <a:pt x="3650" y="4608"/>
                    <a:pt x="3700" y="4585"/>
                    <a:pt x="3725" y="4534"/>
                  </a:cubicBezTo>
                  <a:cubicBezTo>
                    <a:pt x="4227" y="3529"/>
                    <a:pt x="4667" y="2483"/>
                    <a:pt x="5127" y="1479"/>
                  </a:cubicBezTo>
                  <a:cubicBezTo>
                    <a:pt x="5253" y="1123"/>
                    <a:pt x="5378" y="767"/>
                    <a:pt x="5545" y="453"/>
                  </a:cubicBezTo>
                  <a:cubicBezTo>
                    <a:pt x="5554" y="435"/>
                    <a:pt x="5562" y="418"/>
                    <a:pt x="5568" y="403"/>
                  </a:cubicBezTo>
                  <a:close/>
                  <a:moveTo>
                    <a:pt x="5396" y="1"/>
                  </a:moveTo>
                  <a:cubicBezTo>
                    <a:pt x="5316" y="1"/>
                    <a:pt x="5248" y="57"/>
                    <a:pt x="5232" y="140"/>
                  </a:cubicBezTo>
                  <a:cubicBezTo>
                    <a:pt x="4703" y="1405"/>
                    <a:pt x="4191" y="2688"/>
                    <a:pt x="3589" y="3925"/>
                  </a:cubicBezTo>
                  <a:lnTo>
                    <a:pt x="3589" y="3925"/>
                  </a:lnTo>
                  <a:cubicBezTo>
                    <a:pt x="3231" y="2746"/>
                    <a:pt x="2923" y="1539"/>
                    <a:pt x="2532" y="349"/>
                  </a:cubicBezTo>
                  <a:cubicBezTo>
                    <a:pt x="2514" y="303"/>
                    <a:pt x="2484" y="270"/>
                    <a:pt x="2448" y="250"/>
                  </a:cubicBezTo>
                  <a:lnTo>
                    <a:pt x="2448" y="250"/>
                  </a:lnTo>
                  <a:cubicBezTo>
                    <a:pt x="2429" y="231"/>
                    <a:pt x="2405" y="219"/>
                    <a:pt x="2376" y="219"/>
                  </a:cubicBezTo>
                  <a:cubicBezTo>
                    <a:pt x="2366" y="219"/>
                    <a:pt x="2356" y="220"/>
                    <a:pt x="2346" y="223"/>
                  </a:cubicBezTo>
                  <a:lnTo>
                    <a:pt x="2346" y="223"/>
                  </a:lnTo>
                  <a:cubicBezTo>
                    <a:pt x="2340" y="223"/>
                    <a:pt x="2335" y="223"/>
                    <a:pt x="2329" y="224"/>
                  </a:cubicBezTo>
                  <a:lnTo>
                    <a:pt x="2329" y="224"/>
                  </a:lnTo>
                  <a:cubicBezTo>
                    <a:pt x="1758" y="246"/>
                    <a:pt x="583" y="333"/>
                    <a:pt x="231" y="893"/>
                  </a:cubicBezTo>
                  <a:cubicBezTo>
                    <a:pt x="1" y="1269"/>
                    <a:pt x="189" y="1813"/>
                    <a:pt x="252" y="2211"/>
                  </a:cubicBezTo>
                  <a:cubicBezTo>
                    <a:pt x="775" y="5266"/>
                    <a:pt x="524" y="8384"/>
                    <a:pt x="1068" y="11438"/>
                  </a:cubicBezTo>
                  <a:cubicBezTo>
                    <a:pt x="1089" y="11522"/>
                    <a:pt x="1172" y="11564"/>
                    <a:pt x="1256" y="11564"/>
                  </a:cubicBezTo>
                  <a:cubicBezTo>
                    <a:pt x="2375" y="11564"/>
                    <a:pt x="3518" y="11601"/>
                    <a:pt x="4656" y="11601"/>
                  </a:cubicBezTo>
                  <a:cubicBezTo>
                    <a:pt x="5604" y="11601"/>
                    <a:pt x="6548" y="11575"/>
                    <a:pt x="7470" y="11480"/>
                  </a:cubicBezTo>
                  <a:cubicBezTo>
                    <a:pt x="7554" y="11480"/>
                    <a:pt x="7638" y="11438"/>
                    <a:pt x="7659" y="11355"/>
                  </a:cubicBezTo>
                  <a:cubicBezTo>
                    <a:pt x="8328" y="7819"/>
                    <a:pt x="8433" y="4282"/>
                    <a:pt x="8747" y="725"/>
                  </a:cubicBezTo>
                  <a:cubicBezTo>
                    <a:pt x="8747" y="663"/>
                    <a:pt x="8705" y="558"/>
                    <a:pt x="8621" y="558"/>
                  </a:cubicBezTo>
                  <a:cubicBezTo>
                    <a:pt x="7554" y="391"/>
                    <a:pt x="6508" y="202"/>
                    <a:pt x="5462" y="14"/>
                  </a:cubicBezTo>
                  <a:cubicBezTo>
                    <a:pt x="5439" y="5"/>
                    <a:pt x="5417" y="1"/>
                    <a:pt x="5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6"/>
            <p:cNvSpPr/>
            <p:nvPr/>
          </p:nvSpPr>
          <p:spPr>
            <a:xfrm>
              <a:off x="4275800" y="989925"/>
              <a:ext cx="15725" cy="185325"/>
            </a:xfrm>
            <a:custGeom>
              <a:avLst/>
              <a:gdLst/>
              <a:ahLst/>
              <a:cxnLst/>
              <a:rect l="l" t="t" r="r" b="b"/>
              <a:pathLst>
                <a:path w="629" h="7413" extrusionOk="0">
                  <a:moveTo>
                    <a:pt x="212" y="0"/>
                  </a:moveTo>
                  <a:cubicBezTo>
                    <a:pt x="136" y="0"/>
                    <a:pt x="63" y="48"/>
                    <a:pt x="63" y="142"/>
                  </a:cubicBezTo>
                  <a:cubicBezTo>
                    <a:pt x="147" y="2485"/>
                    <a:pt x="0" y="4891"/>
                    <a:pt x="231" y="7256"/>
                  </a:cubicBezTo>
                  <a:cubicBezTo>
                    <a:pt x="241" y="7360"/>
                    <a:pt x="320" y="7413"/>
                    <a:pt x="398" y="7413"/>
                  </a:cubicBezTo>
                  <a:cubicBezTo>
                    <a:pt x="476" y="7413"/>
                    <a:pt x="555" y="7360"/>
                    <a:pt x="565" y="7256"/>
                  </a:cubicBezTo>
                  <a:cubicBezTo>
                    <a:pt x="628" y="4870"/>
                    <a:pt x="482" y="2485"/>
                    <a:pt x="377" y="142"/>
                  </a:cubicBezTo>
                  <a:cubicBezTo>
                    <a:pt x="367" y="48"/>
                    <a:pt x="288"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6"/>
            <p:cNvSpPr/>
            <p:nvPr/>
          </p:nvSpPr>
          <p:spPr>
            <a:xfrm>
              <a:off x="4219825" y="894650"/>
              <a:ext cx="66700" cy="163675"/>
            </a:xfrm>
            <a:custGeom>
              <a:avLst/>
              <a:gdLst/>
              <a:ahLst/>
              <a:cxnLst/>
              <a:rect l="l" t="t" r="r" b="b"/>
              <a:pathLst>
                <a:path w="2668" h="6547" extrusionOk="0">
                  <a:moveTo>
                    <a:pt x="1059" y="0"/>
                  </a:moveTo>
                  <a:cubicBezTo>
                    <a:pt x="1016" y="0"/>
                    <a:pt x="973" y="18"/>
                    <a:pt x="942" y="61"/>
                  </a:cubicBezTo>
                  <a:cubicBezTo>
                    <a:pt x="587" y="626"/>
                    <a:pt x="1" y="1588"/>
                    <a:pt x="43" y="2216"/>
                  </a:cubicBezTo>
                  <a:cubicBezTo>
                    <a:pt x="63" y="2697"/>
                    <a:pt x="879" y="3743"/>
                    <a:pt x="1089" y="4162"/>
                  </a:cubicBezTo>
                  <a:cubicBezTo>
                    <a:pt x="1507" y="4915"/>
                    <a:pt x="1884" y="5710"/>
                    <a:pt x="2344" y="6464"/>
                  </a:cubicBezTo>
                  <a:cubicBezTo>
                    <a:pt x="2377" y="6522"/>
                    <a:pt x="2423" y="6546"/>
                    <a:pt x="2469" y="6546"/>
                  </a:cubicBezTo>
                  <a:cubicBezTo>
                    <a:pt x="2570" y="6546"/>
                    <a:pt x="2667" y="6426"/>
                    <a:pt x="2595" y="6296"/>
                  </a:cubicBezTo>
                  <a:cubicBezTo>
                    <a:pt x="1947" y="5145"/>
                    <a:pt x="1361" y="3995"/>
                    <a:pt x="733" y="2844"/>
                  </a:cubicBezTo>
                  <a:cubicBezTo>
                    <a:pt x="419" y="2279"/>
                    <a:pt x="315" y="2174"/>
                    <a:pt x="587" y="1588"/>
                  </a:cubicBezTo>
                  <a:cubicBezTo>
                    <a:pt x="796" y="1128"/>
                    <a:pt x="963" y="647"/>
                    <a:pt x="1172" y="207"/>
                  </a:cubicBezTo>
                  <a:cubicBezTo>
                    <a:pt x="1261" y="104"/>
                    <a:pt x="1162"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6"/>
            <p:cNvSpPr/>
            <p:nvPr/>
          </p:nvSpPr>
          <p:spPr>
            <a:xfrm>
              <a:off x="4280325" y="894575"/>
              <a:ext cx="80775" cy="170150"/>
            </a:xfrm>
            <a:custGeom>
              <a:avLst/>
              <a:gdLst/>
              <a:ahLst/>
              <a:cxnLst/>
              <a:rect l="l" t="t" r="r" b="b"/>
              <a:pathLst>
                <a:path w="3231" h="6806" extrusionOk="0">
                  <a:moveTo>
                    <a:pt x="2032" y="1"/>
                  </a:moveTo>
                  <a:cubicBezTo>
                    <a:pt x="1944" y="1"/>
                    <a:pt x="1855" y="111"/>
                    <a:pt x="1912" y="210"/>
                  </a:cubicBezTo>
                  <a:cubicBezTo>
                    <a:pt x="2142" y="692"/>
                    <a:pt x="2372" y="1173"/>
                    <a:pt x="2540" y="1675"/>
                  </a:cubicBezTo>
                  <a:cubicBezTo>
                    <a:pt x="2665" y="2114"/>
                    <a:pt x="2686" y="2052"/>
                    <a:pt x="2560" y="2470"/>
                  </a:cubicBezTo>
                  <a:cubicBezTo>
                    <a:pt x="2477" y="2742"/>
                    <a:pt x="2226" y="3035"/>
                    <a:pt x="2058" y="3307"/>
                  </a:cubicBezTo>
                  <a:cubicBezTo>
                    <a:pt x="1389" y="4395"/>
                    <a:pt x="698" y="5462"/>
                    <a:pt x="71" y="6571"/>
                  </a:cubicBezTo>
                  <a:cubicBezTo>
                    <a:pt x="0" y="6698"/>
                    <a:pt x="100" y="6805"/>
                    <a:pt x="205" y="6805"/>
                  </a:cubicBezTo>
                  <a:cubicBezTo>
                    <a:pt x="256" y="6805"/>
                    <a:pt x="308" y="6779"/>
                    <a:pt x="343" y="6718"/>
                  </a:cubicBezTo>
                  <a:cubicBezTo>
                    <a:pt x="1138" y="5358"/>
                    <a:pt x="2372" y="3935"/>
                    <a:pt x="2958" y="2470"/>
                  </a:cubicBezTo>
                  <a:cubicBezTo>
                    <a:pt x="3230" y="1675"/>
                    <a:pt x="2581" y="754"/>
                    <a:pt x="2142" y="85"/>
                  </a:cubicBezTo>
                  <a:cubicBezTo>
                    <a:pt x="2115" y="25"/>
                    <a:pt x="2074" y="1"/>
                    <a:pt x="20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6"/>
            <p:cNvSpPr/>
            <p:nvPr/>
          </p:nvSpPr>
          <p:spPr>
            <a:xfrm>
              <a:off x="4269725" y="897650"/>
              <a:ext cx="30150" cy="23800"/>
            </a:xfrm>
            <a:custGeom>
              <a:avLst/>
              <a:gdLst/>
              <a:ahLst/>
              <a:cxnLst/>
              <a:rect l="l" t="t" r="r" b="b"/>
              <a:pathLst>
                <a:path w="1206" h="952" extrusionOk="0">
                  <a:moveTo>
                    <a:pt x="594" y="0"/>
                  </a:moveTo>
                  <a:cubicBezTo>
                    <a:pt x="523" y="0"/>
                    <a:pt x="467" y="75"/>
                    <a:pt x="411" y="150"/>
                  </a:cubicBezTo>
                  <a:cubicBezTo>
                    <a:pt x="285" y="318"/>
                    <a:pt x="181" y="485"/>
                    <a:pt x="76" y="673"/>
                  </a:cubicBezTo>
                  <a:cubicBezTo>
                    <a:pt x="1" y="787"/>
                    <a:pt x="79" y="951"/>
                    <a:pt x="187" y="951"/>
                  </a:cubicBezTo>
                  <a:cubicBezTo>
                    <a:pt x="198" y="951"/>
                    <a:pt x="210" y="949"/>
                    <a:pt x="223" y="945"/>
                  </a:cubicBezTo>
                  <a:cubicBezTo>
                    <a:pt x="306" y="938"/>
                    <a:pt x="388" y="936"/>
                    <a:pt x="467" y="936"/>
                  </a:cubicBezTo>
                  <a:cubicBezTo>
                    <a:pt x="627" y="936"/>
                    <a:pt x="781" y="945"/>
                    <a:pt x="934" y="945"/>
                  </a:cubicBezTo>
                  <a:cubicBezTo>
                    <a:pt x="1101" y="924"/>
                    <a:pt x="1206" y="778"/>
                    <a:pt x="1122" y="631"/>
                  </a:cubicBezTo>
                  <a:cubicBezTo>
                    <a:pt x="1039" y="527"/>
                    <a:pt x="976" y="401"/>
                    <a:pt x="913" y="297"/>
                  </a:cubicBezTo>
                  <a:cubicBezTo>
                    <a:pt x="829" y="192"/>
                    <a:pt x="788" y="66"/>
                    <a:pt x="620" y="4"/>
                  </a:cubicBezTo>
                  <a:cubicBezTo>
                    <a:pt x="611" y="1"/>
                    <a:pt x="603" y="0"/>
                    <a:pt x="5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6"/>
            <p:cNvSpPr/>
            <p:nvPr/>
          </p:nvSpPr>
          <p:spPr>
            <a:xfrm>
              <a:off x="4271100" y="924800"/>
              <a:ext cx="21975" cy="67175"/>
            </a:xfrm>
            <a:custGeom>
              <a:avLst/>
              <a:gdLst/>
              <a:ahLst/>
              <a:cxnLst/>
              <a:rect l="l" t="t" r="r" b="b"/>
              <a:pathLst>
                <a:path w="879" h="2687" extrusionOk="0">
                  <a:moveTo>
                    <a:pt x="491" y="1"/>
                  </a:moveTo>
                  <a:cubicBezTo>
                    <a:pt x="469" y="1"/>
                    <a:pt x="444" y="2"/>
                    <a:pt x="419" y="6"/>
                  </a:cubicBezTo>
                  <a:cubicBezTo>
                    <a:pt x="0" y="48"/>
                    <a:pt x="21" y="633"/>
                    <a:pt x="21" y="905"/>
                  </a:cubicBezTo>
                  <a:cubicBezTo>
                    <a:pt x="0" y="1470"/>
                    <a:pt x="21" y="2119"/>
                    <a:pt x="251" y="2621"/>
                  </a:cubicBezTo>
                  <a:cubicBezTo>
                    <a:pt x="280" y="2670"/>
                    <a:pt x="323" y="2687"/>
                    <a:pt x="365" y="2687"/>
                  </a:cubicBezTo>
                  <a:cubicBezTo>
                    <a:pt x="413" y="2687"/>
                    <a:pt x="459" y="2664"/>
                    <a:pt x="481" y="2642"/>
                  </a:cubicBezTo>
                  <a:cubicBezTo>
                    <a:pt x="544" y="2642"/>
                    <a:pt x="586" y="2642"/>
                    <a:pt x="649" y="2558"/>
                  </a:cubicBezTo>
                  <a:cubicBezTo>
                    <a:pt x="879" y="2035"/>
                    <a:pt x="879" y="1324"/>
                    <a:pt x="879" y="759"/>
                  </a:cubicBezTo>
                  <a:cubicBezTo>
                    <a:pt x="879" y="482"/>
                    <a:pt x="879" y="1"/>
                    <a:pt x="4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6"/>
            <p:cNvSpPr/>
            <p:nvPr/>
          </p:nvSpPr>
          <p:spPr>
            <a:xfrm>
              <a:off x="4222450" y="1166075"/>
              <a:ext cx="9425" cy="7350"/>
            </a:xfrm>
            <a:custGeom>
              <a:avLst/>
              <a:gdLst/>
              <a:ahLst/>
              <a:cxnLst/>
              <a:rect l="l" t="t" r="r" b="b"/>
              <a:pathLst>
                <a:path w="377" h="294" extrusionOk="0">
                  <a:moveTo>
                    <a:pt x="189" y="0"/>
                  </a:moveTo>
                  <a:cubicBezTo>
                    <a:pt x="0" y="0"/>
                    <a:pt x="0" y="293"/>
                    <a:pt x="189" y="293"/>
                  </a:cubicBezTo>
                  <a:cubicBezTo>
                    <a:pt x="377" y="293"/>
                    <a:pt x="377" y="0"/>
                    <a:pt x="1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6"/>
            <p:cNvSpPr/>
            <p:nvPr/>
          </p:nvSpPr>
          <p:spPr>
            <a:xfrm>
              <a:off x="4230300" y="1171300"/>
              <a:ext cx="27475" cy="354225"/>
            </a:xfrm>
            <a:custGeom>
              <a:avLst/>
              <a:gdLst/>
              <a:ahLst/>
              <a:cxnLst/>
              <a:rect l="l" t="t" r="r" b="b"/>
              <a:pathLst>
                <a:path w="1099" h="14169" extrusionOk="0">
                  <a:moveTo>
                    <a:pt x="480" y="0"/>
                  </a:moveTo>
                  <a:cubicBezTo>
                    <a:pt x="411" y="0"/>
                    <a:pt x="336" y="49"/>
                    <a:pt x="314" y="126"/>
                  </a:cubicBezTo>
                  <a:cubicBezTo>
                    <a:pt x="0" y="2365"/>
                    <a:pt x="168" y="4792"/>
                    <a:pt x="209" y="7052"/>
                  </a:cubicBezTo>
                  <a:cubicBezTo>
                    <a:pt x="293" y="9354"/>
                    <a:pt x="419" y="11676"/>
                    <a:pt x="670" y="13957"/>
                  </a:cubicBezTo>
                  <a:cubicBezTo>
                    <a:pt x="680" y="14095"/>
                    <a:pt x="794" y="14169"/>
                    <a:pt x="900" y="14169"/>
                  </a:cubicBezTo>
                  <a:cubicBezTo>
                    <a:pt x="1003" y="14169"/>
                    <a:pt x="1098" y="14101"/>
                    <a:pt x="1088" y="13957"/>
                  </a:cubicBezTo>
                  <a:cubicBezTo>
                    <a:pt x="879" y="11655"/>
                    <a:pt x="691" y="9354"/>
                    <a:pt x="628" y="7052"/>
                  </a:cubicBezTo>
                  <a:cubicBezTo>
                    <a:pt x="565" y="4750"/>
                    <a:pt x="732" y="2428"/>
                    <a:pt x="607" y="126"/>
                  </a:cubicBezTo>
                  <a:cubicBezTo>
                    <a:pt x="597" y="38"/>
                    <a:pt x="541" y="0"/>
                    <a:pt x="4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6"/>
            <p:cNvSpPr/>
            <p:nvPr/>
          </p:nvSpPr>
          <p:spPr>
            <a:xfrm>
              <a:off x="4248600" y="1168600"/>
              <a:ext cx="43975" cy="362100"/>
            </a:xfrm>
            <a:custGeom>
              <a:avLst/>
              <a:gdLst/>
              <a:ahLst/>
              <a:cxnLst/>
              <a:rect l="l" t="t" r="r" b="b"/>
              <a:pathLst>
                <a:path w="1759" h="14484" extrusionOk="0">
                  <a:moveTo>
                    <a:pt x="1258" y="1"/>
                  </a:moveTo>
                  <a:cubicBezTo>
                    <a:pt x="1190" y="1"/>
                    <a:pt x="1126" y="40"/>
                    <a:pt x="1109" y="130"/>
                  </a:cubicBezTo>
                  <a:cubicBezTo>
                    <a:pt x="586" y="2494"/>
                    <a:pt x="837" y="4900"/>
                    <a:pt x="942" y="7306"/>
                  </a:cubicBezTo>
                  <a:cubicBezTo>
                    <a:pt x="1005" y="8583"/>
                    <a:pt x="1068" y="9880"/>
                    <a:pt x="1130" y="11177"/>
                  </a:cubicBezTo>
                  <a:cubicBezTo>
                    <a:pt x="1151" y="11847"/>
                    <a:pt x="1298" y="12558"/>
                    <a:pt x="1235" y="13228"/>
                  </a:cubicBezTo>
                  <a:cubicBezTo>
                    <a:pt x="1151" y="14128"/>
                    <a:pt x="1109" y="14002"/>
                    <a:pt x="231" y="14065"/>
                  </a:cubicBezTo>
                  <a:cubicBezTo>
                    <a:pt x="0" y="14107"/>
                    <a:pt x="0" y="14441"/>
                    <a:pt x="231" y="14462"/>
                  </a:cubicBezTo>
                  <a:cubicBezTo>
                    <a:pt x="649" y="14483"/>
                    <a:pt x="1068" y="14483"/>
                    <a:pt x="1528" y="14483"/>
                  </a:cubicBezTo>
                  <a:cubicBezTo>
                    <a:pt x="1653" y="14483"/>
                    <a:pt x="1758" y="14379"/>
                    <a:pt x="1758" y="14253"/>
                  </a:cubicBezTo>
                  <a:cubicBezTo>
                    <a:pt x="1633" y="11931"/>
                    <a:pt x="1486" y="9629"/>
                    <a:pt x="1360" y="7306"/>
                  </a:cubicBezTo>
                  <a:cubicBezTo>
                    <a:pt x="1235" y="4942"/>
                    <a:pt x="1005" y="2557"/>
                    <a:pt x="1423" y="234"/>
                  </a:cubicBezTo>
                  <a:cubicBezTo>
                    <a:pt x="1474" y="94"/>
                    <a:pt x="1362" y="1"/>
                    <a:pt x="1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6"/>
            <p:cNvSpPr/>
            <p:nvPr/>
          </p:nvSpPr>
          <p:spPr>
            <a:xfrm>
              <a:off x="4208850" y="1522300"/>
              <a:ext cx="100325" cy="42250"/>
            </a:xfrm>
            <a:custGeom>
              <a:avLst/>
              <a:gdLst/>
              <a:ahLst/>
              <a:cxnLst/>
              <a:rect l="l" t="t" r="r" b="b"/>
              <a:pathLst>
                <a:path w="4013" h="1690" extrusionOk="0">
                  <a:moveTo>
                    <a:pt x="1779" y="0"/>
                  </a:moveTo>
                  <a:cubicBezTo>
                    <a:pt x="1235" y="0"/>
                    <a:pt x="502" y="272"/>
                    <a:pt x="230" y="796"/>
                  </a:cubicBezTo>
                  <a:cubicBezTo>
                    <a:pt x="0" y="1256"/>
                    <a:pt x="419" y="1570"/>
                    <a:pt x="837" y="1674"/>
                  </a:cubicBezTo>
                  <a:cubicBezTo>
                    <a:pt x="895" y="1684"/>
                    <a:pt x="972" y="1689"/>
                    <a:pt x="1062" y="1689"/>
                  </a:cubicBezTo>
                  <a:cubicBezTo>
                    <a:pt x="1917" y="1689"/>
                    <a:pt x="4012" y="1238"/>
                    <a:pt x="3369" y="272"/>
                  </a:cubicBezTo>
                  <a:cubicBezTo>
                    <a:pt x="3324" y="205"/>
                    <a:pt x="3255" y="175"/>
                    <a:pt x="3189" y="175"/>
                  </a:cubicBezTo>
                  <a:cubicBezTo>
                    <a:pt x="3070" y="175"/>
                    <a:pt x="2960" y="271"/>
                    <a:pt x="3013" y="419"/>
                  </a:cubicBezTo>
                  <a:cubicBezTo>
                    <a:pt x="3202" y="1005"/>
                    <a:pt x="1737" y="1256"/>
                    <a:pt x="1423" y="1277"/>
                  </a:cubicBezTo>
                  <a:cubicBezTo>
                    <a:pt x="1352" y="1289"/>
                    <a:pt x="1241" y="1302"/>
                    <a:pt x="1125" y="1302"/>
                  </a:cubicBezTo>
                  <a:cubicBezTo>
                    <a:pt x="833" y="1302"/>
                    <a:pt x="514" y="1216"/>
                    <a:pt x="754" y="796"/>
                  </a:cubicBezTo>
                  <a:cubicBezTo>
                    <a:pt x="921" y="503"/>
                    <a:pt x="1486" y="398"/>
                    <a:pt x="1758" y="377"/>
                  </a:cubicBezTo>
                  <a:cubicBezTo>
                    <a:pt x="1988" y="314"/>
                    <a:pt x="2009" y="0"/>
                    <a:pt x="17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6"/>
            <p:cNvSpPr/>
            <p:nvPr/>
          </p:nvSpPr>
          <p:spPr>
            <a:xfrm>
              <a:off x="4309800" y="1172350"/>
              <a:ext cx="42700" cy="353050"/>
            </a:xfrm>
            <a:custGeom>
              <a:avLst/>
              <a:gdLst/>
              <a:ahLst/>
              <a:cxnLst/>
              <a:rect l="l" t="t" r="r" b="b"/>
              <a:pathLst>
                <a:path w="1708" h="14122" extrusionOk="0">
                  <a:moveTo>
                    <a:pt x="334" y="0"/>
                  </a:moveTo>
                  <a:cubicBezTo>
                    <a:pt x="266" y="0"/>
                    <a:pt x="190" y="47"/>
                    <a:pt x="168" y="147"/>
                  </a:cubicBezTo>
                  <a:cubicBezTo>
                    <a:pt x="1" y="2490"/>
                    <a:pt x="273" y="4959"/>
                    <a:pt x="461" y="7303"/>
                  </a:cubicBezTo>
                  <a:cubicBezTo>
                    <a:pt x="649" y="9521"/>
                    <a:pt x="900" y="11781"/>
                    <a:pt x="1277" y="13978"/>
                  </a:cubicBezTo>
                  <a:cubicBezTo>
                    <a:pt x="1294" y="14078"/>
                    <a:pt x="1367" y="14122"/>
                    <a:pt x="1448" y="14122"/>
                  </a:cubicBezTo>
                  <a:cubicBezTo>
                    <a:pt x="1570" y="14122"/>
                    <a:pt x="1708" y="14024"/>
                    <a:pt x="1695" y="13873"/>
                  </a:cubicBezTo>
                  <a:cubicBezTo>
                    <a:pt x="1361" y="11509"/>
                    <a:pt x="1047" y="9165"/>
                    <a:pt x="858" y="6780"/>
                  </a:cubicBezTo>
                  <a:cubicBezTo>
                    <a:pt x="670" y="4562"/>
                    <a:pt x="733" y="2302"/>
                    <a:pt x="461" y="105"/>
                  </a:cubicBezTo>
                  <a:cubicBezTo>
                    <a:pt x="451" y="37"/>
                    <a:pt x="395" y="0"/>
                    <a:pt x="3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6"/>
            <p:cNvSpPr/>
            <p:nvPr/>
          </p:nvSpPr>
          <p:spPr>
            <a:xfrm>
              <a:off x="4342750" y="1167550"/>
              <a:ext cx="45550" cy="362100"/>
            </a:xfrm>
            <a:custGeom>
              <a:avLst/>
              <a:gdLst/>
              <a:ahLst/>
              <a:cxnLst/>
              <a:rect l="l" t="t" r="r" b="b"/>
              <a:pathLst>
                <a:path w="1822" h="14484" extrusionOk="0">
                  <a:moveTo>
                    <a:pt x="569" y="1"/>
                  </a:moveTo>
                  <a:cubicBezTo>
                    <a:pt x="489" y="1"/>
                    <a:pt x="408" y="43"/>
                    <a:pt x="398" y="130"/>
                  </a:cubicBezTo>
                  <a:cubicBezTo>
                    <a:pt x="1" y="2578"/>
                    <a:pt x="398" y="5068"/>
                    <a:pt x="670" y="7558"/>
                  </a:cubicBezTo>
                  <a:cubicBezTo>
                    <a:pt x="796" y="8918"/>
                    <a:pt x="942" y="10299"/>
                    <a:pt x="1089" y="11659"/>
                  </a:cubicBezTo>
                  <a:cubicBezTo>
                    <a:pt x="1131" y="12056"/>
                    <a:pt x="1465" y="13354"/>
                    <a:pt x="1298" y="13688"/>
                  </a:cubicBezTo>
                  <a:cubicBezTo>
                    <a:pt x="1047" y="14149"/>
                    <a:pt x="733" y="14044"/>
                    <a:pt x="252" y="14107"/>
                  </a:cubicBezTo>
                  <a:cubicBezTo>
                    <a:pt x="43" y="14149"/>
                    <a:pt x="84" y="14483"/>
                    <a:pt x="294" y="14483"/>
                  </a:cubicBezTo>
                  <a:cubicBezTo>
                    <a:pt x="712" y="14483"/>
                    <a:pt x="1131" y="14483"/>
                    <a:pt x="1570" y="14462"/>
                  </a:cubicBezTo>
                  <a:cubicBezTo>
                    <a:pt x="1675" y="14462"/>
                    <a:pt x="1821" y="14358"/>
                    <a:pt x="1821" y="14211"/>
                  </a:cubicBezTo>
                  <a:cubicBezTo>
                    <a:pt x="1549" y="11805"/>
                    <a:pt x="1298" y="9441"/>
                    <a:pt x="1026" y="7035"/>
                  </a:cubicBezTo>
                  <a:cubicBezTo>
                    <a:pt x="775" y="4754"/>
                    <a:pt x="461" y="2452"/>
                    <a:pt x="733" y="172"/>
                  </a:cubicBezTo>
                  <a:cubicBezTo>
                    <a:pt x="756" y="59"/>
                    <a:pt x="663" y="1"/>
                    <a:pt x="5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6"/>
            <p:cNvSpPr/>
            <p:nvPr/>
          </p:nvSpPr>
          <p:spPr>
            <a:xfrm>
              <a:off x="4306150" y="1521775"/>
              <a:ext cx="100425" cy="42800"/>
            </a:xfrm>
            <a:custGeom>
              <a:avLst/>
              <a:gdLst/>
              <a:ahLst/>
              <a:cxnLst/>
              <a:rect l="l" t="t" r="r" b="b"/>
              <a:pathLst>
                <a:path w="4017" h="1712" extrusionOk="0">
                  <a:moveTo>
                    <a:pt x="1716" y="1"/>
                  </a:moveTo>
                  <a:cubicBezTo>
                    <a:pt x="1151" y="21"/>
                    <a:pt x="460" y="314"/>
                    <a:pt x="209" y="858"/>
                  </a:cubicBezTo>
                  <a:cubicBezTo>
                    <a:pt x="0" y="1298"/>
                    <a:pt x="377" y="1612"/>
                    <a:pt x="774" y="1695"/>
                  </a:cubicBezTo>
                  <a:cubicBezTo>
                    <a:pt x="824" y="1706"/>
                    <a:pt x="889" y="1711"/>
                    <a:pt x="966" y="1711"/>
                  </a:cubicBezTo>
                  <a:cubicBezTo>
                    <a:pt x="1797" y="1711"/>
                    <a:pt x="4016" y="1104"/>
                    <a:pt x="3327" y="147"/>
                  </a:cubicBezTo>
                  <a:cubicBezTo>
                    <a:pt x="3284" y="97"/>
                    <a:pt x="3220" y="74"/>
                    <a:pt x="3157" y="74"/>
                  </a:cubicBezTo>
                  <a:cubicBezTo>
                    <a:pt x="3034" y="74"/>
                    <a:pt x="2916" y="162"/>
                    <a:pt x="2971" y="314"/>
                  </a:cubicBezTo>
                  <a:cubicBezTo>
                    <a:pt x="3034" y="524"/>
                    <a:pt x="2783" y="754"/>
                    <a:pt x="2616" y="837"/>
                  </a:cubicBezTo>
                  <a:cubicBezTo>
                    <a:pt x="2469" y="942"/>
                    <a:pt x="2302" y="984"/>
                    <a:pt x="2155" y="1068"/>
                  </a:cubicBezTo>
                  <a:cubicBezTo>
                    <a:pt x="1841" y="1193"/>
                    <a:pt x="1507" y="1277"/>
                    <a:pt x="1151" y="1277"/>
                  </a:cubicBezTo>
                  <a:cubicBezTo>
                    <a:pt x="1099" y="1277"/>
                    <a:pt x="1015" y="1282"/>
                    <a:pt x="934" y="1282"/>
                  </a:cubicBezTo>
                  <a:cubicBezTo>
                    <a:pt x="853" y="1282"/>
                    <a:pt x="774" y="1277"/>
                    <a:pt x="732" y="1256"/>
                  </a:cubicBezTo>
                  <a:cubicBezTo>
                    <a:pt x="607" y="1151"/>
                    <a:pt x="732" y="817"/>
                    <a:pt x="837" y="733"/>
                  </a:cubicBezTo>
                  <a:cubicBezTo>
                    <a:pt x="1046" y="503"/>
                    <a:pt x="1465" y="398"/>
                    <a:pt x="1758" y="335"/>
                  </a:cubicBezTo>
                  <a:cubicBezTo>
                    <a:pt x="1946" y="314"/>
                    <a:pt x="1883" y="1"/>
                    <a:pt x="17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6"/>
            <p:cNvSpPr/>
            <p:nvPr/>
          </p:nvSpPr>
          <p:spPr>
            <a:xfrm>
              <a:off x="4402325" y="903550"/>
              <a:ext cx="73850" cy="301700"/>
            </a:xfrm>
            <a:custGeom>
              <a:avLst/>
              <a:gdLst/>
              <a:ahLst/>
              <a:cxnLst/>
              <a:rect l="l" t="t" r="r" b="b"/>
              <a:pathLst>
                <a:path w="2954" h="12068" extrusionOk="0">
                  <a:moveTo>
                    <a:pt x="250" y="1"/>
                  </a:moveTo>
                  <a:cubicBezTo>
                    <a:pt x="122" y="1"/>
                    <a:pt x="1" y="184"/>
                    <a:pt x="108" y="291"/>
                  </a:cubicBezTo>
                  <a:cubicBezTo>
                    <a:pt x="819" y="918"/>
                    <a:pt x="945" y="2279"/>
                    <a:pt x="1175" y="3157"/>
                  </a:cubicBezTo>
                  <a:cubicBezTo>
                    <a:pt x="1426" y="4120"/>
                    <a:pt x="1635" y="5082"/>
                    <a:pt x="1802" y="6045"/>
                  </a:cubicBezTo>
                  <a:cubicBezTo>
                    <a:pt x="2179" y="8012"/>
                    <a:pt x="2263" y="9978"/>
                    <a:pt x="2535" y="11945"/>
                  </a:cubicBezTo>
                  <a:cubicBezTo>
                    <a:pt x="2552" y="12031"/>
                    <a:pt x="2615" y="12068"/>
                    <a:pt x="2684" y="12068"/>
                  </a:cubicBezTo>
                  <a:cubicBezTo>
                    <a:pt x="2782" y="12068"/>
                    <a:pt x="2890" y="11993"/>
                    <a:pt x="2890" y="11882"/>
                  </a:cubicBezTo>
                  <a:cubicBezTo>
                    <a:pt x="2953" y="9602"/>
                    <a:pt x="2514" y="7196"/>
                    <a:pt x="2074" y="4957"/>
                  </a:cubicBezTo>
                  <a:cubicBezTo>
                    <a:pt x="1844" y="3827"/>
                    <a:pt x="1572" y="2697"/>
                    <a:pt x="1237" y="1588"/>
                  </a:cubicBezTo>
                  <a:cubicBezTo>
                    <a:pt x="1049" y="918"/>
                    <a:pt x="924" y="374"/>
                    <a:pt x="317" y="19"/>
                  </a:cubicBezTo>
                  <a:cubicBezTo>
                    <a:pt x="295" y="6"/>
                    <a:pt x="273" y="1"/>
                    <a:pt x="2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6"/>
            <p:cNvSpPr/>
            <p:nvPr/>
          </p:nvSpPr>
          <p:spPr>
            <a:xfrm>
              <a:off x="4397750" y="978425"/>
              <a:ext cx="36050" cy="236850"/>
            </a:xfrm>
            <a:custGeom>
              <a:avLst/>
              <a:gdLst/>
              <a:ahLst/>
              <a:cxnLst/>
              <a:rect l="l" t="t" r="r" b="b"/>
              <a:pathLst>
                <a:path w="1442" h="9474" extrusionOk="0">
                  <a:moveTo>
                    <a:pt x="212" y="0"/>
                  </a:moveTo>
                  <a:cubicBezTo>
                    <a:pt x="110" y="0"/>
                    <a:pt x="0" y="86"/>
                    <a:pt x="40" y="204"/>
                  </a:cubicBezTo>
                  <a:cubicBezTo>
                    <a:pt x="625" y="3259"/>
                    <a:pt x="688" y="6230"/>
                    <a:pt x="939" y="9285"/>
                  </a:cubicBezTo>
                  <a:cubicBezTo>
                    <a:pt x="960" y="9411"/>
                    <a:pt x="1060" y="9473"/>
                    <a:pt x="1154" y="9473"/>
                  </a:cubicBezTo>
                  <a:cubicBezTo>
                    <a:pt x="1248" y="9473"/>
                    <a:pt x="1337" y="9411"/>
                    <a:pt x="1337" y="9285"/>
                  </a:cubicBezTo>
                  <a:cubicBezTo>
                    <a:pt x="1441" y="6293"/>
                    <a:pt x="1253" y="2945"/>
                    <a:pt x="353" y="100"/>
                  </a:cubicBezTo>
                  <a:cubicBezTo>
                    <a:pt x="330" y="30"/>
                    <a:pt x="272"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6"/>
            <p:cNvSpPr/>
            <p:nvPr/>
          </p:nvSpPr>
          <p:spPr>
            <a:xfrm>
              <a:off x="4423475" y="1203650"/>
              <a:ext cx="49550" cy="12350"/>
            </a:xfrm>
            <a:custGeom>
              <a:avLst/>
              <a:gdLst/>
              <a:ahLst/>
              <a:cxnLst/>
              <a:rect l="l" t="t" r="r" b="b"/>
              <a:pathLst>
                <a:path w="1982" h="494" extrusionOk="0">
                  <a:moveTo>
                    <a:pt x="1674" y="1"/>
                  </a:moveTo>
                  <a:cubicBezTo>
                    <a:pt x="1462" y="1"/>
                    <a:pt x="1222" y="69"/>
                    <a:pt x="998" y="88"/>
                  </a:cubicBezTo>
                  <a:cubicBezTo>
                    <a:pt x="862" y="98"/>
                    <a:pt x="737" y="103"/>
                    <a:pt x="611" y="103"/>
                  </a:cubicBezTo>
                  <a:cubicBezTo>
                    <a:pt x="486" y="103"/>
                    <a:pt x="360" y="98"/>
                    <a:pt x="224" y="88"/>
                  </a:cubicBezTo>
                  <a:cubicBezTo>
                    <a:pt x="219" y="87"/>
                    <a:pt x="213" y="87"/>
                    <a:pt x="208" y="87"/>
                  </a:cubicBezTo>
                  <a:cubicBezTo>
                    <a:pt x="53" y="87"/>
                    <a:pt x="0" y="381"/>
                    <a:pt x="182" y="402"/>
                  </a:cubicBezTo>
                  <a:cubicBezTo>
                    <a:pt x="441" y="445"/>
                    <a:pt x="749" y="493"/>
                    <a:pt x="1050" y="493"/>
                  </a:cubicBezTo>
                  <a:cubicBezTo>
                    <a:pt x="1334" y="493"/>
                    <a:pt x="1612" y="450"/>
                    <a:pt x="1835" y="318"/>
                  </a:cubicBezTo>
                  <a:cubicBezTo>
                    <a:pt x="1982" y="234"/>
                    <a:pt x="1898" y="25"/>
                    <a:pt x="1752" y="4"/>
                  </a:cubicBezTo>
                  <a:cubicBezTo>
                    <a:pt x="1726" y="2"/>
                    <a:pt x="1701" y="1"/>
                    <a:pt x="16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6"/>
            <p:cNvSpPr/>
            <p:nvPr/>
          </p:nvSpPr>
          <p:spPr>
            <a:xfrm>
              <a:off x="4413575" y="1200425"/>
              <a:ext cx="63650" cy="47500"/>
            </a:xfrm>
            <a:custGeom>
              <a:avLst/>
              <a:gdLst/>
              <a:ahLst/>
              <a:cxnLst/>
              <a:rect l="l" t="t" r="r" b="b"/>
              <a:pathLst>
                <a:path w="2546" h="1900" extrusionOk="0">
                  <a:moveTo>
                    <a:pt x="2175" y="0"/>
                  </a:moveTo>
                  <a:cubicBezTo>
                    <a:pt x="2092" y="0"/>
                    <a:pt x="2008" y="84"/>
                    <a:pt x="1980" y="196"/>
                  </a:cubicBezTo>
                  <a:cubicBezTo>
                    <a:pt x="1980" y="447"/>
                    <a:pt x="2064" y="656"/>
                    <a:pt x="2022" y="928"/>
                  </a:cubicBezTo>
                  <a:cubicBezTo>
                    <a:pt x="1938" y="1179"/>
                    <a:pt x="1771" y="1367"/>
                    <a:pt x="1520" y="1451"/>
                  </a:cubicBezTo>
                  <a:cubicBezTo>
                    <a:pt x="1448" y="1478"/>
                    <a:pt x="1376" y="1491"/>
                    <a:pt x="1306" y="1491"/>
                  </a:cubicBezTo>
                  <a:cubicBezTo>
                    <a:pt x="890" y="1491"/>
                    <a:pt x="557" y="1047"/>
                    <a:pt x="808" y="635"/>
                  </a:cubicBezTo>
                  <a:cubicBezTo>
                    <a:pt x="882" y="489"/>
                    <a:pt x="760" y="383"/>
                    <a:pt x="638" y="383"/>
                  </a:cubicBezTo>
                  <a:cubicBezTo>
                    <a:pt x="585" y="383"/>
                    <a:pt x="532" y="403"/>
                    <a:pt x="495" y="447"/>
                  </a:cubicBezTo>
                  <a:cubicBezTo>
                    <a:pt x="1" y="1099"/>
                    <a:pt x="607" y="1899"/>
                    <a:pt x="1310" y="1899"/>
                  </a:cubicBezTo>
                  <a:cubicBezTo>
                    <a:pt x="1352" y="1899"/>
                    <a:pt x="1394" y="1896"/>
                    <a:pt x="1436" y="1891"/>
                  </a:cubicBezTo>
                  <a:cubicBezTo>
                    <a:pt x="1834" y="1849"/>
                    <a:pt x="2148" y="1598"/>
                    <a:pt x="2336" y="1242"/>
                  </a:cubicBezTo>
                  <a:cubicBezTo>
                    <a:pt x="2482" y="907"/>
                    <a:pt x="2545" y="384"/>
                    <a:pt x="2294" y="70"/>
                  </a:cubicBezTo>
                  <a:cubicBezTo>
                    <a:pt x="2259" y="21"/>
                    <a:pt x="2217" y="0"/>
                    <a:pt x="21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6"/>
            <p:cNvSpPr/>
            <p:nvPr/>
          </p:nvSpPr>
          <p:spPr>
            <a:xfrm>
              <a:off x="4361075" y="1246050"/>
              <a:ext cx="179425" cy="143675"/>
            </a:xfrm>
            <a:custGeom>
              <a:avLst/>
              <a:gdLst/>
              <a:ahLst/>
              <a:cxnLst/>
              <a:rect l="l" t="t" r="r" b="b"/>
              <a:pathLst>
                <a:path w="7177" h="5747" extrusionOk="0">
                  <a:moveTo>
                    <a:pt x="5889" y="0"/>
                  </a:moveTo>
                  <a:cubicBezTo>
                    <a:pt x="5327" y="0"/>
                    <a:pt x="4663" y="128"/>
                    <a:pt x="4289" y="128"/>
                  </a:cubicBezTo>
                  <a:cubicBezTo>
                    <a:pt x="2971" y="149"/>
                    <a:pt x="1611" y="170"/>
                    <a:pt x="272" y="254"/>
                  </a:cubicBezTo>
                  <a:cubicBezTo>
                    <a:pt x="0" y="254"/>
                    <a:pt x="0" y="589"/>
                    <a:pt x="251" y="589"/>
                  </a:cubicBezTo>
                  <a:cubicBezTo>
                    <a:pt x="551" y="596"/>
                    <a:pt x="856" y="598"/>
                    <a:pt x="1162" y="598"/>
                  </a:cubicBezTo>
                  <a:cubicBezTo>
                    <a:pt x="1776" y="598"/>
                    <a:pt x="2399" y="589"/>
                    <a:pt x="3013" y="589"/>
                  </a:cubicBezTo>
                  <a:cubicBezTo>
                    <a:pt x="3626" y="589"/>
                    <a:pt x="4356" y="482"/>
                    <a:pt x="5028" y="482"/>
                  </a:cubicBezTo>
                  <a:cubicBezTo>
                    <a:pt x="5297" y="482"/>
                    <a:pt x="5557" y="499"/>
                    <a:pt x="5796" y="547"/>
                  </a:cubicBezTo>
                  <a:cubicBezTo>
                    <a:pt x="6382" y="651"/>
                    <a:pt x="6382" y="589"/>
                    <a:pt x="6486" y="1321"/>
                  </a:cubicBezTo>
                  <a:cubicBezTo>
                    <a:pt x="6570" y="1719"/>
                    <a:pt x="6570" y="2158"/>
                    <a:pt x="6591" y="2555"/>
                  </a:cubicBezTo>
                  <a:cubicBezTo>
                    <a:pt x="6654" y="3539"/>
                    <a:pt x="6675" y="4543"/>
                    <a:pt x="6675" y="5527"/>
                  </a:cubicBezTo>
                  <a:cubicBezTo>
                    <a:pt x="6675" y="5673"/>
                    <a:pt x="6795" y="5746"/>
                    <a:pt x="6915" y="5746"/>
                  </a:cubicBezTo>
                  <a:cubicBezTo>
                    <a:pt x="7036" y="5746"/>
                    <a:pt x="7156" y="5673"/>
                    <a:pt x="7156" y="5527"/>
                  </a:cubicBezTo>
                  <a:cubicBezTo>
                    <a:pt x="7177" y="4208"/>
                    <a:pt x="7114" y="2890"/>
                    <a:pt x="7009" y="1593"/>
                  </a:cubicBezTo>
                  <a:cubicBezTo>
                    <a:pt x="6989" y="1175"/>
                    <a:pt x="7072" y="463"/>
                    <a:pt x="6675" y="170"/>
                  </a:cubicBezTo>
                  <a:cubicBezTo>
                    <a:pt x="6493" y="42"/>
                    <a:pt x="6207" y="0"/>
                    <a:pt x="58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6"/>
            <p:cNvSpPr/>
            <p:nvPr/>
          </p:nvSpPr>
          <p:spPr>
            <a:xfrm>
              <a:off x="4356875" y="1255325"/>
              <a:ext cx="185900" cy="137125"/>
            </a:xfrm>
            <a:custGeom>
              <a:avLst/>
              <a:gdLst/>
              <a:ahLst/>
              <a:cxnLst/>
              <a:rect l="l" t="t" r="r" b="b"/>
              <a:pathLst>
                <a:path w="7436" h="5485" extrusionOk="0">
                  <a:moveTo>
                    <a:pt x="212" y="1"/>
                  </a:moveTo>
                  <a:cubicBezTo>
                    <a:pt x="110" y="1"/>
                    <a:pt x="1" y="73"/>
                    <a:pt x="1" y="197"/>
                  </a:cubicBezTo>
                  <a:cubicBezTo>
                    <a:pt x="22" y="1473"/>
                    <a:pt x="147" y="2749"/>
                    <a:pt x="252" y="4047"/>
                  </a:cubicBezTo>
                  <a:cubicBezTo>
                    <a:pt x="273" y="4528"/>
                    <a:pt x="168" y="5135"/>
                    <a:pt x="628" y="5407"/>
                  </a:cubicBezTo>
                  <a:cubicBezTo>
                    <a:pt x="749" y="5467"/>
                    <a:pt x="923" y="5485"/>
                    <a:pt x="1110" y="5485"/>
                  </a:cubicBezTo>
                  <a:cubicBezTo>
                    <a:pt x="1378" y="5485"/>
                    <a:pt x="1675" y="5449"/>
                    <a:pt x="1884" y="5449"/>
                  </a:cubicBezTo>
                  <a:cubicBezTo>
                    <a:pt x="2449" y="5469"/>
                    <a:pt x="3055" y="5469"/>
                    <a:pt x="3620" y="5469"/>
                  </a:cubicBezTo>
                  <a:cubicBezTo>
                    <a:pt x="3897" y="5474"/>
                    <a:pt x="4172" y="5478"/>
                    <a:pt x="4446" y="5478"/>
                  </a:cubicBezTo>
                  <a:cubicBezTo>
                    <a:pt x="5356" y="5478"/>
                    <a:pt x="6256" y="5437"/>
                    <a:pt x="7157" y="5260"/>
                  </a:cubicBezTo>
                  <a:cubicBezTo>
                    <a:pt x="7436" y="5220"/>
                    <a:pt x="7316" y="4839"/>
                    <a:pt x="7087" y="4839"/>
                  </a:cubicBezTo>
                  <a:cubicBezTo>
                    <a:pt x="7076" y="4839"/>
                    <a:pt x="7064" y="4840"/>
                    <a:pt x="7052" y="4842"/>
                  </a:cubicBezTo>
                  <a:cubicBezTo>
                    <a:pt x="6215" y="4976"/>
                    <a:pt x="5378" y="5016"/>
                    <a:pt x="4530" y="5016"/>
                  </a:cubicBezTo>
                  <a:cubicBezTo>
                    <a:pt x="4318" y="5016"/>
                    <a:pt x="4106" y="5013"/>
                    <a:pt x="3892" y="5009"/>
                  </a:cubicBezTo>
                  <a:cubicBezTo>
                    <a:pt x="3474" y="5009"/>
                    <a:pt x="2967" y="5050"/>
                    <a:pt x="2476" y="5050"/>
                  </a:cubicBezTo>
                  <a:cubicBezTo>
                    <a:pt x="2108" y="5050"/>
                    <a:pt x="1749" y="5027"/>
                    <a:pt x="1444" y="4946"/>
                  </a:cubicBezTo>
                  <a:cubicBezTo>
                    <a:pt x="482" y="4695"/>
                    <a:pt x="691" y="3398"/>
                    <a:pt x="628" y="2561"/>
                  </a:cubicBezTo>
                  <a:cubicBezTo>
                    <a:pt x="545" y="1766"/>
                    <a:pt x="482" y="929"/>
                    <a:pt x="377" y="113"/>
                  </a:cubicBezTo>
                  <a:cubicBezTo>
                    <a:pt x="352" y="36"/>
                    <a:pt x="284" y="1"/>
                    <a:pt x="2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6"/>
            <p:cNvSpPr/>
            <p:nvPr/>
          </p:nvSpPr>
          <p:spPr>
            <a:xfrm>
              <a:off x="4403950" y="1220475"/>
              <a:ext cx="24625" cy="38700"/>
            </a:xfrm>
            <a:custGeom>
              <a:avLst/>
              <a:gdLst/>
              <a:ahLst/>
              <a:cxnLst/>
              <a:rect l="l" t="t" r="r" b="b"/>
              <a:pathLst>
                <a:path w="985" h="1548" extrusionOk="0">
                  <a:moveTo>
                    <a:pt x="754" y="1"/>
                  </a:moveTo>
                  <a:cubicBezTo>
                    <a:pt x="461" y="21"/>
                    <a:pt x="252" y="314"/>
                    <a:pt x="126" y="565"/>
                  </a:cubicBezTo>
                  <a:cubicBezTo>
                    <a:pt x="1" y="858"/>
                    <a:pt x="1" y="1151"/>
                    <a:pt x="84" y="1423"/>
                  </a:cubicBezTo>
                  <a:cubicBezTo>
                    <a:pt x="120" y="1511"/>
                    <a:pt x="188" y="1547"/>
                    <a:pt x="254" y="1547"/>
                  </a:cubicBezTo>
                  <a:cubicBezTo>
                    <a:pt x="345" y="1547"/>
                    <a:pt x="431" y="1479"/>
                    <a:pt x="419" y="1382"/>
                  </a:cubicBezTo>
                  <a:cubicBezTo>
                    <a:pt x="377" y="1172"/>
                    <a:pt x="419" y="942"/>
                    <a:pt x="524" y="733"/>
                  </a:cubicBezTo>
                  <a:cubicBezTo>
                    <a:pt x="608" y="545"/>
                    <a:pt x="796" y="461"/>
                    <a:pt x="900" y="273"/>
                  </a:cubicBezTo>
                  <a:cubicBezTo>
                    <a:pt x="984" y="168"/>
                    <a:pt x="880" y="1"/>
                    <a:pt x="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6"/>
            <p:cNvSpPr/>
            <p:nvPr/>
          </p:nvSpPr>
          <p:spPr>
            <a:xfrm>
              <a:off x="4469350" y="1215250"/>
              <a:ext cx="29825" cy="40525"/>
            </a:xfrm>
            <a:custGeom>
              <a:avLst/>
              <a:gdLst/>
              <a:ahLst/>
              <a:cxnLst/>
              <a:rect l="l" t="t" r="r" b="b"/>
              <a:pathLst>
                <a:path w="1193" h="1621" extrusionOk="0">
                  <a:moveTo>
                    <a:pt x="230" y="0"/>
                  </a:moveTo>
                  <a:cubicBezTo>
                    <a:pt x="105" y="0"/>
                    <a:pt x="0" y="147"/>
                    <a:pt x="63" y="272"/>
                  </a:cubicBezTo>
                  <a:cubicBezTo>
                    <a:pt x="168" y="461"/>
                    <a:pt x="377" y="565"/>
                    <a:pt x="481" y="774"/>
                  </a:cubicBezTo>
                  <a:cubicBezTo>
                    <a:pt x="586" y="984"/>
                    <a:pt x="586" y="1193"/>
                    <a:pt x="586" y="1465"/>
                  </a:cubicBezTo>
                  <a:cubicBezTo>
                    <a:pt x="612" y="1554"/>
                    <a:pt x="707" y="1620"/>
                    <a:pt x="797" y="1620"/>
                  </a:cubicBezTo>
                  <a:cubicBezTo>
                    <a:pt x="854" y="1620"/>
                    <a:pt x="909" y="1593"/>
                    <a:pt x="942" y="1528"/>
                  </a:cubicBezTo>
                  <a:cubicBezTo>
                    <a:pt x="1193" y="1067"/>
                    <a:pt x="858" y="21"/>
                    <a:pt x="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6"/>
            <p:cNvSpPr/>
            <p:nvPr/>
          </p:nvSpPr>
          <p:spPr>
            <a:xfrm>
              <a:off x="4357375" y="1252725"/>
              <a:ext cx="171675" cy="89125"/>
            </a:xfrm>
            <a:custGeom>
              <a:avLst/>
              <a:gdLst/>
              <a:ahLst/>
              <a:cxnLst/>
              <a:rect l="l" t="t" r="r" b="b"/>
              <a:pathLst>
                <a:path w="6867" h="3565" extrusionOk="0">
                  <a:moveTo>
                    <a:pt x="266" y="1"/>
                  </a:moveTo>
                  <a:cubicBezTo>
                    <a:pt x="151" y="1"/>
                    <a:pt x="0" y="165"/>
                    <a:pt x="85" y="301"/>
                  </a:cubicBezTo>
                  <a:cubicBezTo>
                    <a:pt x="650" y="1159"/>
                    <a:pt x="1341" y="1912"/>
                    <a:pt x="2094" y="2602"/>
                  </a:cubicBezTo>
                  <a:cubicBezTo>
                    <a:pt x="2408" y="2853"/>
                    <a:pt x="3035" y="3565"/>
                    <a:pt x="3475" y="3565"/>
                  </a:cubicBezTo>
                  <a:cubicBezTo>
                    <a:pt x="3914" y="3565"/>
                    <a:pt x="4542" y="2916"/>
                    <a:pt x="4835" y="2644"/>
                  </a:cubicBezTo>
                  <a:cubicBezTo>
                    <a:pt x="5567" y="1975"/>
                    <a:pt x="6174" y="1180"/>
                    <a:pt x="6739" y="405"/>
                  </a:cubicBezTo>
                  <a:cubicBezTo>
                    <a:pt x="6867" y="246"/>
                    <a:pt x="6677" y="49"/>
                    <a:pt x="6515" y="49"/>
                  </a:cubicBezTo>
                  <a:cubicBezTo>
                    <a:pt x="6465" y="49"/>
                    <a:pt x="6418" y="68"/>
                    <a:pt x="6383" y="112"/>
                  </a:cubicBezTo>
                  <a:cubicBezTo>
                    <a:pt x="5894" y="724"/>
                    <a:pt x="4411" y="3005"/>
                    <a:pt x="3445" y="3005"/>
                  </a:cubicBezTo>
                  <a:cubicBezTo>
                    <a:pt x="3420" y="3005"/>
                    <a:pt x="3395" y="3003"/>
                    <a:pt x="3370" y="3000"/>
                  </a:cubicBezTo>
                  <a:cubicBezTo>
                    <a:pt x="2931" y="2937"/>
                    <a:pt x="2115" y="1975"/>
                    <a:pt x="1780" y="1640"/>
                  </a:cubicBezTo>
                  <a:cubicBezTo>
                    <a:pt x="1257" y="1138"/>
                    <a:pt x="818" y="594"/>
                    <a:pt x="336" y="29"/>
                  </a:cubicBezTo>
                  <a:cubicBezTo>
                    <a:pt x="317" y="9"/>
                    <a:pt x="292" y="1"/>
                    <a:pt x="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6"/>
            <p:cNvSpPr/>
            <p:nvPr/>
          </p:nvSpPr>
          <p:spPr>
            <a:xfrm>
              <a:off x="4079225" y="921000"/>
              <a:ext cx="127350" cy="203850"/>
            </a:xfrm>
            <a:custGeom>
              <a:avLst/>
              <a:gdLst/>
              <a:ahLst/>
              <a:cxnLst/>
              <a:rect l="l" t="t" r="r" b="b"/>
              <a:pathLst>
                <a:path w="5094" h="8154" extrusionOk="0">
                  <a:moveTo>
                    <a:pt x="4905" y="1"/>
                  </a:moveTo>
                  <a:cubicBezTo>
                    <a:pt x="4847" y="1"/>
                    <a:pt x="4791" y="35"/>
                    <a:pt x="4767" y="116"/>
                  </a:cubicBezTo>
                  <a:cubicBezTo>
                    <a:pt x="4369" y="1560"/>
                    <a:pt x="3993" y="2878"/>
                    <a:pt x="3114" y="4091"/>
                  </a:cubicBezTo>
                  <a:cubicBezTo>
                    <a:pt x="2214" y="5389"/>
                    <a:pt x="1189" y="6581"/>
                    <a:pt x="143" y="7753"/>
                  </a:cubicBezTo>
                  <a:cubicBezTo>
                    <a:pt x="0" y="7911"/>
                    <a:pt x="145" y="8153"/>
                    <a:pt x="306" y="8153"/>
                  </a:cubicBezTo>
                  <a:cubicBezTo>
                    <a:pt x="357" y="8153"/>
                    <a:pt x="411" y="8128"/>
                    <a:pt x="457" y="8067"/>
                  </a:cubicBezTo>
                  <a:cubicBezTo>
                    <a:pt x="2549" y="5744"/>
                    <a:pt x="4620" y="3422"/>
                    <a:pt x="5081" y="200"/>
                  </a:cubicBezTo>
                  <a:cubicBezTo>
                    <a:pt x="5093" y="84"/>
                    <a:pt x="4997" y="1"/>
                    <a:pt x="49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6"/>
            <p:cNvSpPr/>
            <p:nvPr/>
          </p:nvSpPr>
          <p:spPr>
            <a:xfrm>
              <a:off x="4081125" y="1000175"/>
              <a:ext cx="135150" cy="170600"/>
            </a:xfrm>
            <a:custGeom>
              <a:avLst/>
              <a:gdLst/>
              <a:ahLst/>
              <a:cxnLst/>
              <a:rect l="l" t="t" r="r" b="b"/>
              <a:pathLst>
                <a:path w="5406" h="6824" extrusionOk="0">
                  <a:moveTo>
                    <a:pt x="5213" y="0"/>
                  </a:moveTo>
                  <a:cubicBezTo>
                    <a:pt x="5139" y="0"/>
                    <a:pt x="5061" y="40"/>
                    <a:pt x="5026" y="129"/>
                  </a:cubicBezTo>
                  <a:cubicBezTo>
                    <a:pt x="4042" y="2745"/>
                    <a:pt x="2557" y="4837"/>
                    <a:pt x="192" y="6406"/>
                  </a:cubicBezTo>
                  <a:cubicBezTo>
                    <a:pt x="1" y="6528"/>
                    <a:pt x="113" y="6823"/>
                    <a:pt x="301" y="6823"/>
                  </a:cubicBezTo>
                  <a:cubicBezTo>
                    <a:pt x="339" y="6823"/>
                    <a:pt x="380" y="6811"/>
                    <a:pt x="422" y="6783"/>
                  </a:cubicBezTo>
                  <a:cubicBezTo>
                    <a:pt x="2766" y="5276"/>
                    <a:pt x="4670" y="2954"/>
                    <a:pt x="5381" y="192"/>
                  </a:cubicBezTo>
                  <a:cubicBezTo>
                    <a:pt x="5405" y="72"/>
                    <a:pt x="5312" y="0"/>
                    <a:pt x="5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6"/>
            <p:cNvSpPr/>
            <p:nvPr/>
          </p:nvSpPr>
          <p:spPr>
            <a:xfrm>
              <a:off x="4078600" y="1120525"/>
              <a:ext cx="19375" cy="46625"/>
            </a:xfrm>
            <a:custGeom>
              <a:avLst/>
              <a:gdLst/>
              <a:ahLst/>
              <a:cxnLst/>
              <a:rect l="l" t="t" r="r" b="b"/>
              <a:pathLst>
                <a:path w="775" h="1865" extrusionOk="0">
                  <a:moveTo>
                    <a:pt x="139" y="1"/>
                  </a:moveTo>
                  <a:cubicBezTo>
                    <a:pt x="67" y="1"/>
                    <a:pt x="0" y="49"/>
                    <a:pt x="0" y="149"/>
                  </a:cubicBezTo>
                  <a:cubicBezTo>
                    <a:pt x="0" y="442"/>
                    <a:pt x="105" y="714"/>
                    <a:pt x="189" y="986"/>
                  </a:cubicBezTo>
                  <a:cubicBezTo>
                    <a:pt x="272" y="1237"/>
                    <a:pt x="314" y="1550"/>
                    <a:pt x="461" y="1781"/>
                  </a:cubicBezTo>
                  <a:cubicBezTo>
                    <a:pt x="486" y="1839"/>
                    <a:pt x="540" y="1864"/>
                    <a:pt x="597" y="1864"/>
                  </a:cubicBezTo>
                  <a:cubicBezTo>
                    <a:pt x="683" y="1864"/>
                    <a:pt x="774" y="1806"/>
                    <a:pt x="774" y="1718"/>
                  </a:cubicBezTo>
                  <a:cubicBezTo>
                    <a:pt x="774" y="1425"/>
                    <a:pt x="628" y="1132"/>
                    <a:pt x="544" y="881"/>
                  </a:cubicBezTo>
                  <a:cubicBezTo>
                    <a:pt x="482" y="609"/>
                    <a:pt x="419" y="295"/>
                    <a:pt x="272" y="65"/>
                  </a:cubicBezTo>
                  <a:cubicBezTo>
                    <a:pt x="239" y="23"/>
                    <a:pt x="188" y="1"/>
                    <a:pt x="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6"/>
            <p:cNvSpPr/>
            <p:nvPr/>
          </p:nvSpPr>
          <p:spPr>
            <a:xfrm>
              <a:off x="4032575" y="1116825"/>
              <a:ext cx="58900" cy="58575"/>
            </a:xfrm>
            <a:custGeom>
              <a:avLst/>
              <a:gdLst/>
              <a:ahLst/>
              <a:cxnLst/>
              <a:rect l="l" t="t" r="r" b="b"/>
              <a:pathLst>
                <a:path w="2356" h="2343" extrusionOk="0">
                  <a:moveTo>
                    <a:pt x="1600" y="1"/>
                  </a:moveTo>
                  <a:cubicBezTo>
                    <a:pt x="1248" y="1"/>
                    <a:pt x="909" y="156"/>
                    <a:pt x="649" y="401"/>
                  </a:cubicBezTo>
                  <a:cubicBezTo>
                    <a:pt x="356" y="694"/>
                    <a:pt x="0" y="1238"/>
                    <a:pt x="63" y="1678"/>
                  </a:cubicBezTo>
                  <a:cubicBezTo>
                    <a:pt x="146" y="2159"/>
                    <a:pt x="858" y="2284"/>
                    <a:pt x="1214" y="2326"/>
                  </a:cubicBezTo>
                  <a:cubicBezTo>
                    <a:pt x="1286" y="2337"/>
                    <a:pt x="1362" y="2343"/>
                    <a:pt x="1439" y="2343"/>
                  </a:cubicBezTo>
                  <a:cubicBezTo>
                    <a:pt x="1808" y="2343"/>
                    <a:pt x="2201" y="2209"/>
                    <a:pt x="2323" y="1845"/>
                  </a:cubicBezTo>
                  <a:cubicBezTo>
                    <a:pt x="2356" y="1728"/>
                    <a:pt x="2243" y="1611"/>
                    <a:pt x="2132" y="1611"/>
                  </a:cubicBezTo>
                  <a:cubicBezTo>
                    <a:pt x="2104" y="1611"/>
                    <a:pt x="2076" y="1619"/>
                    <a:pt x="2051" y="1636"/>
                  </a:cubicBezTo>
                  <a:cubicBezTo>
                    <a:pt x="1809" y="1808"/>
                    <a:pt x="1653" y="1924"/>
                    <a:pt x="1382" y="1924"/>
                  </a:cubicBezTo>
                  <a:cubicBezTo>
                    <a:pt x="1325" y="1924"/>
                    <a:pt x="1262" y="1919"/>
                    <a:pt x="1193" y="1908"/>
                  </a:cubicBezTo>
                  <a:cubicBezTo>
                    <a:pt x="1067" y="1887"/>
                    <a:pt x="900" y="1824"/>
                    <a:pt x="774" y="1803"/>
                  </a:cubicBezTo>
                  <a:cubicBezTo>
                    <a:pt x="544" y="1719"/>
                    <a:pt x="460" y="1698"/>
                    <a:pt x="502" y="1406"/>
                  </a:cubicBezTo>
                  <a:cubicBezTo>
                    <a:pt x="642" y="785"/>
                    <a:pt x="1222" y="357"/>
                    <a:pt x="1839" y="357"/>
                  </a:cubicBezTo>
                  <a:cubicBezTo>
                    <a:pt x="1868" y="357"/>
                    <a:pt x="1896" y="358"/>
                    <a:pt x="1925" y="359"/>
                  </a:cubicBezTo>
                  <a:cubicBezTo>
                    <a:pt x="1937" y="362"/>
                    <a:pt x="1949" y="363"/>
                    <a:pt x="1960" y="363"/>
                  </a:cubicBezTo>
                  <a:cubicBezTo>
                    <a:pt x="2115" y="363"/>
                    <a:pt x="2124" y="106"/>
                    <a:pt x="1988" y="66"/>
                  </a:cubicBezTo>
                  <a:cubicBezTo>
                    <a:pt x="1859" y="22"/>
                    <a:pt x="1728" y="1"/>
                    <a:pt x="16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6"/>
            <p:cNvSpPr/>
            <p:nvPr/>
          </p:nvSpPr>
          <p:spPr>
            <a:xfrm>
              <a:off x="3756375" y="670475"/>
              <a:ext cx="178250" cy="225150"/>
            </a:xfrm>
            <a:custGeom>
              <a:avLst/>
              <a:gdLst/>
              <a:ahLst/>
              <a:cxnLst/>
              <a:rect l="l" t="t" r="r" b="b"/>
              <a:pathLst>
                <a:path w="7130" h="9006" extrusionOk="0">
                  <a:moveTo>
                    <a:pt x="3960" y="406"/>
                  </a:moveTo>
                  <a:cubicBezTo>
                    <a:pt x="4691" y="406"/>
                    <a:pt x="5419" y="674"/>
                    <a:pt x="5975" y="1253"/>
                  </a:cubicBezTo>
                  <a:lnTo>
                    <a:pt x="5975" y="1253"/>
                  </a:lnTo>
                  <a:cubicBezTo>
                    <a:pt x="6590" y="2794"/>
                    <a:pt x="6483" y="4539"/>
                    <a:pt x="5964" y="6099"/>
                  </a:cubicBezTo>
                  <a:cubicBezTo>
                    <a:pt x="5629" y="7103"/>
                    <a:pt x="5085" y="8191"/>
                    <a:pt x="3997" y="8526"/>
                  </a:cubicBezTo>
                  <a:cubicBezTo>
                    <a:pt x="3794" y="8592"/>
                    <a:pt x="3601" y="8623"/>
                    <a:pt x="3417" y="8623"/>
                  </a:cubicBezTo>
                  <a:cubicBezTo>
                    <a:pt x="2450" y="8623"/>
                    <a:pt x="1758" y="7770"/>
                    <a:pt x="1319" y="6873"/>
                  </a:cubicBezTo>
                  <a:cubicBezTo>
                    <a:pt x="586" y="5366"/>
                    <a:pt x="398" y="3295"/>
                    <a:pt x="1339" y="1830"/>
                  </a:cubicBezTo>
                  <a:cubicBezTo>
                    <a:pt x="1927" y="919"/>
                    <a:pt x="2947" y="406"/>
                    <a:pt x="3960" y="406"/>
                  </a:cubicBezTo>
                  <a:close/>
                  <a:moveTo>
                    <a:pt x="3987" y="0"/>
                  </a:moveTo>
                  <a:cubicBezTo>
                    <a:pt x="3186" y="0"/>
                    <a:pt x="2366" y="286"/>
                    <a:pt x="1737" y="805"/>
                  </a:cubicBezTo>
                  <a:cubicBezTo>
                    <a:pt x="0" y="2270"/>
                    <a:pt x="84" y="4990"/>
                    <a:pt x="921" y="6894"/>
                  </a:cubicBezTo>
                  <a:cubicBezTo>
                    <a:pt x="1454" y="8097"/>
                    <a:pt x="2470" y="9006"/>
                    <a:pt x="3549" y="9006"/>
                  </a:cubicBezTo>
                  <a:cubicBezTo>
                    <a:pt x="4120" y="9006"/>
                    <a:pt x="4709" y="8751"/>
                    <a:pt x="5252" y="8149"/>
                  </a:cubicBezTo>
                  <a:cubicBezTo>
                    <a:pt x="6848" y="6429"/>
                    <a:pt x="7130" y="3334"/>
                    <a:pt x="6302" y="1201"/>
                  </a:cubicBezTo>
                  <a:lnTo>
                    <a:pt x="6302" y="1201"/>
                  </a:lnTo>
                  <a:cubicBezTo>
                    <a:pt x="6308" y="1168"/>
                    <a:pt x="6302" y="1132"/>
                    <a:pt x="6277" y="1098"/>
                  </a:cubicBezTo>
                  <a:cubicBezTo>
                    <a:pt x="5720" y="343"/>
                    <a:pt x="4864" y="0"/>
                    <a:pt x="39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6"/>
            <p:cNvSpPr/>
            <p:nvPr/>
          </p:nvSpPr>
          <p:spPr>
            <a:xfrm>
              <a:off x="3721850" y="887175"/>
              <a:ext cx="219725" cy="290325"/>
            </a:xfrm>
            <a:custGeom>
              <a:avLst/>
              <a:gdLst/>
              <a:ahLst/>
              <a:cxnLst/>
              <a:rect l="l" t="t" r="r" b="b"/>
              <a:pathLst>
                <a:path w="8789" h="11613" extrusionOk="0">
                  <a:moveTo>
                    <a:pt x="3222" y="400"/>
                  </a:moveTo>
                  <a:lnTo>
                    <a:pt x="3222" y="400"/>
                  </a:lnTo>
                  <a:cubicBezTo>
                    <a:pt x="3222" y="401"/>
                    <a:pt x="3222" y="401"/>
                    <a:pt x="3223" y="402"/>
                  </a:cubicBezTo>
                  <a:cubicBezTo>
                    <a:pt x="3390" y="695"/>
                    <a:pt x="3495" y="1134"/>
                    <a:pt x="3662" y="1448"/>
                  </a:cubicBezTo>
                  <a:cubicBezTo>
                    <a:pt x="4101" y="2494"/>
                    <a:pt x="4541" y="3540"/>
                    <a:pt x="5043" y="4545"/>
                  </a:cubicBezTo>
                  <a:cubicBezTo>
                    <a:pt x="5078" y="4606"/>
                    <a:pt x="5135" y="4634"/>
                    <a:pt x="5192" y="4634"/>
                  </a:cubicBezTo>
                  <a:cubicBezTo>
                    <a:pt x="5272" y="4634"/>
                    <a:pt x="5353" y="4579"/>
                    <a:pt x="5378" y="4482"/>
                  </a:cubicBezTo>
                  <a:cubicBezTo>
                    <a:pt x="5787" y="3174"/>
                    <a:pt x="6156" y="1845"/>
                    <a:pt x="6563" y="555"/>
                  </a:cubicBezTo>
                  <a:lnTo>
                    <a:pt x="6563" y="555"/>
                  </a:lnTo>
                  <a:cubicBezTo>
                    <a:pt x="7205" y="652"/>
                    <a:pt x="8151" y="780"/>
                    <a:pt x="8265" y="1427"/>
                  </a:cubicBezTo>
                  <a:cubicBezTo>
                    <a:pt x="8349" y="1887"/>
                    <a:pt x="7993" y="2829"/>
                    <a:pt x="7951" y="3310"/>
                  </a:cubicBezTo>
                  <a:cubicBezTo>
                    <a:pt x="7679" y="5319"/>
                    <a:pt x="7784" y="7327"/>
                    <a:pt x="7617" y="9378"/>
                  </a:cubicBezTo>
                  <a:cubicBezTo>
                    <a:pt x="7554" y="10006"/>
                    <a:pt x="7679" y="10926"/>
                    <a:pt x="7031" y="11198"/>
                  </a:cubicBezTo>
                  <a:cubicBezTo>
                    <a:pt x="6919" y="11254"/>
                    <a:pt x="6763" y="11273"/>
                    <a:pt x="6590" y="11273"/>
                  </a:cubicBezTo>
                  <a:cubicBezTo>
                    <a:pt x="6243" y="11273"/>
                    <a:pt x="5824" y="11198"/>
                    <a:pt x="5545" y="11198"/>
                  </a:cubicBezTo>
                  <a:cubicBezTo>
                    <a:pt x="4876" y="11198"/>
                    <a:pt x="4215" y="11226"/>
                    <a:pt x="3564" y="11226"/>
                  </a:cubicBezTo>
                  <a:cubicBezTo>
                    <a:pt x="3239" y="11226"/>
                    <a:pt x="2916" y="11219"/>
                    <a:pt x="2595" y="11198"/>
                  </a:cubicBezTo>
                  <a:cubicBezTo>
                    <a:pt x="2323" y="11198"/>
                    <a:pt x="2072" y="11177"/>
                    <a:pt x="1800" y="11156"/>
                  </a:cubicBezTo>
                  <a:cubicBezTo>
                    <a:pt x="1702" y="11156"/>
                    <a:pt x="1512" y="11082"/>
                    <a:pt x="1439" y="11082"/>
                  </a:cubicBezTo>
                  <a:cubicBezTo>
                    <a:pt x="1413" y="11082"/>
                    <a:pt x="1402" y="11091"/>
                    <a:pt x="1414" y="11115"/>
                  </a:cubicBezTo>
                  <a:lnTo>
                    <a:pt x="1414" y="11115"/>
                  </a:lnTo>
                  <a:cubicBezTo>
                    <a:pt x="1298" y="10923"/>
                    <a:pt x="1296" y="10512"/>
                    <a:pt x="1277" y="10299"/>
                  </a:cubicBezTo>
                  <a:cubicBezTo>
                    <a:pt x="1172" y="9713"/>
                    <a:pt x="1067" y="9106"/>
                    <a:pt x="984" y="8541"/>
                  </a:cubicBezTo>
                  <a:cubicBezTo>
                    <a:pt x="691" y="6532"/>
                    <a:pt x="649" y="4482"/>
                    <a:pt x="523" y="2473"/>
                  </a:cubicBezTo>
                  <a:cubicBezTo>
                    <a:pt x="482" y="2097"/>
                    <a:pt x="293" y="1364"/>
                    <a:pt x="440" y="1050"/>
                  </a:cubicBezTo>
                  <a:cubicBezTo>
                    <a:pt x="565" y="799"/>
                    <a:pt x="775" y="820"/>
                    <a:pt x="1130" y="778"/>
                  </a:cubicBezTo>
                  <a:cubicBezTo>
                    <a:pt x="1695" y="674"/>
                    <a:pt x="2239" y="590"/>
                    <a:pt x="2825" y="485"/>
                  </a:cubicBezTo>
                  <a:cubicBezTo>
                    <a:pt x="2942" y="469"/>
                    <a:pt x="3099" y="412"/>
                    <a:pt x="3222" y="400"/>
                  </a:cubicBezTo>
                  <a:close/>
                  <a:moveTo>
                    <a:pt x="3366" y="0"/>
                  </a:moveTo>
                  <a:cubicBezTo>
                    <a:pt x="3354" y="0"/>
                    <a:pt x="3341" y="2"/>
                    <a:pt x="3327" y="4"/>
                  </a:cubicBezTo>
                  <a:cubicBezTo>
                    <a:pt x="2281" y="193"/>
                    <a:pt x="1193" y="402"/>
                    <a:pt x="147" y="569"/>
                  </a:cubicBezTo>
                  <a:cubicBezTo>
                    <a:pt x="84" y="569"/>
                    <a:pt x="0" y="674"/>
                    <a:pt x="21" y="737"/>
                  </a:cubicBezTo>
                  <a:cubicBezTo>
                    <a:pt x="335" y="4294"/>
                    <a:pt x="461" y="7830"/>
                    <a:pt x="1130" y="11366"/>
                  </a:cubicBezTo>
                  <a:cubicBezTo>
                    <a:pt x="1151" y="11449"/>
                    <a:pt x="1214" y="11491"/>
                    <a:pt x="1298" y="11491"/>
                  </a:cubicBezTo>
                  <a:cubicBezTo>
                    <a:pt x="2239" y="11586"/>
                    <a:pt x="3185" y="11612"/>
                    <a:pt x="4131" y="11612"/>
                  </a:cubicBezTo>
                  <a:cubicBezTo>
                    <a:pt x="5267" y="11612"/>
                    <a:pt x="6403" y="11575"/>
                    <a:pt x="7533" y="11575"/>
                  </a:cubicBezTo>
                  <a:cubicBezTo>
                    <a:pt x="7617" y="11575"/>
                    <a:pt x="7679" y="11512"/>
                    <a:pt x="7721" y="11449"/>
                  </a:cubicBezTo>
                  <a:cubicBezTo>
                    <a:pt x="8286" y="8374"/>
                    <a:pt x="7993" y="5277"/>
                    <a:pt x="8516" y="2201"/>
                  </a:cubicBezTo>
                  <a:cubicBezTo>
                    <a:pt x="8579" y="1845"/>
                    <a:pt x="8788" y="1301"/>
                    <a:pt x="8600" y="946"/>
                  </a:cubicBezTo>
                  <a:cubicBezTo>
                    <a:pt x="8283" y="391"/>
                    <a:pt x="7140" y="286"/>
                    <a:pt x="6522" y="259"/>
                  </a:cubicBezTo>
                  <a:lnTo>
                    <a:pt x="6522" y="259"/>
                  </a:lnTo>
                  <a:cubicBezTo>
                    <a:pt x="6492" y="243"/>
                    <a:pt x="6457" y="234"/>
                    <a:pt x="6422" y="234"/>
                  </a:cubicBezTo>
                  <a:cubicBezTo>
                    <a:pt x="6347" y="234"/>
                    <a:pt x="6274" y="274"/>
                    <a:pt x="6257" y="360"/>
                  </a:cubicBezTo>
                  <a:cubicBezTo>
                    <a:pt x="5847" y="1533"/>
                    <a:pt x="5553" y="2740"/>
                    <a:pt x="5184" y="3935"/>
                  </a:cubicBezTo>
                  <a:lnTo>
                    <a:pt x="5184" y="3935"/>
                  </a:lnTo>
                  <a:cubicBezTo>
                    <a:pt x="4594" y="2697"/>
                    <a:pt x="4067" y="1416"/>
                    <a:pt x="3557" y="151"/>
                  </a:cubicBezTo>
                  <a:cubicBezTo>
                    <a:pt x="3503" y="60"/>
                    <a:pt x="3448" y="0"/>
                    <a:pt x="33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6"/>
            <p:cNvSpPr/>
            <p:nvPr/>
          </p:nvSpPr>
          <p:spPr>
            <a:xfrm>
              <a:off x="3842150" y="989925"/>
              <a:ext cx="16250" cy="185325"/>
            </a:xfrm>
            <a:custGeom>
              <a:avLst/>
              <a:gdLst/>
              <a:ahLst/>
              <a:cxnLst/>
              <a:rect l="l" t="t" r="r" b="b"/>
              <a:pathLst>
                <a:path w="650" h="7413" extrusionOk="0">
                  <a:moveTo>
                    <a:pt x="388" y="0"/>
                  </a:moveTo>
                  <a:cubicBezTo>
                    <a:pt x="309" y="0"/>
                    <a:pt x="231" y="48"/>
                    <a:pt x="231" y="142"/>
                  </a:cubicBezTo>
                  <a:cubicBezTo>
                    <a:pt x="105" y="2485"/>
                    <a:pt x="1" y="4891"/>
                    <a:pt x="43" y="7256"/>
                  </a:cubicBezTo>
                  <a:cubicBezTo>
                    <a:pt x="43" y="7360"/>
                    <a:pt x="121" y="7413"/>
                    <a:pt x="205" y="7413"/>
                  </a:cubicBezTo>
                  <a:cubicBezTo>
                    <a:pt x="289" y="7413"/>
                    <a:pt x="377" y="7360"/>
                    <a:pt x="398" y="7256"/>
                  </a:cubicBezTo>
                  <a:cubicBezTo>
                    <a:pt x="649" y="4891"/>
                    <a:pt x="461" y="2485"/>
                    <a:pt x="545" y="142"/>
                  </a:cubicBezTo>
                  <a:cubicBezTo>
                    <a:pt x="545" y="48"/>
                    <a:pt x="466" y="0"/>
                    <a:pt x="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6"/>
            <p:cNvSpPr/>
            <p:nvPr/>
          </p:nvSpPr>
          <p:spPr>
            <a:xfrm>
              <a:off x="3846125" y="894825"/>
              <a:ext cx="66675" cy="164025"/>
            </a:xfrm>
            <a:custGeom>
              <a:avLst/>
              <a:gdLst/>
              <a:ahLst/>
              <a:cxnLst/>
              <a:rect l="l" t="t" r="r" b="b"/>
              <a:pathLst>
                <a:path w="2667" h="6561" extrusionOk="0">
                  <a:moveTo>
                    <a:pt x="1607" y="0"/>
                  </a:moveTo>
                  <a:cubicBezTo>
                    <a:pt x="1517" y="0"/>
                    <a:pt x="1438" y="100"/>
                    <a:pt x="1495" y="200"/>
                  </a:cubicBezTo>
                  <a:cubicBezTo>
                    <a:pt x="1704" y="640"/>
                    <a:pt x="1871" y="1121"/>
                    <a:pt x="2081" y="1581"/>
                  </a:cubicBezTo>
                  <a:cubicBezTo>
                    <a:pt x="2353" y="2188"/>
                    <a:pt x="2269" y="2272"/>
                    <a:pt x="1934" y="2879"/>
                  </a:cubicBezTo>
                  <a:cubicBezTo>
                    <a:pt x="1306" y="4029"/>
                    <a:pt x="700" y="5201"/>
                    <a:pt x="72" y="6331"/>
                  </a:cubicBezTo>
                  <a:cubicBezTo>
                    <a:pt x="0" y="6446"/>
                    <a:pt x="106" y="6561"/>
                    <a:pt x="213" y="6561"/>
                  </a:cubicBezTo>
                  <a:cubicBezTo>
                    <a:pt x="262" y="6561"/>
                    <a:pt x="311" y="6537"/>
                    <a:pt x="344" y="6477"/>
                  </a:cubicBezTo>
                  <a:cubicBezTo>
                    <a:pt x="783" y="5724"/>
                    <a:pt x="1181" y="4971"/>
                    <a:pt x="1599" y="4176"/>
                  </a:cubicBezTo>
                  <a:cubicBezTo>
                    <a:pt x="1850" y="3674"/>
                    <a:pt x="2604" y="2795"/>
                    <a:pt x="2646" y="2251"/>
                  </a:cubicBezTo>
                  <a:cubicBezTo>
                    <a:pt x="2666" y="1581"/>
                    <a:pt x="2081" y="619"/>
                    <a:pt x="1725" y="75"/>
                  </a:cubicBezTo>
                  <a:cubicBezTo>
                    <a:pt x="1692" y="22"/>
                    <a:pt x="1648" y="0"/>
                    <a:pt x="16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6"/>
            <p:cNvSpPr/>
            <p:nvPr/>
          </p:nvSpPr>
          <p:spPr>
            <a:xfrm>
              <a:off x="3771550" y="894400"/>
              <a:ext cx="80800" cy="169675"/>
            </a:xfrm>
            <a:custGeom>
              <a:avLst/>
              <a:gdLst/>
              <a:ahLst/>
              <a:cxnLst/>
              <a:rect l="l" t="t" r="r" b="b"/>
              <a:pathLst>
                <a:path w="3232" h="6787" extrusionOk="0">
                  <a:moveTo>
                    <a:pt x="1200" y="0"/>
                  </a:moveTo>
                  <a:cubicBezTo>
                    <a:pt x="1161" y="0"/>
                    <a:pt x="1120" y="21"/>
                    <a:pt x="1088" y="71"/>
                  </a:cubicBezTo>
                  <a:cubicBezTo>
                    <a:pt x="670" y="740"/>
                    <a:pt x="0" y="1682"/>
                    <a:pt x="272" y="2435"/>
                  </a:cubicBezTo>
                  <a:cubicBezTo>
                    <a:pt x="837" y="3942"/>
                    <a:pt x="2092" y="5344"/>
                    <a:pt x="2888" y="6704"/>
                  </a:cubicBezTo>
                  <a:cubicBezTo>
                    <a:pt x="2920" y="6763"/>
                    <a:pt x="2970" y="6787"/>
                    <a:pt x="3019" y="6787"/>
                  </a:cubicBezTo>
                  <a:cubicBezTo>
                    <a:pt x="3126" y="6787"/>
                    <a:pt x="3231" y="6672"/>
                    <a:pt x="3160" y="6557"/>
                  </a:cubicBezTo>
                  <a:cubicBezTo>
                    <a:pt x="2532" y="5448"/>
                    <a:pt x="1820" y="4339"/>
                    <a:pt x="1172" y="3272"/>
                  </a:cubicBezTo>
                  <a:cubicBezTo>
                    <a:pt x="1046" y="3042"/>
                    <a:pt x="879" y="2833"/>
                    <a:pt x="753" y="2603"/>
                  </a:cubicBezTo>
                  <a:cubicBezTo>
                    <a:pt x="544" y="2205"/>
                    <a:pt x="565" y="2184"/>
                    <a:pt x="628" y="1808"/>
                  </a:cubicBezTo>
                  <a:cubicBezTo>
                    <a:pt x="732" y="1284"/>
                    <a:pt x="1088" y="657"/>
                    <a:pt x="1318" y="196"/>
                  </a:cubicBezTo>
                  <a:cubicBezTo>
                    <a:pt x="1377" y="109"/>
                    <a:pt x="1292" y="0"/>
                    <a:pt x="1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6"/>
            <p:cNvSpPr/>
            <p:nvPr/>
          </p:nvSpPr>
          <p:spPr>
            <a:xfrm>
              <a:off x="3832750" y="897650"/>
              <a:ext cx="30675" cy="23800"/>
            </a:xfrm>
            <a:custGeom>
              <a:avLst/>
              <a:gdLst/>
              <a:ahLst/>
              <a:cxnLst/>
              <a:rect l="l" t="t" r="r" b="b"/>
              <a:pathLst>
                <a:path w="1227" h="952" extrusionOk="0">
                  <a:moveTo>
                    <a:pt x="633" y="0"/>
                  </a:moveTo>
                  <a:cubicBezTo>
                    <a:pt x="625" y="0"/>
                    <a:pt x="616" y="1"/>
                    <a:pt x="607" y="4"/>
                  </a:cubicBezTo>
                  <a:cubicBezTo>
                    <a:pt x="461" y="66"/>
                    <a:pt x="398" y="192"/>
                    <a:pt x="314" y="297"/>
                  </a:cubicBezTo>
                  <a:cubicBezTo>
                    <a:pt x="272" y="401"/>
                    <a:pt x="188" y="527"/>
                    <a:pt x="105" y="631"/>
                  </a:cubicBezTo>
                  <a:cubicBezTo>
                    <a:pt x="0" y="778"/>
                    <a:pt x="147" y="924"/>
                    <a:pt x="293" y="945"/>
                  </a:cubicBezTo>
                  <a:cubicBezTo>
                    <a:pt x="447" y="945"/>
                    <a:pt x="609" y="936"/>
                    <a:pt x="769" y="936"/>
                  </a:cubicBezTo>
                  <a:cubicBezTo>
                    <a:pt x="849" y="936"/>
                    <a:pt x="928" y="938"/>
                    <a:pt x="1005" y="945"/>
                  </a:cubicBezTo>
                  <a:cubicBezTo>
                    <a:pt x="1017" y="949"/>
                    <a:pt x="1029" y="951"/>
                    <a:pt x="1040" y="951"/>
                  </a:cubicBezTo>
                  <a:cubicBezTo>
                    <a:pt x="1149" y="951"/>
                    <a:pt x="1227" y="787"/>
                    <a:pt x="1151" y="673"/>
                  </a:cubicBezTo>
                  <a:cubicBezTo>
                    <a:pt x="1046" y="485"/>
                    <a:pt x="942" y="318"/>
                    <a:pt x="816" y="150"/>
                  </a:cubicBezTo>
                  <a:cubicBezTo>
                    <a:pt x="779" y="75"/>
                    <a:pt x="708" y="0"/>
                    <a:pt x="6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6"/>
            <p:cNvSpPr/>
            <p:nvPr/>
          </p:nvSpPr>
          <p:spPr>
            <a:xfrm>
              <a:off x="3839550" y="924800"/>
              <a:ext cx="21975" cy="67175"/>
            </a:xfrm>
            <a:custGeom>
              <a:avLst/>
              <a:gdLst/>
              <a:ahLst/>
              <a:cxnLst/>
              <a:rect l="l" t="t" r="r" b="b"/>
              <a:pathLst>
                <a:path w="879" h="2687" extrusionOk="0">
                  <a:moveTo>
                    <a:pt x="388" y="1"/>
                  </a:moveTo>
                  <a:cubicBezTo>
                    <a:pt x="2" y="1"/>
                    <a:pt x="20" y="482"/>
                    <a:pt x="0" y="759"/>
                  </a:cubicBezTo>
                  <a:cubicBezTo>
                    <a:pt x="0" y="1324"/>
                    <a:pt x="0" y="2035"/>
                    <a:pt x="230" y="2558"/>
                  </a:cubicBezTo>
                  <a:cubicBezTo>
                    <a:pt x="293" y="2642"/>
                    <a:pt x="335" y="2642"/>
                    <a:pt x="398" y="2642"/>
                  </a:cubicBezTo>
                  <a:cubicBezTo>
                    <a:pt x="420" y="2664"/>
                    <a:pt x="466" y="2687"/>
                    <a:pt x="514" y="2687"/>
                  </a:cubicBezTo>
                  <a:cubicBezTo>
                    <a:pt x="556" y="2687"/>
                    <a:pt x="599" y="2670"/>
                    <a:pt x="628" y="2621"/>
                  </a:cubicBezTo>
                  <a:cubicBezTo>
                    <a:pt x="858" y="2119"/>
                    <a:pt x="879" y="1470"/>
                    <a:pt x="858" y="905"/>
                  </a:cubicBezTo>
                  <a:cubicBezTo>
                    <a:pt x="858" y="633"/>
                    <a:pt x="879" y="48"/>
                    <a:pt x="461" y="6"/>
                  </a:cubicBezTo>
                  <a:cubicBezTo>
                    <a:pt x="435" y="2"/>
                    <a:pt x="411" y="1"/>
                    <a:pt x="3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6"/>
            <p:cNvSpPr/>
            <p:nvPr/>
          </p:nvSpPr>
          <p:spPr>
            <a:xfrm>
              <a:off x="3900750" y="1166075"/>
              <a:ext cx="9425" cy="7350"/>
            </a:xfrm>
            <a:custGeom>
              <a:avLst/>
              <a:gdLst/>
              <a:ahLst/>
              <a:cxnLst/>
              <a:rect l="l" t="t" r="r" b="b"/>
              <a:pathLst>
                <a:path w="377" h="294" extrusionOk="0">
                  <a:moveTo>
                    <a:pt x="189" y="0"/>
                  </a:moveTo>
                  <a:cubicBezTo>
                    <a:pt x="0" y="0"/>
                    <a:pt x="0" y="293"/>
                    <a:pt x="189" y="293"/>
                  </a:cubicBezTo>
                  <a:cubicBezTo>
                    <a:pt x="377" y="293"/>
                    <a:pt x="377" y="0"/>
                    <a:pt x="1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6"/>
            <p:cNvSpPr/>
            <p:nvPr/>
          </p:nvSpPr>
          <p:spPr>
            <a:xfrm>
              <a:off x="3875900" y="1171300"/>
              <a:ext cx="26950" cy="354025"/>
            </a:xfrm>
            <a:custGeom>
              <a:avLst/>
              <a:gdLst/>
              <a:ahLst/>
              <a:cxnLst/>
              <a:rect l="l" t="t" r="r" b="b"/>
              <a:pathLst>
                <a:path w="1078" h="14161" extrusionOk="0">
                  <a:moveTo>
                    <a:pt x="613" y="0"/>
                  </a:moveTo>
                  <a:cubicBezTo>
                    <a:pt x="552" y="0"/>
                    <a:pt x="491" y="38"/>
                    <a:pt x="471" y="126"/>
                  </a:cubicBezTo>
                  <a:cubicBezTo>
                    <a:pt x="346" y="2428"/>
                    <a:pt x="513" y="4750"/>
                    <a:pt x="450" y="7052"/>
                  </a:cubicBezTo>
                  <a:cubicBezTo>
                    <a:pt x="367" y="9354"/>
                    <a:pt x="220" y="11655"/>
                    <a:pt x="11" y="13957"/>
                  </a:cubicBezTo>
                  <a:cubicBezTo>
                    <a:pt x="0" y="14093"/>
                    <a:pt x="100" y="14161"/>
                    <a:pt x="204" y="14161"/>
                  </a:cubicBezTo>
                  <a:cubicBezTo>
                    <a:pt x="309" y="14161"/>
                    <a:pt x="419" y="14093"/>
                    <a:pt x="429" y="13957"/>
                  </a:cubicBezTo>
                  <a:cubicBezTo>
                    <a:pt x="659" y="11655"/>
                    <a:pt x="785" y="9354"/>
                    <a:pt x="869" y="7052"/>
                  </a:cubicBezTo>
                  <a:cubicBezTo>
                    <a:pt x="931" y="4792"/>
                    <a:pt x="1078" y="2407"/>
                    <a:pt x="764" y="126"/>
                  </a:cubicBezTo>
                  <a:cubicBezTo>
                    <a:pt x="753" y="49"/>
                    <a:pt x="683" y="0"/>
                    <a:pt x="6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6"/>
            <p:cNvSpPr/>
            <p:nvPr/>
          </p:nvSpPr>
          <p:spPr>
            <a:xfrm>
              <a:off x="3839550" y="1168450"/>
              <a:ext cx="43425" cy="361725"/>
            </a:xfrm>
            <a:custGeom>
              <a:avLst/>
              <a:gdLst/>
              <a:ahLst/>
              <a:cxnLst/>
              <a:rect l="l" t="t" r="r" b="b"/>
              <a:pathLst>
                <a:path w="1737" h="14469" extrusionOk="0">
                  <a:moveTo>
                    <a:pt x="532" y="1"/>
                  </a:moveTo>
                  <a:cubicBezTo>
                    <a:pt x="437" y="1"/>
                    <a:pt x="322" y="90"/>
                    <a:pt x="335" y="219"/>
                  </a:cubicBezTo>
                  <a:cubicBezTo>
                    <a:pt x="753" y="2542"/>
                    <a:pt x="523" y="4927"/>
                    <a:pt x="398" y="7271"/>
                  </a:cubicBezTo>
                  <a:cubicBezTo>
                    <a:pt x="251" y="9614"/>
                    <a:pt x="126" y="11916"/>
                    <a:pt x="0" y="14238"/>
                  </a:cubicBezTo>
                  <a:cubicBezTo>
                    <a:pt x="0" y="14364"/>
                    <a:pt x="105" y="14468"/>
                    <a:pt x="230" y="14468"/>
                  </a:cubicBezTo>
                  <a:cubicBezTo>
                    <a:pt x="649" y="14468"/>
                    <a:pt x="1088" y="14468"/>
                    <a:pt x="1507" y="14447"/>
                  </a:cubicBezTo>
                  <a:cubicBezTo>
                    <a:pt x="1737" y="14426"/>
                    <a:pt x="1737" y="14071"/>
                    <a:pt x="1507" y="14050"/>
                  </a:cubicBezTo>
                  <a:cubicBezTo>
                    <a:pt x="649" y="13966"/>
                    <a:pt x="586" y="14113"/>
                    <a:pt x="523" y="13213"/>
                  </a:cubicBezTo>
                  <a:cubicBezTo>
                    <a:pt x="461" y="12564"/>
                    <a:pt x="586" y="11832"/>
                    <a:pt x="628" y="11141"/>
                  </a:cubicBezTo>
                  <a:cubicBezTo>
                    <a:pt x="691" y="9865"/>
                    <a:pt x="753" y="8568"/>
                    <a:pt x="795" y="7271"/>
                  </a:cubicBezTo>
                  <a:cubicBezTo>
                    <a:pt x="900" y="4864"/>
                    <a:pt x="1172" y="2458"/>
                    <a:pt x="649" y="115"/>
                  </a:cubicBezTo>
                  <a:cubicBezTo>
                    <a:pt x="641" y="35"/>
                    <a:pt x="590" y="1"/>
                    <a:pt x="5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6"/>
            <p:cNvSpPr/>
            <p:nvPr/>
          </p:nvSpPr>
          <p:spPr>
            <a:xfrm>
              <a:off x="3823075" y="1521775"/>
              <a:ext cx="100175" cy="42350"/>
            </a:xfrm>
            <a:custGeom>
              <a:avLst/>
              <a:gdLst/>
              <a:ahLst/>
              <a:cxnLst/>
              <a:rect l="l" t="t" r="r" b="b"/>
              <a:pathLst>
                <a:path w="4007" h="1694" extrusionOk="0">
                  <a:moveTo>
                    <a:pt x="2228" y="1"/>
                  </a:moveTo>
                  <a:cubicBezTo>
                    <a:pt x="2019" y="21"/>
                    <a:pt x="2040" y="335"/>
                    <a:pt x="2249" y="356"/>
                  </a:cubicBezTo>
                  <a:cubicBezTo>
                    <a:pt x="2542" y="398"/>
                    <a:pt x="3086" y="503"/>
                    <a:pt x="3254" y="775"/>
                  </a:cubicBezTo>
                  <a:cubicBezTo>
                    <a:pt x="3503" y="1226"/>
                    <a:pt x="3150" y="1284"/>
                    <a:pt x="2850" y="1284"/>
                  </a:cubicBezTo>
                  <a:cubicBezTo>
                    <a:pt x="2746" y="1284"/>
                    <a:pt x="2649" y="1277"/>
                    <a:pt x="2584" y="1277"/>
                  </a:cubicBezTo>
                  <a:cubicBezTo>
                    <a:pt x="2270" y="1256"/>
                    <a:pt x="806" y="984"/>
                    <a:pt x="994" y="419"/>
                  </a:cubicBezTo>
                  <a:cubicBezTo>
                    <a:pt x="1048" y="256"/>
                    <a:pt x="936" y="155"/>
                    <a:pt x="816" y="155"/>
                  </a:cubicBezTo>
                  <a:cubicBezTo>
                    <a:pt x="750" y="155"/>
                    <a:pt x="683" y="185"/>
                    <a:pt x="638" y="252"/>
                  </a:cubicBezTo>
                  <a:cubicBezTo>
                    <a:pt x="1" y="1208"/>
                    <a:pt x="2070" y="1694"/>
                    <a:pt x="2927" y="1694"/>
                  </a:cubicBezTo>
                  <a:cubicBezTo>
                    <a:pt x="3026" y="1694"/>
                    <a:pt x="3109" y="1687"/>
                    <a:pt x="3170" y="1674"/>
                  </a:cubicBezTo>
                  <a:cubicBezTo>
                    <a:pt x="3588" y="1591"/>
                    <a:pt x="4007" y="1277"/>
                    <a:pt x="3777" y="796"/>
                  </a:cubicBezTo>
                  <a:cubicBezTo>
                    <a:pt x="3505" y="252"/>
                    <a:pt x="2772" y="1"/>
                    <a:pt x="2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6"/>
            <p:cNvSpPr/>
            <p:nvPr/>
          </p:nvSpPr>
          <p:spPr>
            <a:xfrm>
              <a:off x="3780550" y="1172550"/>
              <a:ext cx="43850" cy="353975"/>
            </a:xfrm>
            <a:custGeom>
              <a:avLst/>
              <a:gdLst/>
              <a:ahLst/>
              <a:cxnLst/>
              <a:rect l="l" t="t" r="r" b="b"/>
              <a:pathLst>
                <a:path w="1754" h="14159" extrusionOk="0">
                  <a:moveTo>
                    <a:pt x="1393" y="0"/>
                  </a:moveTo>
                  <a:cubicBezTo>
                    <a:pt x="1332" y="0"/>
                    <a:pt x="1272" y="47"/>
                    <a:pt x="1251" y="139"/>
                  </a:cubicBezTo>
                  <a:cubicBezTo>
                    <a:pt x="1000" y="2336"/>
                    <a:pt x="1042" y="4575"/>
                    <a:pt x="875" y="6793"/>
                  </a:cubicBezTo>
                  <a:cubicBezTo>
                    <a:pt x="665" y="9178"/>
                    <a:pt x="372" y="11542"/>
                    <a:pt x="38" y="13886"/>
                  </a:cubicBezTo>
                  <a:cubicBezTo>
                    <a:pt x="0" y="14048"/>
                    <a:pt x="134" y="14159"/>
                    <a:pt x="262" y="14159"/>
                  </a:cubicBezTo>
                  <a:cubicBezTo>
                    <a:pt x="348" y="14159"/>
                    <a:pt x="431" y="14108"/>
                    <a:pt x="456" y="13990"/>
                  </a:cubicBezTo>
                  <a:cubicBezTo>
                    <a:pt x="791" y="11773"/>
                    <a:pt x="1042" y="9555"/>
                    <a:pt x="1251" y="7316"/>
                  </a:cubicBezTo>
                  <a:cubicBezTo>
                    <a:pt x="1460" y="4972"/>
                    <a:pt x="1753" y="2503"/>
                    <a:pt x="1544" y="160"/>
                  </a:cubicBezTo>
                  <a:cubicBezTo>
                    <a:pt x="1523" y="53"/>
                    <a:pt x="1457" y="0"/>
                    <a:pt x="13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6"/>
            <p:cNvSpPr/>
            <p:nvPr/>
          </p:nvSpPr>
          <p:spPr>
            <a:xfrm>
              <a:off x="3744875" y="1167550"/>
              <a:ext cx="45525" cy="362325"/>
            </a:xfrm>
            <a:custGeom>
              <a:avLst/>
              <a:gdLst/>
              <a:ahLst/>
              <a:cxnLst/>
              <a:rect l="l" t="t" r="r" b="b"/>
              <a:pathLst>
                <a:path w="1821" h="14493" extrusionOk="0">
                  <a:moveTo>
                    <a:pt x="1251" y="1"/>
                  </a:moveTo>
                  <a:cubicBezTo>
                    <a:pt x="1163" y="1"/>
                    <a:pt x="1077" y="59"/>
                    <a:pt x="1088" y="172"/>
                  </a:cubicBezTo>
                  <a:cubicBezTo>
                    <a:pt x="1381" y="2473"/>
                    <a:pt x="1046" y="4754"/>
                    <a:pt x="795" y="7035"/>
                  </a:cubicBezTo>
                  <a:cubicBezTo>
                    <a:pt x="544" y="9441"/>
                    <a:pt x="272" y="11805"/>
                    <a:pt x="21" y="14211"/>
                  </a:cubicBezTo>
                  <a:cubicBezTo>
                    <a:pt x="0" y="14358"/>
                    <a:pt x="146" y="14462"/>
                    <a:pt x="251" y="14462"/>
                  </a:cubicBezTo>
                  <a:cubicBezTo>
                    <a:pt x="547" y="14477"/>
                    <a:pt x="843" y="14492"/>
                    <a:pt x="1146" y="14492"/>
                  </a:cubicBezTo>
                  <a:cubicBezTo>
                    <a:pt x="1272" y="14492"/>
                    <a:pt x="1399" y="14490"/>
                    <a:pt x="1527" y="14483"/>
                  </a:cubicBezTo>
                  <a:cubicBezTo>
                    <a:pt x="1737" y="14483"/>
                    <a:pt x="1799" y="14149"/>
                    <a:pt x="1590" y="14107"/>
                  </a:cubicBezTo>
                  <a:cubicBezTo>
                    <a:pt x="1109" y="14044"/>
                    <a:pt x="774" y="14149"/>
                    <a:pt x="544" y="13688"/>
                  </a:cubicBezTo>
                  <a:cubicBezTo>
                    <a:pt x="356" y="13354"/>
                    <a:pt x="711" y="12056"/>
                    <a:pt x="753" y="11659"/>
                  </a:cubicBezTo>
                  <a:cubicBezTo>
                    <a:pt x="900" y="10299"/>
                    <a:pt x="1046" y="8918"/>
                    <a:pt x="1172" y="7558"/>
                  </a:cubicBezTo>
                  <a:cubicBezTo>
                    <a:pt x="1423" y="5089"/>
                    <a:pt x="1820" y="2599"/>
                    <a:pt x="1423" y="130"/>
                  </a:cubicBezTo>
                  <a:cubicBezTo>
                    <a:pt x="1404" y="43"/>
                    <a:pt x="1327" y="1"/>
                    <a:pt x="12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6"/>
            <p:cNvSpPr/>
            <p:nvPr/>
          </p:nvSpPr>
          <p:spPr>
            <a:xfrm>
              <a:off x="3726400" y="1521250"/>
              <a:ext cx="100625" cy="42700"/>
            </a:xfrm>
            <a:custGeom>
              <a:avLst/>
              <a:gdLst/>
              <a:ahLst/>
              <a:cxnLst/>
              <a:rect l="l" t="t" r="r" b="b"/>
              <a:pathLst>
                <a:path w="4025" h="1708" extrusionOk="0">
                  <a:moveTo>
                    <a:pt x="2329" y="1"/>
                  </a:moveTo>
                  <a:cubicBezTo>
                    <a:pt x="2120" y="22"/>
                    <a:pt x="2057" y="335"/>
                    <a:pt x="2266" y="356"/>
                  </a:cubicBezTo>
                  <a:cubicBezTo>
                    <a:pt x="2559" y="419"/>
                    <a:pt x="2852" y="482"/>
                    <a:pt x="3082" y="670"/>
                  </a:cubicBezTo>
                  <a:cubicBezTo>
                    <a:pt x="3271" y="796"/>
                    <a:pt x="3313" y="817"/>
                    <a:pt x="3292" y="1068"/>
                  </a:cubicBezTo>
                  <a:cubicBezTo>
                    <a:pt x="3276" y="1267"/>
                    <a:pt x="3216" y="1309"/>
                    <a:pt x="3070" y="1309"/>
                  </a:cubicBezTo>
                  <a:cubicBezTo>
                    <a:pt x="3016" y="1309"/>
                    <a:pt x="2952" y="1303"/>
                    <a:pt x="2873" y="1298"/>
                  </a:cubicBezTo>
                  <a:cubicBezTo>
                    <a:pt x="2476" y="1298"/>
                    <a:pt x="844" y="963"/>
                    <a:pt x="1074" y="294"/>
                  </a:cubicBezTo>
                  <a:cubicBezTo>
                    <a:pt x="1127" y="147"/>
                    <a:pt x="1019" y="68"/>
                    <a:pt x="896" y="68"/>
                  </a:cubicBezTo>
                  <a:cubicBezTo>
                    <a:pt x="826" y="68"/>
                    <a:pt x="750" y="94"/>
                    <a:pt x="697" y="147"/>
                  </a:cubicBezTo>
                  <a:cubicBezTo>
                    <a:pt x="0" y="1115"/>
                    <a:pt x="2278" y="1707"/>
                    <a:pt x="3102" y="1707"/>
                  </a:cubicBezTo>
                  <a:cubicBezTo>
                    <a:pt x="3168" y="1707"/>
                    <a:pt x="3226" y="1703"/>
                    <a:pt x="3271" y="1695"/>
                  </a:cubicBezTo>
                  <a:cubicBezTo>
                    <a:pt x="3689" y="1612"/>
                    <a:pt x="4024" y="1298"/>
                    <a:pt x="3815" y="858"/>
                  </a:cubicBezTo>
                  <a:cubicBezTo>
                    <a:pt x="3564" y="314"/>
                    <a:pt x="2873" y="22"/>
                    <a:pt x="2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6"/>
            <p:cNvSpPr/>
            <p:nvPr/>
          </p:nvSpPr>
          <p:spPr>
            <a:xfrm>
              <a:off x="3656975" y="903875"/>
              <a:ext cx="74200" cy="301900"/>
            </a:xfrm>
            <a:custGeom>
              <a:avLst/>
              <a:gdLst/>
              <a:ahLst/>
              <a:cxnLst/>
              <a:rect l="l" t="t" r="r" b="b"/>
              <a:pathLst>
                <a:path w="2968" h="12076" extrusionOk="0">
                  <a:moveTo>
                    <a:pt x="2725" y="0"/>
                  </a:moveTo>
                  <a:cubicBezTo>
                    <a:pt x="2696" y="0"/>
                    <a:pt x="2666" y="8"/>
                    <a:pt x="2637" y="27"/>
                  </a:cubicBezTo>
                  <a:cubicBezTo>
                    <a:pt x="2072" y="382"/>
                    <a:pt x="1947" y="947"/>
                    <a:pt x="1738" y="1596"/>
                  </a:cubicBezTo>
                  <a:cubicBezTo>
                    <a:pt x="1382" y="2684"/>
                    <a:pt x="1131" y="3814"/>
                    <a:pt x="901" y="4965"/>
                  </a:cubicBezTo>
                  <a:cubicBezTo>
                    <a:pt x="440" y="7224"/>
                    <a:pt x="1" y="9589"/>
                    <a:pt x="85" y="11890"/>
                  </a:cubicBezTo>
                  <a:cubicBezTo>
                    <a:pt x="85" y="12001"/>
                    <a:pt x="193" y="12076"/>
                    <a:pt x="287" y="12076"/>
                  </a:cubicBezTo>
                  <a:cubicBezTo>
                    <a:pt x="352" y="12076"/>
                    <a:pt x="411" y="12039"/>
                    <a:pt x="419" y="11953"/>
                  </a:cubicBezTo>
                  <a:cubicBezTo>
                    <a:pt x="712" y="9986"/>
                    <a:pt x="796" y="8020"/>
                    <a:pt x="1152" y="6074"/>
                  </a:cubicBezTo>
                  <a:cubicBezTo>
                    <a:pt x="1340" y="5090"/>
                    <a:pt x="1549" y="4128"/>
                    <a:pt x="1779" y="3165"/>
                  </a:cubicBezTo>
                  <a:cubicBezTo>
                    <a:pt x="1989" y="2307"/>
                    <a:pt x="2156" y="905"/>
                    <a:pt x="2846" y="320"/>
                  </a:cubicBezTo>
                  <a:cubicBezTo>
                    <a:pt x="2967" y="181"/>
                    <a:pt x="2860" y="0"/>
                    <a:pt x="27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6"/>
            <p:cNvSpPr/>
            <p:nvPr/>
          </p:nvSpPr>
          <p:spPr>
            <a:xfrm>
              <a:off x="3698300" y="978575"/>
              <a:ext cx="36775" cy="237600"/>
            </a:xfrm>
            <a:custGeom>
              <a:avLst/>
              <a:gdLst/>
              <a:ahLst/>
              <a:cxnLst/>
              <a:rect l="l" t="t" r="r" b="b"/>
              <a:pathLst>
                <a:path w="1471" h="9504" extrusionOk="0">
                  <a:moveTo>
                    <a:pt x="1272" y="0"/>
                  </a:moveTo>
                  <a:cubicBezTo>
                    <a:pt x="1212" y="0"/>
                    <a:pt x="1155" y="35"/>
                    <a:pt x="1131" y="114"/>
                  </a:cubicBezTo>
                  <a:cubicBezTo>
                    <a:pt x="210" y="2981"/>
                    <a:pt x="1" y="6329"/>
                    <a:pt x="126" y="9300"/>
                  </a:cubicBezTo>
                  <a:cubicBezTo>
                    <a:pt x="126" y="9436"/>
                    <a:pt x="221" y="9504"/>
                    <a:pt x="317" y="9504"/>
                  </a:cubicBezTo>
                  <a:cubicBezTo>
                    <a:pt x="414" y="9504"/>
                    <a:pt x="513" y="9436"/>
                    <a:pt x="524" y="9300"/>
                  </a:cubicBezTo>
                  <a:cubicBezTo>
                    <a:pt x="775" y="6224"/>
                    <a:pt x="838" y="3253"/>
                    <a:pt x="1445" y="219"/>
                  </a:cubicBezTo>
                  <a:cubicBezTo>
                    <a:pt x="1470" y="90"/>
                    <a:pt x="1368" y="0"/>
                    <a:pt x="1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6"/>
            <p:cNvSpPr/>
            <p:nvPr/>
          </p:nvSpPr>
          <p:spPr>
            <a:xfrm>
              <a:off x="3660125" y="1203650"/>
              <a:ext cx="49075" cy="12350"/>
            </a:xfrm>
            <a:custGeom>
              <a:avLst/>
              <a:gdLst/>
              <a:ahLst/>
              <a:cxnLst/>
              <a:rect l="l" t="t" r="r" b="b"/>
              <a:pathLst>
                <a:path w="1963" h="494" extrusionOk="0">
                  <a:moveTo>
                    <a:pt x="333" y="1"/>
                  </a:moveTo>
                  <a:cubicBezTo>
                    <a:pt x="306" y="1"/>
                    <a:pt x="279" y="2"/>
                    <a:pt x="251" y="4"/>
                  </a:cubicBezTo>
                  <a:cubicBezTo>
                    <a:pt x="84" y="25"/>
                    <a:pt x="0" y="255"/>
                    <a:pt x="168" y="318"/>
                  </a:cubicBezTo>
                  <a:cubicBezTo>
                    <a:pt x="381" y="450"/>
                    <a:pt x="659" y="493"/>
                    <a:pt x="945" y="493"/>
                  </a:cubicBezTo>
                  <a:cubicBezTo>
                    <a:pt x="1249" y="493"/>
                    <a:pt x="1562" y="445"/>
                    <a:pt x="1821" y="402"/>
                  </a:cubicBezTo>
                  <a:cubicBezTo>
                    <a:pt x="1962" y="381"/>
                    <a:pt x="1947" y="87"/>
                    <a:pt x="1776" y="87"/>
                  </a:cubicBezTo>
                  <a:cubicBezTo>
                    <a:pt x="1770" y="87"/>
                    <a:pt x="1764" y="87"/>
                    <a:pt x="1758" y="88"/>
                  </a:cubicBezTo>
                  <a:cubicBezTo>
                    <a:pt x="1632" y="98"/>
                    <a:pt x="1507" y="103"/>
                    <a:pt x="1381" y="103"/>
                  </a:cubicBezTo>
                  <a:cubicBezTo>
                    <a:pt x="1256" y="103"/>
                    <a:pt x="1130" y="98"/>
                    <a:pt x="1005" y="88"/>
                  </a:cubicBezTo>
                  <a:cubicBezTo>
                    <a:pt x="763" y="69"/>
                    <a:pt x="554"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6"/>
            <p:cNvSpPr/>
            <p:nvPr/>
          </p:nvSpPr>
          <p:spPr>
            <a:xfrm>
              <a:off x="3655950" y="1200350"/>
              <a:ext cx="63625" cy="47575"/>
            </a:xfrm>
            <a:custGeom>
              <a:avLst/>
              <a:gdLst/>
              <a:ahLst/>
              <a:cxnLst/>
              <a:rect l="l" t="t" r="r" b="b"/>
              <a:pathLst>
                <a:path w="2545" h="1903" extrusionOk="0">
                  <a:moveTo>
                    <a:pt x="360" y="1"/>
                  </a:moveTo>
                  <a:cubicBezTo>
                    <a:pt x="320" y="1"/>
                    <a:pt x="281" y="16"/>
                    <a:pt x="251" y="52"/>
                  </a:cubicBezTo>
                  <a:cubicBezTo>
                    <a:pt x="0" y="366"/>
                    <a:pt x="42" y="889"/>
                    <a:pt x="230" y="1245"/>
                  </a:cubicBezTo>
                  <a:cubicBezTo>
                    <a:pt x="377" y="1580"/>
                    <a:pt x="732" y="1831"/>
                    <a:pt x="1109" y="1894"/>
                  </a:cubicBezTo>
                  <a:cubicBezTo>
                    <a:pt x="1152" y="1899"/>
                    <a:pt x="1196" y="1902"/>
                    <a:pt x="1238" y="1902"/>
                  </a:cubicBezTo>
                  <a:cubicBezTo>
                    <a:pt x="1957" y="1902"/>
                    <a:pt x="2544" y="1102"/>
                    <a:pt x="2051" y="450"/>
                  </a:cubicBezTo>
                  <a:cubicBezTo>
                    <a:pt x="2007" y="406"/>
                    <a:pt x="1951" y="386"/>
                    <a:pt x="1898" y="386"/>
                  </a:cubicBezTo>
                  <a:cubicBezTo>
                    <a:pt x="1775" y="386"/>
                    <a:pt x="1663" y="492"/>
                    <a:pt x="1737" y="638"/>
                  </a:cubicBezTo>
                  <a:cubicBezTo>
                    <a:pt x="1986" y="1066"/>
                    <a:pt x="1658" y="1495"/>
                    <a:pt x="1257" y="1495"/>
                  </a:cubicBezTo>
                  <a:cubicBezTo>
                    <a:pt x="1188" y="1495"/>
                    <a:pt x="1117" y="1482"/>
                    <a:pt x="1046" y="1454"/>
                  </a:cubicBezTo>
                  <a:cubicBezTo>
                    <a:pt x="795" y="1370"/>
                    <a:pt x="628" y="1161"/>
                    <a:pt x="544" y="931"/>
                  </a:cubicBezTo>
                  <a:cubicBezTo>
                    <a:pt x="460" y="659"/>
                    <a:pt x="565" y="450"/>
                    <a:pt x="565" y="199"/>
                  </a:cubicBezTo>
                  <a:cubicBezTo>
                    <a:pt x="565" y="94"/>
                    <a:pt x="459" y="1"/>
                    <a:pt x="3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6"/>
            <p:cNvSpPr/>
            <p:nvPr/>
          </p:nvSpPr>
          <p:spPr>
            <a:xfrm>
              <a:off x="3593175" y="1245000"/>
              <a:ext cx="178375" cy="144200"/>
            </a:xfrm>
            <a:custGeom>
              <a:avLst/>
              <a:gdLst/>
              <a:ahLst/>
              <a:cxnLst/>
              <a:rect l="l" t="t" r="r" b="b"/>
              <a:pathLst>
                <a:path w="7135" h="5768" extrusionOk="0">
                  <a:moveTo>
                    <a:pt x="1337" y="0"/>
                  </a:moveTo>
                  <a:cubicBezTo>
                    <a:pt x="991" y="0"/>
                    <a:pt x="675" y="46"/>
                    <a:pt x="481" y="191"/>
                  </a:cubicBezTo>
                  <a:cubicBezTo>
                    <a:pt x="105" y="463"/>
                    <a:pt x="168" y="1175"/>
                    <a:pt x="147" y="1593"/>
                  </a:cubicBezTo>
                  <a:cubicBezTo>
                    <a:pt x="21" y="2911"/>
                    <a:pt x="0" y="4250"/>
                    <a:pt x="21" y="5548"/>
                  </a:cubicBezTo>
                  <a:cubicBezTo>
                    <a:pt x="21" y="5694"/>
                    <a:pt x="136" y="5767"/>
                    <a:pt x="251" y="5767"/>
                  </a:cubicBezTo>
                  <a:cubicBezTo>
                    <a:pt x="366" y="5767"/>
                    <a:pt x="481" y="5694"/>
                    <a:pt x="481" y="5548"/>
                  </a:cubicBezTo>
                  <a:cubicBezTo>
                    <a:pt x="481" y="4627"/>
                    <a:pt x="481" y="3748"/>
                    <a:pt x="544" y="2828"/>
                  </a:cubicBezTo>
                  <a:cubicBezTo>
                    <a:pt x="565" y="2409"/>
                    <a:pt x="565" y="1991"/>
                    <a:pt x="628" y="1593"/>
                  </a:cubicBezTo>
                  <a:cubicBezTo>
                    <a:pt x="586" y="1342"/>
                    <a:pt x="649" y="1070"/>
                    <a:pt x="753" y="840"/>
                  </a:cubicBezTo>
                  <a:cubicBezTo>
                    <a:pt x="768" y="610"/>
                    <a:pt x="871" y="499"/>
                    <a:pt x="1056" y="499"/>
                  </a:cubicBezTo>
                  <a:cubicBezTo>
                    <a:pt x="1140" y="499"/>
                    <a:pt x="1242" y="522"/>
                    <a:pt x="1360" y="568"/>
                  </a:cubicBezTo>
                  <a:cubicBezTo>
                    <a:pt x="1571" y="527"/>
                    <a:pt x="1800" y="512"/>
                    <a:pt x="2037" y="512"/>
                  </a:cubicBezTo>
                  <a:cubicBezTo>
                    <a:pt x="2648" y="512"/>
                    <a:pt x="3314" y="610"/>
                    <a:pt x="3871" y="610"/>
                  </a:cubicBezTo>
                  <a:cubicBezTo>
                    <a:pt x="4541" y="610"/>
                    <a:pt x="5210" y="619"/>
                    <a:pt x="5886" y="619"/>
                  </a:cubicBezTo>
                  <a:cubicBezTo>
                    <a:pt x="6224" y="619"/>
                    <a:pt x="6563" y="617"/>
                    <a:pt x="6905" y="610"/>
                  </a:cubicBezTo>
                  <a:cubicBezTo>
                    <a:pt x="6912" y="610"/>
                    <a:pt x="6919" y="611"/>
                    <a:pt x="6925" y="611"/>
                  </a:cubicBezTo>
                  <a:cubicBezTo>
                    <a:pt x="7135" y="611"/>
                    <a:pt x="7128" y="295"/>
                    <a:pt x="6905" y="275"/>
                  </a:cubicBezTo>
                  <a:cubicBezTo>
                    <a:pt x="5566" y="191"/>
                    <a:pt x="4206" y="170"/>
                    <a:pt x="2867" y="129"/>
                  </a:cubicBezTo>
                  <a:cubicBezTo>
                    <a:pt x="2520" y="116"/>
                    <a:pt x="1889" y="0"/>
                    <a:pt x="13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6"/>
            <p:cNvSpPr/>
            <p:nvPr/>
          </p:nvSpPr>
          <p:spPr>
            <a:xfrm>
              <a:off x="3591450" y="1255475"/>
              <a:ext cx="185875" cy="137950"/>
            </a:xfrm>
            <a:custGeom>
              <a:avLst/>
              <a:gdLst/>
              <a:ahLst/>
              <a:cxnLst/>
              <a:rect l="l" t="t" r="r" b="b"/>
              <a:pathLst>
                <a:path w="7435" h="5518" extrusionOk="0">
                  <a:moveTo>
                    <a:pt x="7199" y="1"/>
                  </a:moveTo>
                  <a:cubicBezTo>
                    <a:pt x="7123" y="1"/>
                    <a:pt x="7054" y="40"/>
                    <a:pt x="7037" y="128"/>
                  </a:cubicBezTo>
                  <a:cubicBezTo>
                    <a:pt x="6911" y="944"/>
                    <a:pt x="6869" y="1760"/>
                    <a:pt x="6807" y="2597"/>
                  </a:cubicBezTo>
                  <a:cubicBezTo>
                    <a:pt x="6723" y="3434"/>
                    <a:pt x="6911" y="4710"/>
                    <a:pt x="5970" y="4982"/>
                  </a:cubicBezTo>
                  <a:cubicBezTo>
                    <a:pt x="5685" y="5049"/>
                    <a:pt x="5357" y="5069"/>
                    <a:pt x="5019" y="5069"/>
                  </a:cubicBezTo>
                  <a:cubicBezTo>
                    <a:pt x="4512" y="5069"/>
                    <a:pt x="3982" y="5024"/>
                    <a:pt x="3542" y="5024"/>
                  </a:cubicBezTo>
                  <a:cubicBezTo>
                    <a:pt x="3369" y="5027"/>
                    <a:pt x="3197" y="5029"/>
                    <a:pt x="3025" y="5029"/>
                  </a:cubicBezTo>
                  <a:cubicBezTo>
                    <a:pt x="2136" y="5029"/>
                    <a:pt x="1259" y="4983"/>
                    <a:pt x="383" y="4878"/>
                  </a:cubicBezTo>
                  <a:cubicBezTo>
                    <a:pt x="369" y="4876"/>
                    <a:pt x="356" y="4875"/>
                    <a:pt x="344" y="4875"/>
                  </a:cubicBezTo>
                  <a:cubicBezTo>
                    <a:pt x="100" y="4875"/>
                    <a:pt x="0" y="5236"/>
                    <a:pt x="278" y="5296"/>
                  </a:cubicBezTo>
                  <a:cubicBezTo>
                    <a:pt x="1162" y="5466"/>
                    <a:pt x="2031" y="5512"/>
                    <a:pt x="2932" y="5512"/>
                  </a:cubicBezTo>
                  <a:cubicBezTo>
                    <a:pt x="3141" y="5512"/>
                    <a:pt x="3351" y="5509"/>
                    <a:pt x="3563" y="5505"/>
                  </a:cubicBezTo>
                  <a:cubicBezTo>
                    <a:pt x="4170" y="5505"/>
                    <a:pt x="4735" y="5463"/>
                    <a:pt x="5342" y="5463"/>
                  </a:cubicBezTo>
                  <a:cubicBezTo>
                    <a:pt x="5584" y="5463"/>
                    <a:pt x="5950" y="5518"/>
                    <a:pt x="6275" y="5518"/>
                  </a:cubicBezTo>
                  <a:cubicBezTo>
                    <a:pt x="6484" y="5518"/>
                    <a:pt x="6676" y="5495"/>
                    <a:pt x="6807" y="5422"/>
                  </a:cubicBezTo>
                  <a:cubicBezTo>
                    <a:pt x="7225" y="5191"/>
                    <a:pt x="7120" y="4773"/>
                    <a:pt x="7183" y="4292"/>
                  </a:cubicBezTo>
                  <a:cubicBezTo>
                    <a:pt x="7288" y="2932"/>
                    <a:pt x="7434" y="1572"/>
                    <a:pt x="7434" y="212"/>
                  </a:cubicBezTo>
                  <a:cubicBezTo>
                    <a:pt x="7422" y="78"/>
                    <a:pt x="7304" y="1"/>
                    <a:pt x="71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6"/>
            <p:cNvSpPr/>
            <p:nvPr/>
          </p:nvSpPr>
          <p:spPr>
            <a:xfrm>
              <a:off x="3704050" y="1221000"/>
              <a:ext cx="25150" cy="38425"/>
            </a:xfrm>
            <a:custGeom>
              <a:avLst/>
              <a:gdLst/>
              <a:ahLst/>
              <a:cxnLst/>
              <a:rect l="l" t="t" r="r" b="b"/>
              <a:pathLst>
                <a:path w="1006" h="1537" extrusionOk="0">
                  <a:moveTo>
                    <a:pt x="231" y="0"/>
                  </a:moveTo>
                  <a:cubicBezTo>
                    <a:pt x="106" y="0"/>
                    <a:pt x="1" y="147"/>
                    <a:pt x="85" y="293"/>
                  </a:cubicBezTo>
                  <a:cubicBezTo>
                    <a:pt x="189" y="440"/>
                    <a:pt x="399" y="544"/>
                    <a:pt x="482" y="733"/>
                  </a:cubicBezTo>
                  <a:cubicBezTo>
                    <a:pt x="587" y="900"/>
                    <a:pt x="608" y="1151"/>
                    <a:pt x="587" y="1381"/>
                  </a:cubicBezTo>
                  <a:cubicBezTo>
                    <a:pt x="561" y="1471"/>
                    <a:pt x="652" y="1537"/>
                    <a:pt x="746" y="1537"/>
                  </a:cubicBezTo>
                  <a:cubicBezTo>
                    <a:pt x="807" y="1537"/>
                    <a:pt x="868" y="1510"/>
                    <a:pt x="901" y="1444"/>
                  </a:cubicBezTo>
                  <a:cubicBezTo>
                    <a:pt x="1005" y="1151"/>
                    <a:pt x="1005" y="858"/>
                    <a:pt x="859" y="565"/>
                  </a:cubicBezTo>
                  <a:cubicBezTo>
                    <a:pt x="754" y="335"/>
                    <a:pt x="545" y="21"/>
                    <a:pt x="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6"/>
            <p:cNvSpPr/>
            <p:nvPr/>
          </p:nvSpPr>
          <p:spPr>
            <a:xfrm>
              <a:off x="3633975" y="1215250"/>
              <a:ext cx="29825" cy="40525"/>
            </a:xfrm>
            <a:custGeom>
              <a:avLst/>
              <a:gdLst/>
              <a:ahLst/>
              <a:cxnLst/>
              <a:rect l="l" t="t" r="r" b="b"/>
              <a:pathLst>
                <a:path w="1193" h="1621" extrusionOk="0">
                  <a:moveTo>
                    <a:pt x="942" y="0"/>
                  </a:moveTo>
                  <a:cubicBezTo>
                    <a:pt x="314" y="0"/>
                    <a:pt x="0" y="1046"/>
                    <a:pt x="251" y="1528"/>
                  </a:cubicBezTo>
                  <a:cubicBezTo>
                    <a:pt x="276" y="1593"/>
                    <a:pt x="332" y="1620"/>
                    <a:pt x="392" y="1620"/>
                  </a:cubicBezTo>
                  <a:cubicBezTo>
                    <a:pt x="485" y="1620"/>
                    <a:pt x="586" y="1554"/>
                    <a:pt x="586" y="1465"/>
                  </a:cubicBezTo>
                  <a:cubicBezTo>
                    <a:pt x="586" y="1214"/>
                    <a:pt x="544" y="1005"/>
                    <a:pt x="691" y="774"/>
                  </a:cubicBezTo>
                  <a:cubicBezTo>
                    <a:pt x="795" y="565"/>
                    <a:pt x="1005" y="461"/>
                    <a:pt x="1109" y="272"/>
                  </a:cubicBezTo>
                  <a:cubicBezTo>
                    <a:pt x="1193" y="147"/>
                    <a:pt x="1067" y="0"/>
                    <a:pt x="9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6"/>
            <p:cNvSpPr/>
            <p:nvPr/>
          </p:nvSpPr>
          <p:spPr>
            <a:xfrm>
              <a:off x="3603650" y="1253475"/>
              <a:ext cx="172350" cy="89950"/>
            </a:xfrm>
            <a:custGeom>
              <a:avLst/>
              <a:gdLst/>
              <a:ahLst/>
              <a:cxnLst/>
              <a:rect l="l" t="t" r="r" b="b"/>
              <a:pathLst>
                <a:path w="6894" h="3598" extrusionOk="0">
                  <a:moveTo>
                    <a:pt x="6643" y="1"/>
                  </a:moveTo>
                  <a:cubicBezTo>
                    <a:pt x="6601" y="1"/>
                    <a:pt x="6560" y="19"/>
                    <a:pt x="6528" y="62"/>
                  </a:cubicBezTo>
                  <a:cubicBezTo>
                    <a:pt x="6109" y="564"/>
                    <a:pt x="5691" y="1045"/>
                    <a:pt x="5251" y="1505"/>
                  </a:cubicBezTo>
                  <a:cubicBezTo>
                    <a:pt x="4917" y="1840"/>
                    <a:pt x="3975" y="2970"/>
                    <a:pt x="3494" y="3012"/>
                  </a:cubicBezTo>
                  <a:cubicBezTo>
                    <a:pt x="3478" y="3014"/>
                    <a:pt x="3461" y="3015"/>
                    <a:pt x="3445" y="3015"/>
                  </a:cubicBezTo>
                  <a:cubicBezTo>
                    <a:pt x="2920" y="3015"/>
                    <a:pt x="2124" y="2080"/>
                    <a:pt x="1799" y="1735"/>
                  </a:cubicBezTo>
                  <a:cubicBezTo>
                    <a:pt x="1318" y="1233"/>
                    <a:pt x="899" y="668"/>
                    <a:pt x="481" y="145"/>
                  </a:cubicBezTo>
                  <a:cubicBezTo>
                    <a:pt x="444" y="92"/>
                    <a:pt x="392" y="70"/>
                    <a:pt x="338" y="70"/>
                  </a:cubicBezTo>
                  <a:cubicBezTo>
                    <a:pt x="178" y="70"/>
                    <a:pt x="0" y="261"/>
                    <a:pt x="125" y="417"/>
                  </a:cubicBezTo>
                  <a:cubicBezTo>
                    <a:pt x="732" y="1212"/>
                    <a:pt x="1318" y="2028"/>
                    <a:pt x="2029" y="2677"/>
                  </a:cubicBezTo>
                  <a:cubicBezTo>
                    <a:pt x="2343" y="2928"/>
                    <a:pt x="2950" y="3598"/>
                    <a:pt x="3389" y="3598"/>
                  </a:cubicBezTo>
                  <a:cubicBezTo>
                    <a:pt x="3808" y="3598"/>
                    <a:pt x="4498" y="2865"/>
                    <a:pt x="4770" y="2614"/>
                  </a:cubicBezTo>
                  <a:cubicBezTo>
                    <a:pt x="5544" y="1945"/>
                    <a:pt x="6214" y="1191"/>
                    <a:pt x="6800" y="313"/>
                  </a:cubicBezTo>
                  <a:cubicBezTo>
                    <a:pt x="6893" y="157"/>
                    <a:pt x="6766" y="1"/>
                    <a:pt x="66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6"/>
            <p:cNvSpPr/>
            <p:nvPr/>
          </p:nvSpPr>
          <p:spPr>
            <a:xfrm>
              <a:off x="3926575" y="921000"/>
              <a:ext cx="128325" cy="203400"/>
            </a:xfrm>
            <a:custGeom>
              <a:avLst/>
              <a:gdLst/>
              <a:ahLst/>
              <a:cxnLst/>
              <a:rect l="l" t="t" r="r" b="b"/>
              <a:pathLst>
                <a:path w="5133" h="8136" extrusionOk="0">
                  <a:moveTo>
                    <a:pt x="189" y="1"/>
                  </a:moveTo>
                  <a:cubicBezTo>
                    <a:pt x="97" y="1"/>
                    <a:pt x="1" y="84"/>
                    <a:pt x="13" y="200"/>
                  </a:cubicBezTo>
                  <a:cubicBezTo>
                    <a:pt x="495" y="3401"/>
                    <a:pt x="2566" y="5723"/>
                    <a:pt x="4658" y="8067"/>
                  </a:cubicBezTo>
                  <a:cubicBezTo>
                    <a:pt x="4707" y="8115"/>
                    <a:pt x="4761" y="8136"/>
                    <a:pt x="4813" y="8136"/>
                  </a:cubicBezTo>
                  <a:cubicBezTo>
                    <a:pt x="4985" y="8136"/>
                    <a:pt x="5133" y="7914"/>
                    <a:pt x="4972" y="7753"/>
                  </a:cubicBezTo>
                  <a:cubicBezTo>
                    <a:pt x="3926" y="6581"/>
                    <a:pt x="2901" y="5389"/>
                    <a:pt x="1980" y="4091"/>
                  </a:cubicBezTo>
                  <a:cubicBezTo>
                    <a:pt x="1122" y="2899"/>
                    <a:pt x="725" y="1560"/>
                    <a:pt x="327" y="116"/>
                  </a:cubicBezTo>
                  <a:cubicBezTo>
                    <a:pt x="303" y="35"/>
                    <a:pt x="247" y="1"/>
                    <a:pt x="1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6"/>
            <p:cNvSpPr/>
            <p:nvPr/>
          </p:nvSpPr>
          <p:spPr>
            <a:xfrm>
              <a:off x="3916575" y="1000175"/>
              <a:ext cx="134925" cy="170600"/>
            </a:xfrm>
            <a:custGeom>
              <a:avLst/>
              <a:gdLst/>
              <a:ahLst/>
              <a:cxnLst/>
              <a:rect l="l" t="t" r="r" b="b"/>
              <a:pathLst>
                <a:path w="5397" h="6824" extrusionOk="0">
                  <a:moveTo>
                    <a:pt x="186" y="0"/>
                  </a:moveTo>
                  <a:cubicBezTo>
                    <a:pt x="89" y="0"/>
                    <a:pt x="1" y="72"/>
                    <a:pt x="37" y="192"/>
                  </a:cubicBezTo>
                  <a:cubicBezTo>
                    <a:pt x="727" y="2912"/>
                    <a:pt x="2610" y="5276"/>
                    <a:pt x="4975" y="6783"/>
                  </a:cubicBezTo>
                  <a:cubicBezTo>
                    <a:pt x="5017" y="6811"/>
                    <a:pt x="5058" y="6823"/>
                    <a:pt x="5096" y="6823"/>
                  </a:cubicBezTo>
                  <a:cubicBezTo>
                    <a:pt x="5284" y="6823"/>
                    <a:pt x="5396" y="6528"/>
                    <a:pt x="5205" y="6406"/>
                  </a:cubicBezTo>
                  <a:cubicBezTo>
                    <a:pt x="2841" y="4837"/>
                    <a:pt x="1355" y="2745"/>
                    <a:pt x="372" y="129"/>
                  </a:cubicBezTo>
                  <a:cubicBezTo>
                    <a:pt x="336" y="40"/>
                    <a:pt x="258" y="0"/>
                    <a:pt x="1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6"/>
            <p:cNvSpPr/>
            <p:nvPr/>
          </p:nvSpPr>
          <p:spPr>
            <a:xfrm>
              <a:off x="4034650" y="1120525"/>
              <a:ext cx="19375" cy="47000"/>
            </a:xfrm>
            <a:custGeom>
              <a:avLst/>
              <a:gdLst/>
              <a:ahLst/>
              <a:cxnLst/>
              <a:rect l="l" t="t" r="r" b="b"/>
              <a:pathLst>
                <a:path w="775" h="1880" extrusionOk="0">
                  <a:moveTo>
                    <a:pt x="636" y="1"/>
                  </a:moveTo>
                  <a:cubicBezTo>
                    <a:pt x="587" y="1"/>
                    <a:pt x="537" y="23"/>
                    <a:pt x="503" y="65"/>
                  </a:cubicBezTo>
                  <a:cubicBezTo>
                    <a:pt x="356" y="295"/>
                    <a:pt x="294" y="609"/>
                    <a:pt x="210" y="881"/>
                  </a:cubicBezTo>
                  <a:cubicBezTo>
                    <a:pt x="147" y="1132"/>
                    <a:pt x="1" y="1425"/>
                    <a:pt x="1" y="1718"/>
                  </a:cubicBezTo>
                  <a:cubicBezTo>
                    <a:pt x="1" y="1817"/>
                    <a:pt x="88" y="1879"/>
                    <a:pt x="173" y="1879"/>
                  </a:cubicBezTo>
                  <a:cubicBezTo>
                    <a:pt x="232" y="1879"/>
                    <a:pt x="289" y="1849"/>
                    <a:pt x="315" y="1781"/>
                  </a:cubicBezTo>
                  <a:cubicBezTo>
                    <a:pt x="482" y="1550"/>
                    <a:pt x="503" y="1237"/>
                    <a:pt x="587" y="986"/>
                  </a:cubicBezTo>
                  <a:cubicBezTo>
                    <a:pt x="670" y="714"/>
                    <a:pt x="775" y="442"/>
                    <a:pt x="775" y="149"/>
                  </a:cubicBezTo>
                  <a:cubicBezTo>
                    <a:pt x="775" y="49"/>
                    <a:pt x="708"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83" name="Google Shape;683;p46"/>
          <p:cNvPicPr preferRelativeResize="0"/>
          <p:nvPr/>
        </p:nvPicPr>
        <p:blipFill>
          <a:blip r:embed="rId3">
            <a:alphaModFix/>
          </a:blip>
          <a:stretch>
            <a:fillRect/>
          </a:stretch>
        </p:blipFill>
        <p:spPr>
          <a:xfrm>
            <a:off x="8520200" y="4508100"/>
            <a:ext cx="500127" cy="571073"/>
          </a:xfrm>
          <a:prstGeom prst="rect">
            <a:avLst/>
          </a:prstGeom>
          <a:noFill/>
          <a:ln>
            <a:noFill/>
          </a:ln>
        </p:spPr>
      </p:pic>
      <p:sp>
        <p:nvSpPr>
          <p:cNvPr id="684" name="Google Shape;684;p46"/>
          <p:cNvSpPr/>
          <p:nvPr/>
        </p:nvSpPr>
        <p:spPr>
          <a:xfrm>
            <a:off x="5540913" y="3611675"/>
            <a:ext cx="2754300" cy="10644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6"/>
          <p:cNvSpPr txBox="1">
            <a:spLocks noGrp="1"/>
          </p:cNvSpPr>
          <p:nvPr>
            <p:ph type="subTitle" idx="2"/>
          </p:nvPr>
        </p:nvSpPr>
        <p:spPr>
          <a:xfrm>
            <a:off x="5617943" y="3700319"/>
            <a:ext cx="2526300" cy="907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 sz="1200" dirty="0">
                <a:highlight>
                  <a:srgbClr val="F0D331"/>
                </a:highlight>
              </a:rPr>
              <a:t>Email: </a:t>
            </a:r>
            <a:r>
              <a:rPr lang="en" sz="1200" dirty="0">
                <a:hlinkClick r:id="rId4"/>
              </a:rPr>
              <a:t>adeirman2705@gmail.com</a:t>
            </a:r>
            <a:endParaRPr lang="en" sz="1200" dirty="0"/>
          </a:p>
          <a:p>
            <a:pPr marL="0" lvl="0" indent="0" rtl="0">
              <a:spcBef>
                <a:spcPts val="0"/>
              </a:spcBef>
              <a:spcAft>
                <a:spcPts val="0"/>
              </a:spcAft>
              <a:buClr>
                <a:schemeClr val="dk1"/>
              </a:buClr>
              <a:buSzPts val="1100"/>
              <a:buFont typeface="Arial"/>
              <a:buNone/>
            </a:pPr>
            <a:endParaRPr lang="en" sz="1200" dirty="0"/>
          </a:p>
          <a:p>
            <a:pPr marL="0" lvl="0" indent="0" rtl="0">
              <a:spcBef>
                <a:spcPts val="0"/>
              </a:spcBef>
              <a:spcAft>
                <a:spcPts val="0"/>
              </a:spcAft>
              <a:buClr>
                <a:schemeClr val="dk1"/>
              </a:buClr>
              <a:buSzPts val="1100"/>
              <a:buFont typeface="Arial"/>
              <a:buNone/>
            </a:pPr>
            <a:r>
              <a:rPr lang="en" sz="1200" dirty="0">
                <a:highlight>
                  <a:srgbClr val="F0D331"/>
                </a:highlight>
              </a:rPr>
              <a:t>Instagram:</a:t>
            </a:r>
          </a:p>
          <a:p>
            <a:pPr marL="0" lvl="0" indent="0" rtl="0">
              <a:spcBef>
                <a:spcPts val="0"/>
              </a:spcBef>
              <a:spcAft>
                <a:spcPts val="0"/>
              </a:spcAft>
              <a:buClr>
                <a:schemeClr val="dk1"/>
              </a:buClr>
              <a:buSzPts val="1100"/>
              <a:buFont typeface="Arial"/>
              <a:buNone/>
            </a:pPr>
            <a:r>
              <a:rPr lang="en" sz="1200" dirty="0"/>
              <a:t>Adeirman2705</a:t>
            </a:r>
            <a:endParaRPr sz="1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5F8195"/>
        </a:solidFill>
        <a:effectLst/>
      </p:bgPr>
    </p:bg>
    <p:spTree>
      <p:nvGrpSpPr>
        <p:cNvPr id="1" name="Shape 689"/>
        <p:cNvGrpSpPr/>
        <p:nvPr/>
      </p:nvGrpSpPr>
      <p:grpSpPr>
        <a:xfrm>
          <a:off x="0" y="0"/>
          <a:ext cx="0" cy="0"/>
          <a:chOff x="0" y="0"/>
          <a:chExt cx="0" cy="0"/>
        </a:xfrm>
      </p:grpSpPr>
      <p:sp>
        <p:nvSpPr>
          <p:cNvPr id="690" name="Google Shape;690;p47"/>
          <p:cNvSpPr/>
          <p:nvPr/>
        </p:nvSpPr>
        <p:spPr>
          <a:xfrm>
            <a:off x="992950" y="848700"/>
            <a:ext cx="4836900" cy="34461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7"/>
          <p:cNvSpPr/>
          <p:nvPr/>
        </p:nvSpPr>
        <p:spPr>
          <a:xfrm>
            <a:off x="5896575" y="848700"/>
            <a:ext cx="2254500" cy="17922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7"/>
          <p:cNvSpPr txBox="1">
            <a:spLocks noGrp="1"/>
          </p:cNvSpPr>
          <p:nvPr>
            <p:ph type="title"/>
          </p:nvPr>
        </p:nvSpPr>
        <p:spPr>
          <a:xfrm>
            <a:off x="992950" y="1906850"/>
            <a:ext cx="4836900" cy="131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Declaration of Originality</a:t>
            </a:r>
            <a:endParaRPr/>
          </a:p>
        </p:txBody>
      </p:sp>
      <p:sp>
        <p:nvSpPr>
          <p:cNvPr id="693" name="Google Shape;693;p47"/>
          <p:cNvSpPr txBox="1">
            <a:spLocks noGrp="1"/>
          </p:cNvSpPr>
          <p:nvPr>
            <p:ph type="title" idx="2"/>
          </p:nvPr>
        </p:nvSpPr>
        <p:spPr>
          <a:xfrm>
            <a:off x="5896575" y="947175"/>
            <a:ext cx="2254500" cy="119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grpSp>
        <p:nvGrpSpPr>
          <p:cNvPr id="694" name="Google Shape;694;p47"/>
          <p:cNvGrpSpPr/>
          <p:nvPr/>
        </p:nvGrpSpPr>
        <p:grpSpPr>
          <a:xfrm rot="836755">
            <a:off x="157789" y="451050"/>
            <a:ext cx="1261469" cy="1463664"/>
            <a:chOff x="6906866" y="2960327"/>
            <a:chExt cx="1261500" cy="1463700"/>
          </a:xfrm>
        </p:grpSpPr>
        <p:sp>
          <p:nvSpPr>
            <p:cNvPr id="695" name="Google Shape;695;p47"/>
            <p:cNvSpPr/>
            <p:nvPr/>
          </p:nvSpPr>
          <p:spPr>
            <a:xfrm>
              <a:off x="6906866" y="2960327"/>
              <a:ext cx="1261500" cy="1463700"/>
            </a:xfrm>
            <a:prstGeom prst="foldedCorner">
              <a:avLst>
                <a:gd name="adj" fmla="val 16667"/>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7"/>
            <p:cNvSpPr/>
            <p:nvPr/>
          </p:nvSpPr>
          <p:spPr>
            <a:xfrm>
              <a:off x="7141350" y="3323878"/>
              <a:ext cx="784450" cy="32050"/>
            </a:xfrm>
            <a:custGeom>
              <a:avLst/>
              <a:gdLst/>
              <a:ahLst/>
              <a:cxnLst/>
              <a:rect l="l" t="t" r="r" b="b"/>
              <a:pathLst>
                <a:path w="31378" h="6646" extrusionOk="0">
                  <a:moveTo>
                    <a:pt x="0" y="4299"/>
                  </a:moveTo>
                  <a:cubicBezTo>
                    <a:pt x="2250" y="3175"/>
                    <a:pt x="4506" y="-1154"/>
                    <a:pt x="6469" y="417"/>
                  </a:cubicBezTo>
                  <a:cubicBezTo>
                    <a:pt x="8089" y="1713"/>
                    <a:pt x="3531" y="7220"/>
                    <a:pt x="5499" y="6564"/>
                  </a:cubicBezTo>
                  <a:cubicBezTo>
                    <a:pt x="8040" y="5717"/>
                    <a:pt x="8048" y="943"/>
                    <a:pt x="10675" y="417"/>
                  </a:cubicBezTo>
                  <a:cubicBezTo>
                    <a:pt x="12367" y="78"/>
                    <a:pt x="10034" y="3991"/>
                    <a:pt x="10675" y="5593"/>
                  </a:cubicBezTo>
                  <a:cubicBezTo>
                    <a:pt x="11676" y="8096"/>
                    <a:pt x="14642" y="1742"/>
                    <a:pt x="17145" y="741"/>
                  </a:cubicBezTo>
                  <a:cubicBezTo>
                    <a:pt x="18850" y="59"/>
                    <a:pt x="19117" y="5871"/>
                    <a:pt x="20703" y="4946"/>
                  </a:cubicBezTo>
                  <a:cubicBezTo>
                    <a:pt x="22482" y="3908"/>
                    <a:pt x="23465" y="-318"/>
                    <a:pt x="25232" y="741"/>
                  </a:cubicBezTo>
                  <a:cubicBezTo>
                    <a:pt x="26232" y="1341"/>
                    <a:pt x="26101" y="4112"/>
                    <a:pt x="27173" y="3652"/>
                  </a:cubicBezTo>
                  <a:cubicBezTo>
                    <a:pt x="28636" y="3025"/>
                    <a:pt x="30054" y="505"/>
                    <a:pt x="31378" y="1388"/>
                  </a:cubicBezTo>
                </a:path>
              </a:pathLst>
            </a:custGeom>
            <a:noFill/>
            <a:ln w="9525" cap="flat" cmpd="sng">
              <a:solidFill>
                <a:schemeClr val="lt1"/>
              </a:solidFill>
              <a:prstDash val="solid"/>
              <a:round/>
              <a:headEnd type="none" w="med" len="med"/>
              <a:tailEnd type="none" w="med" len="med"/>
            </a:ln>
          </p:spPr>
        </p:sp>
        <p:sp>
          <p:nvSpPr>
            <p:cNvPr id="697" name="Google Shape;697;p47"/>
            <p:cNvSpPr/>
            <p:nvPr/>
          </p:nvSpPr>
          <p:spPr>
            <a:xfrm>
              <a:off x="7109000" y="3509779"/>
              <a:ext cx="857250" cy="32041"/>
            </a:xfrm>
            <a:custGeom>
              <a:avLst/>
              <a:gdLst/>
              <a:ahLst/>
              <a:cxnLst/>
              <a:rect l="l" t="t" r="r" b="b"/>
              <a:pathLst>
                <a:path w="34290" h="10488" extrusionOk="0">
                  <a:moveTo>
                    <a:pt x="0" y="6548"/>
                  </a:moveTo>
                  <a:cubicBezTo>
                    <a:pt x="971" y="5901"/>
                    <a:pt x="1063" y="6022"/>
                    <a:pt x="1941" y="5254"/>
                  </a:cubicBezTo>
                  <a:cubicBezTo>
                    <a:pt x="2689" y="4599"/>
                    <a:pt x="3179" y="2286"/>
                    <a:pt x="3882" y="2989"/>
                  </a:cubicBezTo>
                  <a:cubicBezTo>
                    <a:pt x="5407" y="4514"/>
                    <a:pt x="1790" y="8937"/>
                    <a:pt x="3882" y="9459"/>
                  </a:cubicBezTo>
                  <a:cubicBezTo>
                    <a:pt x="7167" y="10279"/>
                    <a:pt x="7384" y="-743"/>
                    <a:pt x="10028" y="1372"/>
                  </a:cubicBezTo>
                  <a:cubicBezTo>
                    <a:pt x="12399" y="3269"/>
                    <a:pt x="7992" y="10000"/>
                    <a:pt x="10998" y="10430"/>
                  </a:cubicBezTo>
                  <a:cubicBezTo>
                    <a:pt x="14266" y="10897"/>
                    <a:pt x="15031" y="130"/>
                    <a:pt x="17145" y="2666"/>
                  </a:cubicBezTo>
                  <a:cubicBezTo>
                    <a:pt x="18719" y="4555"/>
                    <a:pt x="16700" y="10379"/>
                    <a:pt x="19086" y="9783"/>
                  </a:cubicBezTo>
                  <a:cubicBezTo>
                    <a:pt x="23451" y="8692"/>
                    <a:pt x="24141" y="1314"/>
                    <a:pt x="28467" y="78"/>
                  </a:cubicBezTo>
                  <a:cubicBezTo>
                    <a:pt x="30647" y="-545"/>
                    <a:pt x="27187" y="5268"/>
                    <a:pt x="28790" y="6871"/>
                  </a:cubicBezTo>
                  <a:cubicBezTo>
                    <a:pt x="30294" y="8375"/>
                    <a:pt x="32786" y="5140"/>
                    <a:pt x="34290" y="3636"/>
                  </a:cubicBezTo>
                </a:path>
              </a:pathLst>
            </a:custGeom>
            <a:noFill/>
            <a:ln w="9525" cap="flat" cmpd="sng">
              <a:solidFill>
                <a:schemeClr val="lt1"/>
              </a:solidFill>
              <a:prstDash val="solid"/>
              <a:round/>
              <a:headEnd type="none" w="med" len="med"/>
              <a:tailEnd type="none" w="med" len="med"/>
            </a:ln>
          </p:spPr>
        </p:sp>
        <p:sp>
          <p:nvSpPr>
            <p:cNvPr id="698" name="Google Shape;698;p47"/>
            <p:cNvSpPr/>
            <p:nvPr/>
          </p:nvSpPr>
          <p:spPr>
            <a:xfrm>
              <a:off x="7141350" y="3695678"/>
              <a:ext cx="784450" cy="32050"/>
            </a:xfrm>
            <a:custGeom>
              <a:avLst/>
              <a:gdLst/>
              <a:ahLst/>
              <a:cxnLst/>
              <a:rect l="l" t="t" r="r" b="b"/>
              <a:pathLst>
                <a:path w="31378" h="6646" extrusionOk="0">
                  <a:moveTo>
                    <a:pt x="0" y="4299"/>
                  </a:moveTo>
                  <a:cubicBezTo>
                    <a:pt x="2250" y="3175"/>
                    <a:pt x="4506" y="-1154"/>
                    <a:pt x="6469" y="417"/>
                  </a:cubicBezTo>
                  <a:cubicBezTo>
                    <a:pt x="8089" y="1713"/>
                    <a:pt x="3531" y="7220"/>
                    <a:pt x="5499" y="6564"/>
                  </a:cubicBezTo>
                  <a:cubicBezTo>
                    <a:pt x="8040" y="5717"/>
                    <a:pt x="8048" y="943"/>
                    <a:pt x="10675" y="417"/>
                  </a:cubicBezTo>
                  <a:cubicBezTo>
                    <a:pt x="12367" y="78"/>
                    <a:pt x="10034" y="3991"/>
                    <a:pt x="10675" y="5593"/>
                  </a:cubicBezTo>
                  <a:cubicBezTo>
                    <a:pt x="11676" y="8096"/>
                    <a:pt x="14642" y="1742"/>
                    <a:pt x="17145" y="741"/>
                  </a:cubicBezTo>
                  <a:cubicBezTo>
                    <a:pt x="18850" y="59"/>
                    <a:pt x="19117" y="5871"/>
                    <a:pt x="20703" y="4946"/>
                  </a:cubicBezTo>
                  <a:cubicBezTo>
                    <a:pt x="22482" y="3908"/>
                    <a:pt x="23465" y="-318"/>
                    <a:pt x="25232" y="741"/>
                  </a:cubicBezTo>
                  <a:cubicBezTo>
                    <a:pt x="26232" y="1341"/>
                    <a:pt x="26101" y="4112"/>
                    <a:pt x="27173" y="3652"/>
                  </a:cubicBezTo>
                  <a:cubicBezTo>
                    <a:pt x="28636" y="3025"/>
                    <a:pt x="30054" y="505"/>
                    <a:pt x="31378" y="1388"/>
                  </a:cubicBezTo>
                </a:path>
              </a:pathLst>
            </a:custGeom>
            <a:noFill/>
            <a:ln w="9525" cap="flat" cmpd="sng">
              <a:solidFill>
                <a:schemeClr val="lt1"/>
              </a:solidFill>
              <a:prstDash val="solid"/>
              <a:round/>
              <a:headEnd type="none" w="med" len="med"/>
              <a:tailEnd type="none" w="med" len="med"/>
            </a:ln>
          </p:spPr>
        </p:sp>
        <p:sp>
          <p:nvSpPr>
            <p:cNvPr id="699" name="Google Shape;699;p47"/>
            <p:cNvSpPr/>
            <p:nvPr/>
          </p:nvSpPr>
          <p:spPr>
            <a:xfrm>
              <a:off x="7109000" y="3914523"/>
              <a:ext cx="484946" cy="32041"/>
            </a:xfrm>
            <a:custGeom>
              <a:avLst/>
              <a:gdLst/>
              <a:ahLst/>
              <a:cxnLst/>
              <a:rect l="l" t="t" r="r" b="b"/>
              <a:pathLst>
                <a:path w="34290" h="10488" extrusionOk="0">
                  <a:moveTo>
                    <a:pt x="0" y="6548"/>
                  </a:moveTo>
                  <a:cubicBezTo>
                    <a:pt x="971" y="5901"/>
                    <a:pt x="1063" y="6022"/>
                    <a:pt x="1941" y="5254"/>
                  </a:cubicBezTo>
                  <a:cubicBezTo>
                    <a:pt x="2689" y="4599"/>
                    <a:pt x="3179" y="2286"/>
                    <a:pt x="3882" y="2989"/>
                  </a:cubicBezTo>
                  <a:cubicBezTo>
                    <a:pt x="5407" y="4514"/>
                    <a:pt x="1790" y="8937"/>
                    <a:pt x="3882" y="9459"/>
                  </a:cubicBezTo>
                  <a:cubicBezTo>
                    <a:pt x="7167" y="10279"/>
                    <a:pt x="7384" y="-743"/>
                    <a:pt x="10028" y="1372"/>
                  </a:cubicBezTo>
                  <a:cubicBezTo>
                    <a:pt x="12399" y="3269"/>
                    <a:pt x="7992" y="10000"/>
                    <a:pt x="10998" y="10430"/>
                  </a:cubicBezTo>
                  <a:cubicBezTo>
                    <a:pt x="14266" y="10897"/>
                    <a:pt x="15031" y="130"/>
                    <a:pt x="17145" y="2666"/>
                  </a:cubicBezTo>
                  <a:cubicBezTo>
                    <a:pt x="18719" y="4555"/>
                    <a:pt x="16700" y="10379"/>
                    <a:pt x="19086" y="9783"/>
                  </a:cubicBezTo>
                  <a:cubicBezTo>
                    <a:pt x="23451" y="8692"/>
                    <a:pt x="24141" y="1314"/>
                    <a:pt x="28467" y="78"/>
                  </a:cubicBezTo>
                  <a:cubicBezTo>
                    <a:pt x="30647" y="-545"/>
                    <a:pt x="27187" y="5268"/>
                    <a:pt x="28790" y="6871"/>
                  </a:cubicBezTo>
                  <a:cubicBezTo>
                    <a:pt x="30294" y="8375"/>
                    <a:pt x="32786" y="5140"/>
                    <a:pt x="34290" y="3636"/>
                  </a:cubicBezTo>
                </a:path>
              </a:pathLst>
            </a:custGeom>
            <a:noFill/>
            <a:ln w="9525" cap="flat" cmpd="sng">
              <a:solidFill>
                <a:schemeClr val="lt1"/>
              </a:solidFill>
              <a:prstDash val="solid"/>
              <a:round/>
              <a:headEnd type="none" w="med" len="med"/>
              <a:tailEnd type="none" w="med" len="med"/>
            </a:ln>
          </p:spPr>
        </p:sp>
      </p:grpSp>
      <p:sp>
        <p:nvSpPr>
          <p:cNvPr id="700" name="Google Shape;700;p47"/>
          <p:cNvSpPr/>
          <p:nvPr/>
        </p:nvSpPr>
        <p:spPr>
          <a:xfrm>
            <a:off x="5896575" y="2717700"/>
            <a:ext cx="2254500" cy="15771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01" name="Google Shape;701;p47"/>
          <p:cNvPicPr preferRelativeResize="0"/>
          <p:nvPr/>
        </p:nvPicPr>
        <p:blipFill>
          <a:blip r:embed="rId3">
            <a:alphaModFix/>
          </a:blip>
          <a:stretch>
            <a:fillRect/>
          </a:stretch>
        </p:blipFill>
        <p:spPr>
          <a:xfrm>
            <a:off x="6447425" y="2883230"/>
            <a:ext cx="1091249" cy="1246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5F8195"/>
        </a:solidFill>
        <a:effectLst/>
      </p:bgPr>
    </p:bg>
    <p:spTree>
      <p:nvGrpSpPr>
        <p:cNvPr id="1" name="Shape 705"/>
        <p:cNvGrpSpPr/>
        <p:nvPr/>
      </p:nvGrpSpPr>
      <p:grpSpPr>
        <a:xfrm>
          <a:off x="0" y="0"/>
          <a:ext cx="0" cy="0"/>
          <a:chOff x="0" y="0"/>
          <a:chExt cx="0" cy="0"/>
        </a:xfrm>
      </p:grpSpPr>
      <p:sp>
        <p:nvSpPr>
          <p:cNvPr id="706" name="Google Shape;706;p48"/>
          <p:cNvSpPr/>
          <p:nvPr/>
        </p:nvSpPr>
        <p:spPr>
          <a:xfrm rot="124136">
            <a:off x="-199679" y="1253976"/>
            <a:ext cx="7271625" cy="343408"/>
          </a:xfrm>
          <a:custGeom>
            <a:avLst/>
            <a:gdLst/>
            <a:ahLst/>
            <a:cxnLst/>
            <a:rect l="l" t="t" r="r" b="b"/>
            <a:pathLst>
              <a:path w="290879" h="13737" extrusionOk="0">
                <a:moveTo>
                  <a:pt x="0" y="13737"/>
                </a:moveTo>
                <a:cubicBezTo>
                  <a:pt x="64797" y="13737"/>
                  <a:pt x="129454" y="7292"/>
                  <a:pt x="194239" y="6070"/>
                </a:cubicBezTo>
                <a:cubicBezTo>
                  <a:pt x="216387" y="5652"/>
                  <a:pt x="238557" y="6057"/>
                  <a:pt x="260689" y="5111"/>
                </a:cubicBezTo>
                <a:cubicBezTo>
                  <a:pt x="270127" y="4708"/>
                  <a:pt x="270116" y="4514"/>
                  <a:pt x="279538" y="3833"/>
                </a:cubicBezTo>
                <a:cubicBezTo>
                  <a:pt x="283468" y="3549"/>
                  <a:pt x="291967" y="3737"/>
                  <a:pt x="290719" y="0"/>
                </a:cubicBezTo>
              </a:path>
            </a:pathLst>
          </a:custGeom>
          <a:noFill/>
          <a:ln w="38100" cap="flat" cmpd="sng">
            <a:solidFill>
              <a:schemeClr val="lt1"/>
            </a:solidFill>
            <a:prstDash val="solid"/>
            <a:round/>
            <a:headEnd type="none" w="med" len="med"/>
            <a:tailEnd type="none" w="med" len="med"/>
          </a:ln>
        </p:spPr>
      </p:sp>
      <p:sp>
        <p:nvSpPr>
          <p:cNvPr id="707" name="Google Shape;707;p48"/>
          <p:cNvSpPr/>
          <p:nvPr/>
        </p:nvSpPr>
        <p:spPr>
          <a:xfrm>
            <a:off x="6764400" y="1102149"/>
            <a:ext cx="307900" cy="4504605"/>
          </a:xfrm>
          <a:custGeom>
            <a:avLst/>
            <a:gdLst/>
            <a:ahLst/>
            <a:cxnLst/>
            <a:rect l="l" t="t" r="r" b="b"/>
            <a:pathLst>
              <a:path w="12316" h="123872" extrusionOk="0">
                <a:moveTo>
                  <a:pt x="12316" y="123872"/>
                </a:moveTo>
                <a:cubicBezTo>
                  <a:pt x="2262" y="113818"/>
                  <a:pt x="661" y="97190"/>
                  <a:pt x="176" y="82979"/>
                </a:cubicBezTo>
                <a:cubicBezTo>
                  <a:pt x="-420" y="65492"/>
                  <a:pt x="945" y="47914"/>
                  <a:pt x="3371" y="30586"/>
                </a:cubicBezTo>
                <a:cubicBezTo>
                  <a:pt x="4626" y="21622"/>
                  <a:pt x="6959" y="12784"/>
                  <a:pt x="7524" y="3750"/>
                </a:cubicBezTo>
                <a:cubicBezTo>
                  <a:pt x="7607" y="2418"/>
                  <a:pt x="6550" y="-707"/>
                  <a:pt x="5607" y="236"/>
                </a:cubicBezTo>
              </a:path>
            </a:pathLst>
          </a:custGeom>
          <a:noFill/>
          <a:ln w="38100" cap="flat" cmpd="sng">
            <a:solidFill>
              <a:schemeClr val="lt1"/>
            </a:solidFill>
            <a:prstDash val="solid"/>
            <a:round/>
            <a:headEnd type="none" w="med" len="med"/>
            <a:tailEnd type="none" w="med" len="med"/>
          </a:ln>
        </p:spPr>
      </p:sp>
      <p:sp>
        <p:nvSpPr>
          <p:cNvPr id="708" name="Google Shape;708;p48"/>
          <p:cNvSpPr/>
          <p:nvPr/>
        </p:nvSpPr>
        <p:spPr>
          <a:xfrm rot="1058498">
            <a:off x="6427724" y="920459"/>
            <a:ext cx="1315570" cy="1266425"/>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8"/>
          <p:cNvSpPr txBox="1">
            <a:spLocks noGrp="1"/>
          </p:cNvSpPr>
          <p:nvPr>
            <p:ph type="title"/>
          </p:nvPr>
        </p:nvSpPr>
        <p:spPr>
          <a:xfrm>
            <a:off x="621125" y="1728525"/>
            <a:ext cx="5923800" cy="287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t>
            </a:r>
            <a:endParaRPr dirty="0"/>
          </a:p>
          <a:p>
            <a:pPr marL="342900" lvl="0" indent="0" algn="just" rtl="0">
              <a:lnSpc>
                <a:spcPct val="115000"/>
              </a:lnSpc>
              <a:spcBef>
                <a:spcPts val="0"/>
              </a:spcBef>
              <a:spcAft>
                <a:spcPts val="0"/>
              </a:spcAft>
              <a:buClr>
                <a:schemeClr val="dk1"/>
              </a:buClr>
              <a:buSzPts val="1100"/>
              <a:buFont typeface="Arial"/>
              <a:buNone/>
            </a:pPr>
            <a:r>
              <a:rPr lang="en" sz="1050" b="0" dirty="0">
                <a:latin typeface="Open Sans"/>
                <a:ea typeface="Open Sans"/>
                <a:cs typeface="Open Sans"/>
                <a:sym typeface="Open Sans"/>
              </a:rPr>
              <a:t>We hereby declare that this submission is our own work and to the best of our knowledge it contains no materials previously published or written by another person, or substantial proportions of material which have been accepted for the award of any other degree or diploma at any other institution, except where due acknowledgement is made in the proposal Any contribution made to the research by others, with whom we have worked or elsewhere, is explicitly acknowledged in the thesis. I also declare that the intellectual content of this proposal is the product of our own work, except to the extent that assistance from others in the project's design and conception or in style, presentation and linguistic expression is acknowledged.’ </a:t>
            </a:r>
            <a:endParaRPr sz="1050" b="0" dirty="0">
              <a:latin typeface="Open Sans"/>
              <a:ea typeface="Open Sans"/>
              <a:cs typeface="Open Sans"/>
              <a:sym typeface="Open Sans"/>
            </a:endParaRPr>
          </a:p>
          <a:p>
            <a:pPr marL="0" lvl="0" indent="0" algn="l" rtl="0">
              <a:spcBef>
                <a:spcPts val="0"/>
              </a:spcBef>
              <a:spcAft>
                <a:spcPts val="0"/>
              </a:spcAft>
              <a:buNone/>
            </a:pPr>
            <a:r>
              <a:rPr lang="en" dirty="0"/>
              <a:t>”</a:t>
            </a:r>
            <a:endParaRPr dirty="0"/>
          </a:p>
        </p:txBody>
      </p:sp>
      <p:sp>
        <p:nvSpPr>
          <p:cNvPr id="710" name="Google Shape;710;p48"/>
          <p:cNvSpPr txBox="1">
            <a:spLocks noGrp="1"/>
          </p:cNvSpPr>
          <p:nvPr>
            <p:ph type="subTitle" idx="1"/>
          </p:nvPr>
        </p:nvSpPr>
        <p:spPr>
          <a:xfrm>
            <a:off x="713250" y="3932574"/>
            <a:ext cx="2326200" cy="672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—Ade Irman</a:t>
            </a:r>
            <a:endParaRPr dirty="0"/>
          </a:p>
        </p:txBody>
      </p:sp>
      <p:grpSp>
        <p:nvGrpSpPr>
          <p:cNvPr id="711" name="Google Shape;711;p48"/>
          <p:cNvGrpSpPr/>
          <p:nvPr/>
        </p:nvGrpSpPr>
        <p:grpSpPr>
          <a:xfrm rot="1157933">
            <a:off x="6799612" y="1221854"/>
            <a:ext cx="733198" cy="813879"/>
            <a:chOff x="3384450" y="3958650"/>
            <a:chExt cx="357825" cy="397200"/>
          </a:xfrm>
        </p:grpSpPr>
        <p:sp>
          <p:nvSpPr>
            <p:cNvPr id="712" name="Google Shape;712;p48"/>
            <p:cNvSpPr/>
            <p:nvPr/>
          </p:nvSpPr>
          <p:spPr>
            <a:xfrm>
              <a:off x="3384450" y="3958650"/>
              <a:ext cx="357825" cy="397200"/>
            </a:xfrm>
            <a:custGeom>
              <a:avLst/>
              <a:gdLst/>
              <a:ahLst/>
              <a:cxnLst/>
              <a:rect l="l" t="t" r="r" b="b"/>
              <a:pathLst>
                <a:path w="14313" h="15888" extrusionOk="0">
                  <a:moveTo>
                    <a:pt x="7086" y="365"/>
                  </a:moveTo>
                  <a:cubicBezTo>
                    <a:pt x="7616" y="365"/>
                    <a:pt x="8134" y="403"/>
                    <a:pt x="8621" y="469"/>
                  </a:cubicBezTo>
                  <a:cubicBezTo>
                    <a:pt x="11090" y="804"/>
                    <a:pt x="12576" y="2457"/>
                    <a:pt x="13203" y="4779"/>
                  </a:cubicBezTo>
                  <a:cubicBezTo>
                    <a:pt x="13789" y="6934"/>
                    <a:pt x="13643" y="9466"/>
                    <a:pt x="11906" y="11056"/>
                  </a:cubicBezTo>
                  <a:cubicBezTo>
                    <a:pt x="10337" y="12500"/>
                    <a:pt x="8265" y="11872"/>
                    <a:pt x="6424" y="12605"/>
                  </a:cubicBezTo>
                  <a:cubicBezTo>
                    <a:pt x="5079" y="13158"/>
                    <a:pt x="3945" y="14132"/>
                    <a:pt x="2864" y="15143"/>
                  </a:cubicBezTo>
                  <a:lnTo>
                    <a:pt x="2864" y="15143"/>
                  </a:lnTo>
                  <a:cubicBezTo>
                    <a:pt x="3145" y="14549"/>
                    <a:pt x="3422" y="13918"/>
                    <a:pt x="3600" y="13337"/>
                  </a:cubicBezTo>
                  <a:cubicBezTo>
                    <a:pt x="3704" y="13044"/>
                    <a:pt x="3851" y="12919"/>
                    <a:pt x="3767" y="12605"/>
                  </a:cubicBezTo>
                  <a:cubicBezTo>
                    <a:pt x="3600" y="11893"/>
                    <a:pt x="2449" y="11035"/>
                    <a:pt x="2072" y="10491"/>
                  </a:cubicBezTo>
                  <a:cubicBezTo>
                    <a:pt x="1507" y="9696"/>
                    <a:pt x="1068" y="8859"/>
                    <a:pt x="775" y="7981"/>
                  </a:cubicBezTo>
                  <a:cubicBezTo>
                    <a:pt x="147" y="5951"/>
                    <a:pt x="440" y="3524"/>
                    <a:pt x="2030" y="2017"/>
                  </a:cubicBezTo>
                  <a:cubicBezTo>
                    <a:pt x="3326" y="803"/>
                    <a:pt x="5273" y="365"/>
                    <a:pt x="7086" y="365"/>
                  </a:cubicBezTo>
                  <a:close/>
                  <a:moveTo>
                    <a:pt x="7212" y="0"/>
                  </a:moveTo>
                  <a:cubicBezTo>
                    <a:pt x="6690" y="0"/>
                    <a:pt x="6159" y="40"/>
                    <a:pt x="5629" y="113"/>
                  </a:cubicBezTo>
                  <a:cubicBezTo>
                    <a:pt x="2658" y="490"/>
                    <a:pt x="356" y="2352"/>
                    <a:pt x="126" y="5470"/>
                  </a:cubicBezTo>
                  <a:cubicBezTo>
                    <a:pt x="1" y="7185"/>
                    <a:pt x="607" y="8859"/>
                    <a:pt x="1549" y="10303"/>
                  </a:cubicBezTo>
                  <a:cubicBezTo>
                    <a:pt x="1988" y="10994"/>
                    <a:pt x="2742" y="11559"/>
                    <a:pt x="3139" y="12270"/>
                  </a:cubicBezTo>
                  <a:cubicBezTo>
                    <a:pt x="3641" y="13128"/>
                    <a:pt x="2721" y="14781"/>
                    <a:pt x="2386" y="15555"/>
                  </a:cubicBezTo>
                  <a:cubicBezTo>
                    <a:pt x="2368" y="15587"/>
                    <a:pt x="2364" y="15618"/>
                    <a:pt x="2371" y="15645"/>
                  </a:cubicBezTo>
                  <a:lnTo>
                    <a:pt x="2371" y="15645"/>
                  </a:lnTo>
                  <a:cubicBezTo>
                    <a:pt x="2343" y="15762"/>
                    <a:pt x="2455" y="15888"/>
                    <a:pt x="2573" y="15888"/>
                  </a:cubicBezTo>
                  <a:cubicBezTo>
                    <a:pt x="2617" y="15888"/>
                    <a:pt x="2662" y="15870"/>
                    <a:pt x="2700" y="15827"/>
                  </a:cubicBezTo>
                  <a:cubicBezTo>
                    <a:pt x="4227" y="14320"/>
                    <a:pt x="5859" y="12814"/>
                    <a:pt x="8077" y="12563"/>
                  </a:cubicBezTo>
                  <a:cubicBezTo>
                    <a:pt x="9542" y="12395"/>
                    <a:pt x="10818" y="12416"/>
                    <a:pt x="12011" y="11433"/>
                  </a:cubicBezTo>
                  <a:cubicBezTo>
                    <a:pt x="14312" y="9466"/>
                    <a:pt x="14229" y="5909"/>
                    <a:pt x="13078" y="3377"/>
                  </a:cubicBezTo>
                  <a:cubicBezTo>
                    <a:pt x="11955" y="891"/>
                    <a:pt x="9679" y="0"/>
                    <a:pt x="72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8"/>
            <p:cNvSpPr/>
            <p:nvPr/>
          </p:nvSpPr>
          <p:spPr>
            <a:xfrm>
              <a:off x="3536675" y="4179575"/>
              <a:ext cx="67500" cy="62750"/>
            </a:xfrm>
            <a:custGeom>
              <a:avLst/>
              <a:gdLst/>
              <a:ahLst/>
              <a:cxnLst/>
              <a:rect l="l" t="t" r="r" b="b"/>
              <a:pathLst>
                <a:path w="2700" h="2510" extrusionOk="0">
                  <a:moveTo>
                    <a:pt x="1438" y="349"/>
                  </a:moveTo>
                  <a:cubicBezTo>
                    <a:pt x="1580" y="349"/>
                    <a:pt x="1729" y="395"/>
                    <a:pt x="1884" y="504"/>
                  </a:cubicBezTo>
                  <a:cubicBezTo>
                    <a:pt x="2218" y="734"/>
                    <a:pt x="2302" y="1173"/>
                    <a:pt x="2176" y="1571"/>
                  </a:cubicBezTo>
                  <a:cubicBezTo>
                    <a:pt x="2029" y="1991"/>
                    <a:pt x="1708" y="2168"/>
                    <a:pt x="1382" y="2168"/>
                  </a:cubicBezTo>
                  <a:cubicBezTo>
                    <a:pt x="856" y="2168"/>
                    <a:pt x="317" y="1706"/>
                    <a:pt x="475" y="1057"/>
                  </a:cubicBezTo>
                  <a:lnTo>
                    <a:pt x="475" y="1057"/>
                  </a:lnTo>
                  <a:cubicBezTo>
                    <a:pt x="485" y="1049"/>
                    <a:pt x="495" y="1039"/>
                    <a:pt x="503" y="1027"/>
                  </a:cubicBezTo>
                  <a:cubicBezTo>
                    <a:pt x="731" y="677"/>
                    <a:pt x="1059" y="349"/>
                    <a:pt x="1438" y="349"/>
                  </a:cubicBezTo>
                  <a:close/>
                  <a:moveTo>
                    <a:pt x="1439" y="0"/>
                  </a:moveTo>
                  <a:cubicBezTo>
                    <a:pt x="928" y="0"/>
                    <a:pt x="456" y="370"/>
                    <a:pt x="276" y="912"/>
                  </a:cubicBezTo>
                  <a:lnTo>
                    <a:pt x="276" y="912"/>
                  </a:lnTo>
                  <a:cubicBezTo>
                    <a:pt x="275" y="915"/>
                    <a:pt x="273" y="919"/>
                    <a:pt x="272" y="922"/>
                  </a:cubicBezTo>
                  <a:cubicBezTo>
                    <a:pt x="0" y="1550"/>
                    <a:pt x="377" y="2261"/>
                    <a:pt x="1005" y="2450"/>
                  </a:cubicBezTo>
                  <a:cubicBezTo>
                    <a:pt x="1128" y="2490"/>
                    <a:pt x="1251" y="2510"/>
                    <a:pt x="1370" y="2510"/>
                  </a:cubicBezTo>
                  <a:cubicBezTo>
                    <a:pt x="1862" y="2510"/>
                    <a:pt x="2301" y="2184"/>
                    <a:pt x="2469" y="1696"/>
                  </a:cubicBezTo>
                  <a:cubicBezTo>
                    <a:pt x="2700" y="1131"/>
                    <a:pt x="2511" y="399"/>
                    <a:pt x="1904" y="106"/>
                  </a:cubicBezTo>
                  <a:cubicBezTo>
                    <a:pt x="1750" y="34"/>
                    <a:pt x="1593" y="0"/>
                    <a:pt x="14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8"/>
            <p:cNvSpPr/>
            <p:nvPr/>
          </p:nvSpPr>
          <p:spPr>
            <a:xfrm>
              <a:off x="3505300" y="3993800"/>
              <a:ext cx="90500" cy="170450"/>
            </a:xfrm>
            <a:custGeom>
              <a:avLst/>
              <a:gdLst/>
              <a:ahLst/>
              <a:cxnLst/>
              <a:rect l="l" t="t" r="r" b="b"/>
              <a:pathLst>
                <a:path w="3620" h="6818" extrusionOk="0">
                  <a:moveTo>
                    <a:pt x="1289" y="420"/>
                  </a:moveTo>
                  <a:cubicBezTo>
                    <a:pt x="1694" y="420"/>
                    <a:pt x="2633" y="497"/>
                    <a:pt x="2783" y="590"/>
                  </a:cubicBezTo>
                  <a:cubicBezTo>
                    <a:pt x="3264" y="925"/>
                    <a:pt x="3097" y="1637"/>
                    <a:pt x="3097" y="2160"/>
                  </a:cubicBezTo>
                  <a:cubicBezTo>
                    <a:pt x="3055" y="3248"/>
                    <a:pt x="2992" y="4315"/>
                    <a:pt x="2908" y="5424"/>
                  </a:cubicBezTo>
                  <a:cubicBezTo>
                    <a:pt x="2887" y="5612"/>
                    <a:pt x="2950" y="6177"/>
                    <a:pt x="2825" y="6344"/>
                  </a:cubicBezTo>
                  <a:cubicBezTo>
                    <a:pt x="2843" y="6312"/>
                    <a:pt x="2814" y="6299"/>
                    <a:pt x="2755" y="6299"/>
                  </a:cubicBezTo>
                  <a:cubicBezTo>
                    <a:pt x="2587" y="6299"/>
                    <a:pt x="2177" y="6403"/>
                    <a:pt x="1919" y="6470"/>
                  </a:cubicBezTo>
                  <a:lnTo>
                    <a:pt x="1919" y="6470"/>
                  </a:lnTo>
                  <a:cubicBezTo>
                    <a:pt x="1095" y="5026"/>
                    <a:pt x="215" y="2859"/>
                    <a:pt x="502" y="1155"/>
                  </a:cubicBezTo>
                  <a:cubicBezTo>
                    <a:pt x="607" y="528"/>
                    <a:pt x="607" y="507"/>
                    <a:pt x="1172" y="423"/>
                  </a:cubicBezTo>
                  <a:cubicBezTo>
                    <a:pt x="1202" y="421"/>
                    <a:pt x="1242" y="420"/>
                    <a:pt x="1289" y="420"/>
                  </a:cubicBezTo>
                  <a:close/>
                  <a:moveTo>
                    <a:pt x="1697" y="0"/>
                  </a:moveTo>
                  <a:cubicBezTo>
                    <a:pt x="1165" y="0"/>
                    <a:pt x="641" y="60"/>
                    <a:pt x="335" y="88"/>
                  </a:cubicBezTo>
                  <a:cubicBezTo>
                    <a:pt x="230" y="88"/>
                    <a:pt x="167" y="172"/>
                    <a:pt x="167" y="277"/>
                  </a:cubicBezTo>
                  <a:cubicBezTo>
                    <a:pt x="0" y="2578"/>
                    <a:pt x="502" y="4733"/>
                    <a:pt x="1653" y="6721"/>
                  </a:cubicBezTo>
                  <a:cubicBezTo>
                    <a:pt x="1687" y="6789"/>
                    <a:pt x="1745" y="6817"/>
                    <a:pt x="1804" y="6817"/>
                  </a:cubicBezTo>
                  <a:cubicBezTo>
                    <a:pt x="1870" y="6817"/>
                    <a:pt x="1937" y="6782"/>
                    <a:pt x="1971" y="6727"/>
                  </a:cubicBezTo>
                  <a:lnTo>
                    <a:pt x="1971" y="6727"/>
                  </a:lnTo>
                  <a:cubicBezTo>
                    <a:pt x="2292" y="6644"/>
                    <a:pt x="2642" y="6590"/>
                    <a:pt x="2992" y="6554"/>
                  </a:cubicBezTo>
                  <a:cubicBezTo>
                    <a:pt x="3076" y="6554"/>
                    <a:pt x="3139" y="6470"/>
                    <a:pt x="3139" y="6386"/>
                  </a:cubicBezTo>
                  <a:cubicBezTo>
                    <a:pt x="3306" y="4880"/>
                    <a:pt x="3411" y="3352"/>
                    <a:pt x="3452" y="1846"/>
                  </a:cubicBezTo>
                  <a:cubicBezTo>
                    <a:pt x="3452" y="1427"/>
                    <a:pt x="3620" y="737"/>
                    <a:pt x="3264" y="402"/>
                  </a:cubicBezTo>
                  <a:cubicBezTo>
                    <a:pt x="2969" y="84"/>
                    <a:pt x="2328" y="0"/>
                    <a:pt x="16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Contest Theme &amp; Background</a:t>
            </a:r>
            <a:endParaRPr/>
          </a:p>
        </p:txBody>
      </p:sp>
      <p:sp>
        <p:nvSpPr>
          <p:cNvPr id="176" name="Google Shape;176;p33"/>
          <p:cNvSpPr txBox="1">
            <a:spLocks noGrp="1"/>
          </p:cNvSpPr>
          <p:nvPr>
            <p:ph type="body" idx="1"/>
          </p:nvPr>
        </p:nvSpPr>
        <p:spPr>
          <a:xfrm>
            <a:off x="713225" y="1152475"/>
            <a:ext cx="7717500" cy="3452700"/>
          </a:xfrm>
          <a:prstGeom prst="rect">
            <a:avLst/>
          </a:prstGeom>
        </p:spPr>
        <p:txBody>
          <a:bodyPr spcFirstLastPara="1" wrap="square" lIns="91425" tIns="91425" rIns="91425" bIns="91425" anchor="ctr" anchorCtr="0">
            <a:noAutofit/>
          </a:bodyPr>
          <a:lstStyle/>
          <a:p>
            <a:pPr marL="0" lvl="0" indent="0" algn="l" rtl="0">
              <a:lnSpc>
                <a:spcPct val="115000"/>
              </a:lnSpc>
              <a:spcBef>
                <a:spcPts val="1300"/>
              </a:spcBef>
              <a:spcAft>
                <a:spcPts val="0"/>
              </a:spcAft>
              <a:buClr>
                <a:schemeClr val="dk1"/>
              </a:buClr>
              <a:buSzPts val="1100"/>
              <a:buFont typeface="Arial"/>
              <a:buNone/>
            </a:pPr>
            <a:r>
              <a:rPr lang="en" i="1" dirty="0">
                <a:latin typeface="Open Sans"/>
                <a:ea typeface="Open Sans"/>
                <a:cs typeface="Open Sans"/>
                <a:sym typeface="Open Sans"/>
              </a:rPr>
              <a:t>This event aims to attract environmentally-conscious technical experts from across the globe and increase the public attention to and participation in environmental protection by gauging the influence of weather changes on people’s lives. Contestants can compare and analyze weather data from different sources to explore the social value of intelligent weather forecasting applications. In addition, they can leverage Alibaba Cloud’s computing capabilities and visualization tools to present their innovative weather forecasting solutions to the judges and the public.</a:t>
            </a:r>
            <a:endParaRPr i="1" dirty="0">
              <a:latin typeface="Open Sans"/>
              <a:ea typeface="Open Sans"/>
              <a:cs typeface="Open Sans"/>
              <a:sym typeface="Open Sans"/>
            </a:endParaRPr>
          </a:p>
          <a:p>
            <a:pPr marL="0" lvl="0" indent="0" algn="l" rtl="0">
              <a:lnSpc>
                <a:spcPct val="115000"/>
              </a:lnSpc>
              <a:spcBef>
                <a:spcPts val="1300"/>
              </a:spcBef>
              <a:spcAft>
                <a:spcPts val="0"/>
              </a:spcAft>
              <a:buClr>
                <a:schemeClr val="dk1"/>
              </a:buClr>
              <a:buSzPts val="1100"/>
              <a:buFont typeface="Arial"/>
              <a:buNone/>
            </a:pPr>
            <a:r>
              <a:rPr lang="en" i="1" dirty="0">
                <a:latin typeface="Open Sans"/>
                <a:ea typeface="Open Sans"/>
                <a:cs typeface="Open Sans"/>
                <a:sym typeface="Open Sans"/>
              </a:rPr>
              <a:t>Contestants </a:t>
            </a:r>
            <a:r>
              <a:rPr lang="en" i="1" dirty="0">
                <a:highlight>
                  <a:schemeClr val="accent1"/>
                </a:highlight>
                <a:latin typeface="Open Sans"/>
                <a:ea typeface="Open Sans"/>
                <a:cs typeface="Open Sans"/>
                <a:sym typeface="Open Sans"/>
              </a:rPr>
              <a:t>can develop their innovative solutions by using open-source meteorological data from different platforms, including but not limited to historical weather data, air quality monitoring data, meteorological monitoring data (wind, temperature, rainfall, etc.), and transport data</a:t>
            </a:r>
            <a:r>
              <a:rPr lang="en" i="1" dirty="0">
                <a:latin typeface="Open Sans"/>
                <a:ea typeface="Open Sans"/>
                <a:cs typeface="Open Sans"/>
                <a:sym typeface="Open Sans"/>
              </a:rPr>
              <a:t>.</a:t>
            </a:r>
            <a:endParaRPr i="1" dirty="0">
              <a:latin typeface="Open Sans"/>
              <a:ea typeface="Open Sans"/>
              <a:cs typeface="Open Sans"/>
              <a:sym typeface="Open Sans"/>
            </a:endParaRPr>
          </a:p>
          <a:p>
            <a:pPr marL="0" lvl="0" indent="0" algn="l" rtl="0">
              <a:lnSpc>
                <a:spcPct val="115000"/>
              </a:lnSpc>
              <a:spcBef>
                <a:spcPts val="1300"/>
              </a:spcBef>
              <a:spcAft>
                <a:spcPts val="0"/>
              </a:spcAft>
              <a:buClr>
                <a:schemeClr val="dk1"/>
              </a:buClr>
              <a:buSzPts val="1100"/>
              <a:buFont typeface="Arial"/>
              <a:buNone/>
            </a:pPr>
            <a:r>
              <a:rPr lang="en" i="1" dirty="0">
                <a:latin typeface="Open Sans"/>
                <a:ea typeface="Open Sans"/>
                <a:cs typeface="Open Sans"/>
                <a:sym typeface="Open Sans"/>
              </a:rPr>
              <a:t>Contestants are encouraged to consider a wide range of weather-related solutions. They can choose any weather-related fields, including but not limited to the impact of weather pattern changes on urban traffic, air quality, airdrome control and harbor control, crops, revenues of supermarkets and restaurants, and theater ticketing.</a:t>
            </a:r>
            <a:endParaRPr i="1" dirty="0">
              <a:latin typeface="Open Sans"/>
              <a:ea typeface="Open Sans"/>
              <a:cs typeface="Open Sans"/>
              <a:sym typeface="Open Sans"/>
            </a:endParaRPr>
          </a:p>
          <a:p>
            <a:pPr marL="0" lvl="0" indent="0" algn="l" rtl="0">
              <a:lnSpc>
                <a:spcPct val="115000"/>
              </a:lnSpc>
              <a:spcBef>
                <a:spcPts val="1300"/>
              </a:spcBef>
              <a:spcAft>
                <a:spcPts val="0"/>
              </a:spcAft>
              <a:buClr>
                <a:schemeClr val="dk1"/>
              </a:buClr>
              <a:buSzPts val="1100"/>
              <a:buFont typeface="Arial"/>
              <a:buNone/>
            </a:pPr>
            <a:endParaRPr i="1" dirty="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A61"/>
        </a:solidFill>
        <a:effectLst/>
      </p:bgPr>
    </p:bg>
    <p:spTree>
      <p:nvGrpSpPr>
        <p:cNvPr id="1" name="Shape 180"/>
        <p:cNvGrpSpPr/>
        <p:nvPr/>
      </p:nvGrpSpPr>
      <p:grpSpPr>
        <a:xfrm>
          <a:off x="0" y="0"/>
          <a:ext cx="0" cy="0"/>
          <a:chOff x="0" y="0"/>
          <a:chExt cx="0" cy="0"/>
        </a:xfrm>
      </p:grpSpPr>
      <p:sp>
        <p:nvSpPr>
          <p:cNvPr id="181" name="Google Shape;181;p34"/>
          <p:cNvSpPr/>
          <p:nvPr/>
        </p:nvSpPr>
        <p:spPr>
          <a:xfrm>
            <a:off x="3231730" y="2976075"/>
            <a:ext cx="2680500" cy="1555500"/>
          </a:xfrm>
          <a:prstGeom prst="roundRect">
            <a:avLst>
              <a:gd name="adj" fmla="val 0"/>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4"/>
          <p:cNvSpPr/>
          <p:nvPr/>
        </p:nvSpPr>
        <p:spPr>
          <a:xfrm>
            <a:off x="3231730" y="1346400"/>
            <a:ext cx="2680500" cy="1555500"/>
          </a:xfrm>
          <a:prstGeom prst="roundRect">
            <a:avLst>
              <a:gd name="adj" fmla="val 0"/>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4"/>
          <p:cNvSpPr/>
          <p:nvPr/>
        </p:nvSpPr>
        <p:spPr>
          <a:xfrm>
            <a:off x="5982260" y="2976075"/>
            <a:ext cx="2680500" cy="1555500"/>
          </a:xfrm>
          <a:prstGeom prst="roundRect">
            <a:avLst>
              <a:gd name="adj" fmla="val 0"/>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4"/>
          <p:cNvSpPr/>
          <p:nvPr/>
        </p:nvSpPr>
        <p:spPr>
          <a:xfrm>
            <a:off x="481200" y="2976075"/>
            <a:ext cx="2680500" cy="1555500"/>
          </a:xfrm>
          <a:prstGeom prst="roundRect">
            <a:avLst>
              <a:gd name="adj" fmla="val 0"/>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4"/>
          <p:cNvSpPr/>
          <p:nvPr/>
        </p:nvSpPr>
        <p:spPr>
          <a:xfrm>
            <a:off x="481200" y="1346400"/>
            <a:ext cx="2680500" cy="1555500"/>
          </a:xfrm>
          <a:prstGeom prst="roundRect">
            <a:avLst>
              <a:gd name="adj" fmla="val 0"/>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187" name="Google Shape;187;p34"/>
          <p:cNvSpPr txBox="1">
            <a:spLocks noGrp="1"/>
          </p:cNvSpPr>
          <p:nvPr>
            <p:ph type="title" idx="2"/>
          </p:nvPr>
        </p:nvSpPr>
        <p:spPr>
          <a:xfrm>
            <a:off x="713225" y="1455663"/>
            <a:ext cx="781800" cy="43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188" name="Google Shape;188;p34"/>
          <p:cNvSpPr txBox="1">
            <a:spLocks noGrp="1"/>
          </p:cNvSpPr>
          <p:nvPr>
            <p:ph type="subTitle" idx="1"/>
          </p:nvPr>
        </p:nvSpPr>
        <p:spPr>
          <a:xfrm>
            <a:off x="713225" y="1890663"/>
            <a:ext cx="2326200" cy="24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Project Introduction</a:t>
            </a:r>
            <a:endParaRPr/>
          </a:p>
        </p:txBody>
      </p:sp>
      <p:sp>
        <p:nvSpPr>
          <p:cNvPr id="189" name="Google Shape;189;p34"/>
          <p:cNvSpPr txBox="1">
            <a:spLocks noGrp="1"/>
          </p:cNvSpPr>
          <p:nvPr>
            <p:ph type="subTitle" idx="3"/>
          </p:nvPr>
        </p:nvSpPr>
        <p:spPr>
          <a:xfrm>
            <a:off x="713225" y="2215863"/>
            <a:ext cx="2326200" cy="43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Problem Statement &amp; Solution or advantages (demo is permitted)</a:t>
            </a:r>
            <a:endParaRPr sz="1200" dirty="0"/>
          </a:p>
        </p:txBody>
      </p:sp>
      <p:sp>
        <p:nvSpPr>
          <p:cNvPr id="190" name="Google Shape;190;p34"/>
          <p:cNvSpPr txBox="1">
            <a:spLocks noGrp="1"/>
          </p:cNvSpPr>
          <p:nvPr>
            <p:ph type="title" idx="4"/>
          </p:nvPr>
        </p:nvSpPr>
        <p:spPr>
          <a:xfrm>
            <a:off x="713225" y="3139225"/>
            <a:ext cx="781800" cy="43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191" name="Google Shape;191;p34"/>
          <p:cNvSpPr txBox="1">
            <a:spLocks noGrp="1"/>
          </p:cNvSpPr>
          <p:nvPr>
            <p:ph type="subTitle" idx="5"/>
          </p:nvPr>
        </p:nvSpPr>
        <p:spPr>
          <a:xfrm>
            <a:off x="713225" y="3574225"/>
            <a:ext cx="2326200" cy="24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Technology Adoption</a:t>
            </a:r>
            <a:endParaRPr sz="1400"/>
          </a:p>
        </p:txBody>
      </p:sp>
      <p:sp>
        <p:nvSpPr>
          <p:cNvPr id="192" name="Google Shape;192;p34"/>
          <p:cNvSpPr txBox="1">
            <a:spLocks noGrp="1"/>
          </p:cNvSpPr>
          <p:nvPr>
            <p:ph type="subTitle" idx="6"/>
          </p:nvPr>
        </p:nvSpPr>
        <p:spPr>
          <a:xfrm>
            <a:off x="713225" y="3900700"/>
            <a:ext cx="2326200" cy="43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Technology Architecture, Data Set, Algorithm, method &amp; tools etc</a:t>
            </a:r>
            <a:endParaRPr sz="1200" dirty="0"/>
          </a:p>
        </p:txBody>
      </p:sp>
      <p:sp>
        <p:nvSpPr>
          <p:cNvPr id="193" name="Google Shape;193;p34"/>
          <p:cNvSpPr txBox="1">
            <a:spLocks noGrp="1"/>
          </p:cNvSpPr>
          <p:nvPr>
            <p:ph type="title" idx="7"/>
          </p:nvPr>
        </p:nvSpPr>
        <p:spPr>
          <a:xfrm>
            <a:off x="3408875" y="1455663"/>
            <a:ext cx="781800" cy="43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194" name="Google Shape;194;p34"/>
          <p:cNvSpPr txBox="1">
            <a:spLocks noGrp="1"/>
          </p:cNvSpPr>
          <p:nvPr>
            <p:ph type="subTitle" idx="8"/>
          </p:nvPr>
        </p:nvSpPr>
        <p:spPr>
          <a:xfrm>
            <a:off x="3408875" y="1890663"/>
            <a:ext cx="2326200" cy="24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Commercial Value</a:t>
            </a:r>
            <a:endParaRPr/>
          </a:p>
        </p:txBody>
      </p:sp>
      <p:sp>
        <p:nvSpPr>
          <p:cNvPr id="195" name="Google Shape;195;p34"/>
          <p:cNvSpPr txBox="1">
            <a:spLocks noGrp="1"/>
          </p:cNvSpPr>
          <p:nvPr>
            <p:ph type="subTitle" idx="9"/>
          </p:nvPr>
        </p:nvSpPr>
        <p:spPr>
          <a:xfrm>
            <a:off x="3408875" y="2215863"/>
            <a:ext cx="2326200" cy="43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What market value and profit model will created, development process etc</a:t>
            </a:r>
            <a:endParaRPr sz="1200"/>
          </a:p>
        </p:txBody>
      </p:sp>
      <p:sp>
        <p:nvSpPr>
          <p:cNvPr id="196" name="Google Shape;196;p34"/>
          <p:cNvSpPr txBox="1">
            <a:spLocks noGrp="1"/>
          </p:cNvSpPr>
          <p:nvPr>
            <p:ph type="title" idx="13"/>
          </p:nvPr>
        </p:nvSpPr>
        <p:spPr>
          <a:xfrm>
            <a:off x="3408875" y="3139225"/>
            <a:ext cx="781800" cy="43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197" name="Google Shape;197;p34"/>
          <p:cNvSpPr txBox="1">
            <a:spLocks noGrp="1"/>
          </p:cNvSpPr>
          <p:nvPr>
            <p:ph type="subTitle" idx="14"/>
          </p:nvPr>
        </p:nvSpPr>
        <p:spPr>
          <a:xfrm>
            <a:off x="3408875" y="3574225"/>
            <a:ext cx="2326200" cy="24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300"/>
              <a:t>Specific Requirements</a:t>
            </a:r>
            <a:endParaRPr sz="1300"/>
          </a:p>
        </p:txBody>
      </p:sp>
      <p:sp>
        <p:nvSpPr>
          <p:cNvPr id="198" name="Google Shape;198;p34"/>
          <p:cNvSpPr txBox="1">
            <a:spLocks noGrp="1"/>
          </p:cNvSpPr>
          <p:nvPr>
            <p:ph type="subTitle" idx="15"/>
          </p:nvPr>
        </p:nvSpPr>
        <p:spPr>
          <a:xfrm>
            <a:off x="3408875" y="3900700"/>
            <a:ext cx="2326200" cy="43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How to Apply the technology &amp; the advantages</a:t>
            </a:r>
            <a:endParaRPr sz="1200" dirty="0"/>
          </a:p>
        </p:txBody>
      </p:sp>
      <p:sp>
        <p:nvSpPr>
          <p:cNvPr id="199" name="Google Shape;199;p34"/>
          <p:cNvSpPr txBox="1">
            <a:spLocks noGrp="1"/>
          </p:cNvSpPr>
          <p:nvPr>
            <p:ph type="title" idx="19"/>
          </p:nvPr>
        </p:nvSpPr>
        <p:spPr>
          <a:xfrm>
            <a:off x="6159400" y="3139225"/>
            <a:ext cx="781800" cy="43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06</a:t>
            </a:r>
            <a:endParaRPr/>
          </a:p>
        </p:txBody>
      </p:sp>
      <p:sp>
        <p:nvSpPr>
          <p:cNvPr id="200" name="Google Shape;200;p34"/>
          <p:cNvSpPr txBox="1">
            <a:spLocks noGrp="1"/>
          </p:cNvSpPr>
          <p:nvPr>
            <p:ph type="subTitle" idx="20"/>
          </p:nvPr>
        </p:nvSpPr>
        <p:spPr>
          <a:xfrm>
            <a:off x="6159400" y="3574225"/>
            <a:ext cx="2326200" cy="24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300"/>
              <a:t>Declaration of Originality</a:t>
            </a:r>
            <a:endParaRPr sz="1300"/>
          </a:p>
        </p:txBody>
      </p:sp>
      <p:sp>
        <p:nvSpPr>
          <p:cNvPr id="201" name="Google Shape;201;p34"/>
          <p:cNvSpPr txBox="1">
            <a:spLocks noGrp="1"/>
          </p:cNvSpPr>
          <p:nvPr>
            <p:ph type="subTitle" idx="21"/>
          </p:nvPr>
        </p:nvSpPr>
        <p:spPr>
          <a:xfrm>
            <a:off x="6159400" y="3900700"/>
            <a:ext cx="2326200" cy="43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Committed with your ideas originality</a:t>
            </a:r>
            <a:endParaRPr sz="1200"/>
          </a:p>
        </p:txBody>
      </p:sp>
      <p:sp>
        <p:nvSpPr>
          <p:cNvPr id="202" name="Google Shape;202;p34"/>
          <p:cNvSpPr/>
          <p:nvPr/>
        </p:nvSpPr>
        <p:spPr>
          <a:xfrm>
            <a:off x="5982260" y="1346400"/>
            <a:ext cx="2680500" cy="1555500"/>
          </a:xfrm>
          <a:prstGeom prst="roundRect">
            <a:avLst>
              <a:gd name="adj" fmla="val 0"/>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4"/>
          <p:cNvSpPr/>
          <p:nvPr/>
        </p:nvSpPr>
        <p:spPr>
          <a:xfrm>
            <a:off x="7370225" y="593725"/>
            <a:ext cx="1320000" cy="1015500"/>
          </a:xfrm>
          <a:prstGeom prst="foldedCorner">
            <a:avLst>
              <a:gd name="adj" fmla="val 50000"/>
            </a:avLst>
          </a:pr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4"/>
          <p:cNvSpPr txBox="1">
            <a:spLocks noGrp="1"/>
          </p:cNvSpPr>
          <p:nvPr>
            <p:ph type="title" idx="16"/>
          </p:nvPr>
        </p:nvSpPr>
        <p:spPr>
          <a:xfrm>
            <a:off x="6159400" y="1455663"/>
            <a:ext cx="781800" cy="43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05</a:t>
            </a:r>
            <a:endParaRPr/>
          </a:p>
        </p:txBody>
      </p:sp>
      <p:sp>
        <p:nvSpPr>
          <p:cNvPr id="205" name="Google Shape;205;p34"/>
          <p:cNvSpPr txBox="1">
            <a:spLocks noGrp="1"/>
          </p:cNvSpPr>
          <p:nvPr>
            <p:ph type="subTitle" idx="17"/>
          </p:nvPr>
        </p:nvSpPr>
        <p:spPr>
          <a:xfrm>
            <a:off x="6159400" y="1890663"/>
            <a:ext cx="2326200" cy="24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 Team</a:t>
            </a:r>
            <a:endParaRPr/>
          </a:p>
        </p:txBody>
      </p:sp>
      <p:sp>
        <p:nvSpPr>
          <p:cNvPr id="206" name="Google Shape;206;p34"/>
          <p:cNvSpPr txBox="1">
            <a:spLocks noGrp="1"/>
          </p:cNvSpPr>
          <p:nvPr>
            <p:ph type="subTitle" idx="18"/>
          </p:nvPr>
        </p:nvSpPr>
        <p:spPr>
          <a:xfrm>
            <a:off x="6159400" y="2215863"/>
            <a:ext cx="2326200" cy="43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Team members &amp; background</a:t>
            </a:r>
            <a:endParaRPr sz="1200"/>
          </a:p>
        </p:txBody>
      </p:sp>
      <p:grpSp>
        <p:nvGrpSpPr>
          <p:cNvPr id="207" name="Google Shape;207;p34"/>
          <p:cNvGrpSpPr/>
          <p:nvPr/>
        </p:nvGrpSpPr>
        <p:grpSpPr>
          <a:xfrm rot="4148029">
            <a:off x="2958006" y="2464718"/>
            <a:ext cx="306260" cy="1295979"/>
            <a:chOff x="5399375" y="3221675"/>
            <a:chExt cx="169625" cy="717775"/>
          </a:xfrm>
        </p:grpSpPr>
        <p:sp>
          <p:nvSpPr>
            <p:cNvPr id="208" name="Google Shape;208;p34"/>
            <p:cNvSpPr/>
            <p:nvPr/>
          </p:nvSpPr>
          <p:spPr>
            <a:xfrm>
              <a:off x="5399375" y="3222675"/>
              <a:ext cx="169625" cy="716775"/>
            </a:xfrm>
            <a:custGeom>
              <a:avLst/>
              <a:gdLst/>
              <a:ahLst/>
              <a:cxnLst/>
              <a:rect l="l" t="t" r="r" b="b"/>
              <a:pathLst>
                <a:path w="6785" h="28671" extrusionOk="0">
                  <a:moveTo>
                    <a:pt x="3479" y="14394"/>
                  </a:moveTo>
                  <a:cubicBezTo>
                    <a:pt x="4252" y="14394"/>
                    <a:pt x="5097" y="14977"/>
                    <a:pt x="5531" y="15606"/>
                  </a:cubicBezTo>
                  <a:lnTo>
                    <a:pt x="5531" y="15606"/>
                  </a:lnTo>
                  <a:cubicBezTo>
                    <a:pt x="5180" y="16289"/>
                    <a:pt x="4412" y="17213"/>
                    <a:pt x="3557" y="17213"/>
                  </a:cubicBezTo>
                  <a:cubicBezTo>
                    <a:pt x="3365" y="17213"/>
                    <a:pt x="3169" y="17167"/>
                    <a:pt x="2973" y="17061"/>
                  </a:cubicBezTo>
                  <a:cubicBezTo>
                    <a:pt x="1885" y="16517"/>
                    <a:pt x="1738" y="14571"/>
                    <a:pt x="3307" y="14404"/>
                  </a:cubicBezTo>
                  <a:cubicBezTo>
                    <a:pt x="3364" y="14397"/>
                    <a:pt x="3421" y="14394"/>
                    <a:pt x="3479" y="14394"/>
                  </a:cubicBezTo>
                  <a:close/>
                  <a:moveTo>
                    <a:pt x="512" y="0"/>
                  </a:moveTo>
                  <a:cubicBezTo>
                    <a:pt x="316" y="0"/>
                    <a:pt x="140" y="272"/>
                    <a:pt x="315" y="448"/>
                  </a:cubicBezTo>
                  <a:cubicBezTo>
                    <a:pt x="2470" y="2749"/>
                    <a:pt x="4542" y="5239"/>
                    <a:pt x="5588" y="8252"/>
                  </a:cubicBezTo>
                  <a:cubicBezTo>
                    <a:pt x="6111" y="9738"/>
                    <a:pt x="6362" y="11328"/>
                    <a:pt x="6237" y="12897"/>
                  </a:cubicBezTo>
                  <a:cubicBezTo>
                    <a:pt x="6167" y="13642"/>
                    <a:pt x="6026" y="14430"/>
                    <a:pt x="5742" y="15142"/>
                  </a:cubicBezTo>
                  <a:lnTo>
                    <a:pt x="5742" y="15142"/>
                  </a:lnTo>
                  <a:cubicBezTo>
                    <a:pt x="5172" y="14428"/>
                    <a:pt x="4270" y="13903"/>
                    <a:pt x="3347" y="13903"/>
                  </a:cubicBezTo>
                  <a:cubicBezTo>
                    <a:pt x="3201" y="13903"/>
                    <a:pt x="3055" y="13916"/>
                    <a:pt x="2910" y="13943"/>
                  </a:cubicBezTo>
                  <a:cubicBezTo>
                    <a:pt x="880" y="14341"/>
                    <a:pt x="1445" y="17479"/>
                    <a:pt x="3328" y="17689"/>
                  </a:cubicBezTo>
                  <a:cubicBezTo>
                    <a:pt x="3427" y="17699"/>
                    <a:pt x="3522" y="17704"/>
                    <a:pt x="3615" y="17704"/>
                  </a:cubicBezTo>
                  <a:cubicBezTo>
                    <a:pt x="4655" y="17704"/>
                    <a:pt x="5368" y="17077"/>
                    <a:pt x="5844" y="16182"/>
                  </a:cubicBezTo>
                  <a:lnTo>
                    <a:pt x="5844" y="16182"/>
                  </a:lnTo>
                  <a:cubicBezTo>
                    <a:pt x="6456" y="17625"/>
                    <a:pt x="5975" y="19399"/>
                    <a:pt x="5442" y="20827"/>
                  </a:cubicBezTo>
                  <a:cubicBezTo>
                    <a:pt x="4374" y="23777"/>
                    <a:pt x="2512" y="26372"/>
                    <a:pt x="148" y="28422"/>
                  </a:cubicBezTo>
                  <a:cubicBezTo>
                    <a:pt x="0" y="28521"/>
                    <a:pt x="110" y="28670"/>
                    <a:pt x="244" y="28670"/>
                  </a:cubicBezTo>
                  <a:cubicBezTo>
                    <a:pt x="282" y="28670"/>
                    <a:pt x="321" y="28659"/>
                    <a:pt x="357" y="28632"/>
                  </a:cubicBezTo>
                  <a:cubicBezTo>
                    <a:pt x="3140" y="26351"/>
                    <a:pt x="5337" y="23212"/>
                    <a:pt x="6258" y="19697"/>
                  </a:cubicBezTo>
                  <a:cubicBezTo>
                    <a:pt x="6613" y="18424"/>
                    <a:pt x="6751" y="16882"/>
                    <a:pt x="6086" y="15657"/>
                  </a:cubicBezTo>
                  <a:lnTo>
                    <a:pt x="6086" y="15657"/>
                  </a:lnTo>
                  <a:cubicBezTo>
                    <a:pt x="6729" y="14047"/>
                    <a:pt x="6785" y="11892"/>
                    <a:pt x="6655" y="10763"/>
                  </a:cubicBezTo>
                  <a:cubicBezTo>
                    <a:pt x="6153" y="6557"/>
                    <a:pt x="3496" y="3105"/>
                    <a:pt x="692" y="92"/>
                  </a:cubicBezTo>
                  <a:cubicBezTo>
                    <a:pt x="637" y="27"/>
                    <a:pt x="574"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9" name="Google Shape;209;p34"/>
            <p:cNvSpPr/>
            <p:nvPr/>
          </p:nvSpPr>
          <p:spPr>
            <a:xfrm>
              <a:off x="5406725" y="3221675"/>
              <a:ext cx="17800" cy="94550"/>
            </a:xfrm>
            <a:custGeom>
              <a:avLst/>
              <a:gdLst/>
              <a:ahLst/>
              <a:cxnLst/>
              <a:rect l="l" t="t" r="r" b="b"/>
              <a:pathLst>
                <a:path w="712" h="3782" extrusionOk="0">
                  <a:moveTo>
                    <a:pt x="285" y="1"/>
                  </a:moveTo>
                  <a:cubicBezTo>
                    <a:pt x="192" y="1"/>
                    <a:pt x="105" y="64"/>
                    <a:pt x="105" y="195"/>
                  </a:cubicBezTo>
                  <a:cubicBezTo>
                    <a:pt x="168" y="1345"/>
                    <a:pt x="0" y="2454"/>
                    <a:pt x="63" y="3605"/>
                  </a:cubicBezTo>
                  <a:cubicBezTo>
                    <a:pt x="63" y="3715"/>
                    <a:pt x="155" y="3782"/>
                    <a:pt x="244" y="3782"/>
                  </a:cubicBezTo>
                  <a:cubicBezTo>
                    <a:pt x="309" y="3782"/>
                    <a:pt x="372" y="3747"/>
                    <a:pt x="398" y="3668"/>
                  </a:cubicBezTo>
                  <a:cubicBezTo>
                    <a:pt x="712" y="2559"/>
                    <a:pt x="628" y="1304"/>
                    <a:pt x="503" y="216"/>
                  </a:cubicBezTo>
                  <a:cubicBezTo>
                    <a:pt x="492" y="74"/>
                    <a:pt x="385" y="1"/>
                    <a:pt x="2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10" name="Google Shape;210;p34"/>
            <p:cNvSpPr/>
            <p:nvPr/>
          </p:nvSpPr>
          <p:spPr>
            <a:xfrm>
              <a:off x="5408300" y="3226850"/>
              <a:ext cx="85875" cy="31050"/>
            </a:xfrm>
            <a:custGeom>
              <a:avLst/>
              <a:gdLst/>
              <a:ahLst/>
              <a:cxnLst/>
              <a:rect l="l" t="t" r="r" b="b"/>
              <a:pathLst>
                <a:path w="3435" h="1242" extrusionOk="0">
                  <a:moveTo>
                    <a:pt x="724" y="1"/>
                  </a:moveTo>
                  <a:cubicBezTo>
                    <a:pt x="565" y="1"/>
                    <a:pt x="407" y="10"/>
                    <a:pt x="251" y="29"/>
                  </a:cubicBezTo>
                  <a:cubicBezTo>
                    <a:pt x="21" y="92"/>
                    <a:pt x="0" y="427"/>
                    <a:pt x="251" y="427"/>
                  </a:cubicBezTo>
                  <a:cubicBezTo>
                    <a:pt x="1297" y="427"/>
                    <a:pt x="2134" y="678"/>
                    <a:pt x="2992" y="1201"/>
                  </a:cubicBezTo>
                  <a:cubicBezTo>
                    <a:pt x="3038" y="1229"/>
                    <a:pt x="3082" y="1242"/>
                    <a:pt x="3123" y="1242"/>
                  </a:cubicBezTo>
                  <a:cubicBezTo>
                    <a:pt x="3322" y="1242"/>
                    <a:pt x="3435" y="946"/>
                    <a:pt x="3243" y="825"/>
                  </a:cubicBezTo>
                  <a:cubicBezTo>
                    <a:pt x="2516" y="292"/>
                    <a:pt x="1608" y="1"/>
                    <a:pt x="7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pic>
        <p:nvPicPr>
          <p:cNvPr id="211" name="Google Shape;211;p34"/>
          <p:cNvPicPr preferRelativeResize="0"/>
          <p:nvPr/>
        </p:nvPicPr>
        <p:blipFill>
          <a:blip r:embed="rId3">
            <a:alphaModFix/>
          </a:blip>
          <a:stretch>
            <a:fillRect/>
          </a:stretch>
        </p:blipFill>
        <p:spPr>
          <a:xfrm>
            <a:off x="7514525" y="655113"/>
            <a:ext cx="781801" cy="89271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15"/>
        <p:cNvGrpSpPr/>
        <p:nvPr/>
      </p:nvGrpSpPr>
      <p:grpSpPr>
        <a:xfrm>
          <a:off x="0" y="0"/>
          <a:ext cx="0" cy="0"/>
          <a:chOff x="0" y="0"/>
          <a:chExt cx="0" cy="0"/>
        </a:xfrm>
      </p:grpSpPr>
      <p:sp>
        <p:nvSpPr>
          <p:cNvPr id="216" name="Google Shape;216;p35"/>
          <p:cNvSpPr/>
          <p:nvPr/>
        </p:nvSpPr>
        <p:spPr>
          <a:xfrm>
            <a:off x="992950" y="848700"/>
            <a:ext cx="4836900" cy="34461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5"/>
          <p:cNvSpPr/>
          <p:nvPr/>
        </p:nvSpPr>
        <p:spPr>
          <a:xfrm>
            <a:off x="5896575" y="848700"/>
            <a:ext cx="2254500" cy="17922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5"/>
          <p:cNvSpPr txBox="1">
            <a:spLocks noGrp="1"/>
          </p:cNvSpPr>
          <p:nvPr>
            <p:ph type="title"/>
          </p:nvPr>
        </p:nvSpPr>
        <p:spPr>
          <a:xfrm>
            <a:off x="992950" y="1906850"/>
            <a:ext cx="4836900" cy="131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Project Introduction</a:t>
            </a:r>
            <a:endParaRPr/>
          </a:p>
        </p:txBody>
      </p:sp>
      <p:sp>
        <p:nvSpPr>
          <p:cNvPr id="219" name="Google Shape;219;p35"/>
          <p:cNvSpPr txBox="1">
            <a:spLocks noGrp="1"/>
          </p:cNvSpPr>
          <p:nvPr>
            <p:ph type="title" idx="2"/>
          </p:nvPr>
        </p:nvSpPr>
        <p:spPr>
          <a:xfrm>
            <a:off x="5896575" y="947175"/>
            <a:ext cx="2254500" cy="119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220" name="Google Shape;220;p35"/>
          <p:cNvGrpSpPr/>
          <p:nvPr/>
        </p:nvGrpSpPr>
        <p:grpSpPr>
          <a:xfrm rot="836755">
            <a:off x="336664" y="312750"/>
            <a:ext cx="1261469" cy="1463664"/>
            <a:chOff x="6906866" y="2960327"/>
            <a:chExt cx="1261500" cy="1463700"/>
          </a:xfrm>
        </p:grpSpPr>
        <p:sp>
          <p:nvSpPr>
            <p:cNvPr id="221" name="Google Shape;221;p35"/>
            <p:cNvSpPr/>
            <p:nvPr/>
          </p:nvSpPr>
          <p:spPr>
            <a:xfrm>
              <a:off x="6906866" y="2960327"/>
              <a:ext cx="1261500" cy="1463700"/>
            </a:xfrm>
            <a:prstGeom prst="foldedCorner">
              <a:avLst>
                <a:gd name="adj" fmla="val 16667"/>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5"/>
            <p:cNvSpPr/>
            <p:nvPr/>
          </p:nvSpPr>
          <p:spPr>
            <a:xfrm>
              <a:off x="7141350" y="3323878"/>
              <a:ext cx="784450" cy="32050"/>
            </a:xfrm>
            <a:custGeom>
              <a:avLst/>
              <a:gdLst/>
              <a:ahLst/>
              <a:cxnLst/>
              <a:rect l="l" t="t" r="r" b="b"/>
              <a:pathLst>
                <a:path w="31378" h="6646" extrusionOk="0">
                  <a:moveTo>
                    <a:pt x="0" y="4299"/>
                  </a:moveTo>
                  <a:cubicBezTo>
                    <a:pt x="2250" y="3175"/>
                    <a:pt x="4506" y="-1154"/>
                    <a:pt x="6469" y="417"/>
                  </a:cubicBezTo>
                  <a:cubicBezTo>
                    <a:pt x="8089" y="1713"/>
                    <a:pt x="3531" y="7220"/>
                    <a:pt x="5499" y="6564"/>
                  </a:cubicBezTo>
                  <a:cubicBezTo>
                    <a:pt x="8040" y="5717"/>
                    <a:pt x="8048" y="943"/>
                    <a:pt x="10675" y="417"/>
                  </a:cubicBezTo>
                  <a:cubicBezTo>
                    <a:pt x="12367" y="78"/>
                    <a:pt x="10034" y="3991"/>
                    <a:pt x="10675" y="5593"/>
                  </a:cubicBezTo>
                  <a:cubicBezTo>
                    <a:pt x="11676" y="8096"/>
                    <a:pt x="14642" y="1742"/>
                    <a:pt x="17145" y="741"/>
                  </a:cubicBezTo>
                  <a:cubicBezTo>
                    <a:pt x="18850" y="59"/>
                    <a:pt x="19117" y="5871"/>
                    <a:pt x="20703" y="4946"/>
                  </a:cubicBezTo>
                  <a:cubicBezTo>
                    <a:pt x="22482" y="3908"/>
                    <a:pt x="23465" y="-318"/>
                    <a:pt x="25232" y="741"/>
                  </a:cubicBezTo>
                  <a:cubicBezTo>
                    <a:pt x="26232" y="1341"/>
                    <a:pt x="26101" y="4112"/>
                    <a:pt x="27173" y="3652"/>
                  </a:cubicBezTo>
                  <a:cubicBezTo>
                    <a:pt x="28636" y="3025"/>
                    <a:pt x="30054" y="505"/>
                    <a:pt x="31378" y="1388"/>
                  </a:cubicBezTo>
                </a:path>
              </a:pathLst>
            </a:custGeom>
            <a:noFill/>
            <a:ln w="9525" cap="flat" cmpd="sng">
              <a:solidFill>
                <a:schemeClr val="lt1"/>
              </a:solidFill>
              <a:prstDash val="solid"/>
              <a:round/>
              <a:headEnd type="none" w="med" len="med"/>
              <a:tailEnd type="none" w="med" len="med"/>
            </a:ln>
          </p:spPr>
        </p:sp>
        <p:sp>
          <p:nvSpPr>
            <p:cNvPr id="223" name="Google Shape;223;p35"/>
            <p:cNvSpPr/>
            <p:nvPr/>
          </p:nvSpPr>
          <p:spPr>
            <a:xfrm>
              <a:off x="7109000" y="3509779"/>
              <a:ext cx="857250" cy="32041"/>
            </a:xfrm>
            <a:custGeom>
              <a:avLst/>
              <a:gdLst/>
              <a:ahLst/>
              <a:cxnLst/>
              <a:rect l="l" t="t" r="r" b="b"/>
              <a:pathLst>
                <a:path w="34290" h="10488" extrusionOk="0">
                  <a:moveTo>
                    <a:pt x="0" y="6548"/>
                  </a:moveTo>
                  <a:cubicBezTo>
                    <a:pt x="971" y="5901"/>
                    <a:pt x="1063" y="6022"/>
                    <a:pt x="1941" y="5254"/>
                  </a:cubicBezTo>
                  <a:cubicBezTo>
                    <a:pt x="2689" y="4599"/>
                    <a:pt x="3179" y="2286"/>
                    <a:pt x="3882" y="2989"/>
                  </a:cubicBezTo>
                  <a:cubicBezTo>
                    <a:pt x="5407" y="4514"/>
                    <a:pt x="1790" y="8937"/>
                    <a:pt x="3882" y="9459"/>
                  </a:cubicBezTo>
                  <a:cubicBezTo>
                    <a:pt x="7167" y="10279"/>
                    <a:pt x="7384" y="-743"/>
                    <a:pt x="10028" y="1372"/>
                  </a:cubicBezTo>
                  <a:cubicBezTo>
                    <a:pt x="12399" y="3269"/>
                    <a:pt x="7992" y="10000"/>
                    <a:pt x="10998" y="10430"/>
                  </a:cubicBezTo>
                  <a:cubicBezTo>
                    <a:pt x="14266" y="10897"/>
                    <a:pt x="15031" y="130"/>
                    <a:pt x="17145" y="2666"/>
                  </a:cubicBezTo>
                  <a:cubicBezTo>
                    <a:pt x="18719" y="4555"/>
                    <a:pt x="16700" y="10379"/>
                    <a:pt x="19086" y="9783"/>
                  </a:cubicBezTo>
                  <a:cubicBezTo>
                    <a:pt x="23451" y="8692"/>
                    <a:pt x="24141" y="1314"/>
                    <a:pt x="28467" y="78"/>
                  </a:cubicBezTo>
                  <a:cubicBezTo>
                    <a:pt x="30647" y="-545"/>
                    <a:pt x="27187" y="5268"/>
                    <a:pt x="28790" y="6871"/>
                  </a:cubicBezTo>
                  <a:cubicBezTo>
                    <a:pt x="30294" y="8375"/>
                    <a:pt x="32786" y="5140"/>
                    <a:pt x="34290" y="3636"/>
                  </a:cubicBezTo>
                </a:path>
              </a:pathLst>
            </a:custGeom>
            <a:noFill/>
            <a:ln w="9525" cap="flat" cmpd="sng">
              <a:solidFill>
                <a:schemeClr val="lt1"/>
              </a:solidFill>
              <a:prstDash val="solid"/>
              <a:round/>
              <a:headEnd type="none" w="med" len="med"/>
              <a:tailEnd type="none" w="med" len="med"/>
            </a:ln>
          </p:spPr>
        </p:sp>
        <p:sp>
          <p:nvSpPr>
            <p:cNvPr id="224" name="Google Shape;224;p35"/>
            <p:cNvSpPr/>
            <p:nvPr/>
          </p:nvSpPr>
          <p:spPr>
            <a:xfrm>
              <a:off x="7141350" y="3695678"/>
              <a:ext cx="784450" cy="32050"/>
            </a:xfrm>
            <a:custGeom>
              <a:avLst/>
              <a:gdLst/>
              <a:ahLst/>
              <a:cxnLst/>
              <a:rect l="l" t="t" r="r" b="b"/>
              <a:pathLst>
                <a:path w="31378" h="6646" extrusionOk="0">
                  <a:moveTo>
                    <a:pt x="0" y="4299"/>
                  </a:moveTo>
                  <a:cubicBezTo>
                    <a:pt x="2250" y="3175"/>
                    <a:pt x="4506" y="-1154"/>
                    <a:pt x="6469" y="417"/>
                  </a:cubicBezTo>
                  <a:cubicBezTo>
                    <a:pt x="8089" y="1713"/>
                    <a:pt x="3531" y="7220"/>
                    <a:pt x="5499" y="6564"/>
                  </a:cubicBezTo>
                  <a:cubicBezTo>
                    <a:pt x="8040" y="5717"/>
                    <a:pt x="8048" y="943"/>
                    <a:pt x="10675" y="417"/>
                  </a:cubicBezTo>
                  <a:cubicBezTo>
                    <a:pt x="12367" y="78"/>
                    <a:pt x="10034" y="3991"/>
                    <a:pt x="10675" y="5593"/>
                  </a:cubicBezTo>
                  <a:cubicBezTo>
                    <a:pt x="11676" y="8096"/>
                    <a:pt x="14642" y="1742"/>
                    <a:pt x="17145" y="741"/>
                  </a:cubicBezTo>
                  <a:cubicBezTo>
                    <a:pt x="18850" y="59"/>
                    <a:pt x="19117" y="5871"/>
                    <a:pt x="20703" y="4946"/>
                  </a:cubicBezTo>
                  <a:cubicBezTo>
                    <a:pt x="22482" y="3908"/>
                    <a:pt x="23465" y="-318"/>
                    <a:pt x="25232" y="741"/>
                  </a:cubicBezTo>
                  <a:cubicBezTo>
                    <a:pt x="26232" y="1341"/>
                    <a:pt x="26101" y="4112"/>
                    <a:pt x="27173" y="3652"/>
                  </a:cubicBezTo>
                  <a:cubicBezTo>
                    <a:pt x="28636" y="3025"/>
                    <a:pt x="30054" y="505"/>
                    <a:pt x="31378" y="1388"/>
                  </a:cubicBezTo>
                </a:path>
              </a:pathLst>
            </a:custGeom>
            <a:noFill/>
            <a:ln w="9525" cap="flat" cmpd="sng">
              <a:solidFill>
                <a:schemeClr val="lt1"/>
              </a:solidFill>
              <a:prstDash val="solid"/>
              <a:round/>
              <a:headEnd type="none" w="med" len="med"/>
              <a:tailEnd type="none" w="med" len="med"/>
            </a:ln>
          </p:spPr>
        </p:sp>
        <p:sp>
          <p:nvSpPr>
            <p:cNvPr id="225" name="Google Shape;225;p35"/>
            <p:cNvSpPr/>
            <p:nvPr/>
          </p:nvSpPr>
          <p:spPr>
            <a:xfrm>
              <a:off x="7109000" y="3914523"/>
              <a:ext cx="484946" cy="32041"/>
            </a:xfrm>
            <a:custGeom>
              <a:avLst/>
              <a:gdLst/>
              <a:ahLst/>
              <a:cxnLst/>
              <a:rect l="l" t="t" r="r" b="b"/>
              <a:pathLst>
                <a:path w="34290" h="10488" extrusionOk="0">
                  <a:moveTo>
                    <a:pt x="0" y="6548"/>
                  </a:moveTo>
                  <a:cubicBezTo>
                    <a:pt x="971" y="5901"/>
                    <a:pt x="1063" y="6022"/>
                    <a:pt x="1941" y="5254"/>
                  </a:cubicBezTo>
                  <a:cubicBezTo>
                    <a:pt x="2689" y="4599"/>
                    <a:pt x="3179" y="2286"/>
                    <a:pt x="3882" y="2989"/>
                  </a:cubicBezTo>
                  <a:cubicBezTo>
                    <a:pt x="5407" y="4514"/>
                    <a:pt x="1790" y="8937"/>
                    <a:pt x="3882" y="9459"/>
                  </a:cubicBezTo>
                  <a:cubicBezTo>
                    <a:pt x="7167" y="10279"/>
                    <a:pt x="7384" y="-743"/>
                    <a:pt x="10028" y="1372"/>
                  </a:cubicBezTo>
                  <a:cubicBezTo>
                    <a:pt x="12399" y="3269"/>
                    <a:pt x="7992" y="10000"/>
                    <a:pt x="10998" y="10430"/>
                  </a:cubicBezTo>
                  <a:cubicBezTo>
                    <a:pt x="14266" y="10897"/>
                    <a:pt x="15031" y="130"/>
                    <a:pt x="17145" y="2666"/>
                  </a:cubicBezTo>
                  <a:cubicBezTo>
                    <a:pt x="18719" y="4555"/>
                    <a:pt x="16700" y="10379"/>
                    <a:pt x="19086" y="9783"/>
                  </a:cubicBezTo>
                  <a:cubicBezTo>
                    <a:pt x="23451" y="8692"/>
                    <a:pt x="24141" y="1314"/>
                    <a:pt x="28467" y="78"/>
                  </a:cubicBezTo>
                  <a:cubicBezTo>
                    <a:pt x="30647" y="-545"/>
                    <a:pt x="27187" y="5268"/>
                    <a:pt x="28790" y="6871"/>
                  </a:cubicBezTo>
                  <a:cubicBezTo>
                    <a:pt x="30294" y="8375"/>
                    <a:pt x="32786" y="5140"/>
                    <a:pt x="34290" y="3636"/>
                  </a:cubicBezTo>
                </a:path>
              </a:pathLst>
            </a:custGeom>
            <a:noFill/>
            <a:ln w="9525" cap="flat" cmpd="sng">
              <a:solidFill>
                <a:schemeClr val="lt1"/>
              </a:solidFill>
              <a:prstDash val="solid"/>
              <a:round/>
              <a:headEnd type="none" w="med" len="med"/>
              <a:tailEnd type="none" w="med" len="med"/>
            </a:ln>
          </p:spPr>
        </p:sp>
      </p:grpSp>
      <p:sp>
        <p:nvSpPr>
          <p:cNvPr id="226" name="Google Shape;226;p35"/>
          <p:cNvSpPr/>
          <p:nvPr/>
        </p:nvSpPr>
        <p:spPr>
          <a:xfrm>
            <a:off x="5896575" y="2717700"/>
            <a:ext cx="2254500" cy="15771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7" name="Google Shape;227;p35"/>
          <p:cNvPicPr preferRelativeResize="0"/>
          <p:nvPr/>
        </p:nvPicPr>
        <p:blipFill>
          <a:blip r:embed="rId3">
            <a:alphaModFix/>
          </a:blip>
          <a:stretch>
            <a:fillRect/>
          </a:stretch>
        </p:blipFill>
        <p:spPr>
          <a:xfrm>
            <a:off x="6447425" y="2883230"/>
            <a:ext cx="1091249" cy="1246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9CCC"/>
        </a:solidFill>
        <a:effectLst/>
      </p:bgPr>
    </p:bg>
    <p:spTree>
      <p:nvGrpSpPr>
        <p:cNvPr id="1" name="Shape 231"/>
        <p:cNvGrpSpPr/>
        <p:nvPr/>
      </p:nvGrpSpPr>
      <p:grpSpPr>
        <a:xfrm>
          <a:off x="0" y="0"/>
          <a:ext cx="0" cy="0"/>
          <a:chOff x="0" y="0"/>
          <a:chExt cx="0" cy="0"/>
        </a:xfrm>
      </p:grpSpPr>
      <p:sp>
        <p:nvSpPr>
          <p:cNvPr id="232" name="Google Shape;232;p36"/>
          <p:cNvSpPr/>
          <p:nvPr/>
        </p:nvSpPr>
        <p:spPr>
          <a:xfrm>
            <a:off x="713225" y="1709175"/>
            <a:ext cx="4070700" cy="3058800"/>
          </a:xfrm>
          <a:prstGeom prst="roundRect">
            <a:avLst>
              <a:gd name="adj" fmla="val 0"/>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6"/>
          <p:cNvSpPr/>
          <p:nvPr/>
        </p:nvSpPr>
        <p:spPr>
          <a:xfrm>
            <a:off x="713225" y="447250"/>
            <a:ext cx="4070700" cy="1180800"/>
          </a:xfrm>
          <a:prstGeom prst="roundRect">
            <a:avLst>
              <a:gd name="adj" fmla="val 0"/>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6"/>
          <p:cNvSpPr txBox="1">
            <a:spLocks noGrp="1"/>
          </p:cNvSpPr>
          <p:nvPr>
            <p:ph type="title"/>
          </p:nvPr>
        </p:nvSpPr>
        <p:spPr>
          <a:xfrm>
            <a:off x="1136375" y="786125"/>
            <a:ext cx="3431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a:t>Problem Statement</a:t>
            </a:r>
            <a:endParaRPr sz="2500"/>
          </a:p>
        </p:txBody>
      </p:sp>
      <p:sp>
        <p:nvSpPr>
          <p:cNvPr id="235" name="Google Shape;235;p36"/>
          <p:cNvSpPr txBox="1">
            <a:spLocks noGrp="1"/>
          </p:cNvSpPr>
          <p:nvPr>
            <p:ph type="subTitle" idx="1"/>
          </p:nvPr>
        </p:nvSpPr>
        <p:spPr>
          <a:xfrm>
            <a:off x="1136375" y="1961763"/>
            <a:ext cx="3224400" cy="255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sz="1200" dirty="0"/>
              <a:t>Denpasar weather mostly is cloudy (70%) from the past 30 years, how we can apply this fact into a business?</a:t>
            </a:r>
          </a:p>
        </p:txBody>
      </p:sp>
      <p:grpSp>
        <p:nvGrpSpPr>
          <p:cNvPr id="236" name="Google Shape;236;p36"/>
          <p:cNvGrpSpPr/>
          <p:nvPr/>
        </p:nvGrpSpPr>
        <p:grpSpPr>
          <a:xfrm>
            <a:off x="5936974" y="3101008"/>
            <a:ext cx="3246040" cy="2042481"/>
            <a:chOff x="1468475" y="4304200"/>
            <a:chExt cx="869650" cy="674700"/>
          </a:xfrm>
        </p:grpSpPr>
        <p:sp>
          <p:nvSpPr>
            <p:cNvPr id="237" name="Google Shape;237;p36"/>
            <p:cNvSpPr/>
            <p:nvPr/>
          </p:nvSpPr>
          <p:spPr>
            <a:xfrm>
              <a:off x="1797925" y="4324850"/>
              <a:ext cx="174725" cy="231125"/>
            </a:xfrm>
            <a:custGeom>
              <a:avLst/>
              <a:gdLst/>
              <a:ahLst/>
              <a:cxnLst/>
              <a:rect l="l" t="t" r="r" b="b"/>
              <a:pathLst>
                <a:path w="6989" h="9245" extrusionOk="0">
                  <a:moveTo>
                    <a:pt x="2957" y="1"/>
                  </a:moveTo>
                  <a:cubicBezTo>
                    <a:pt x="2067" y="1"/>
                    <a:pt x="1200" y="350"/>
                    <a:pt x="628" y="1116"/>
                  </a:cubicBezTo>
                  <a:cubicBezTo>
                    <a:pt x="579" y="1197"/>
                    <a:pt x="669" y="1317"/>
                    <a:pt x="751" y="1317"/>
                  </a:cubicBezTo>
                  <a:cubicBezTo>
                    <a:pt x="775" y="1317"/>
                    <a:pt x="798" y="1307"/>
                    <a:pt x="816" y="1284"/>
                  </a:cubicBezTo>
                  <a:cubicBezTo>
                    <a:pt x="1388" y="630"/>
                    <a:pt x="2189" y="320"/>
                    <a:pt x="2998" y="320"/>
                  </a:cubicBezTo>
                  <a:cubicBezTo>
                    <a:pt x="3847" y="320"/>
                    <a:pt x="4704" y="662"/>
                    <a:pt x="5315" y="1304"/>
                  </a:cubicBezTo>
                  <a:cubicBezTo>
                    <a:pt x="6633" y="2644"/>
                    <a:pt x="6591" y="4799"/>
                    <a:pt x="6026" y="6452"/>
                  </a:cubicBezTo>
                  <a:cubicBezTo>
                    <a:pt x="5733" y="7310"/>
                    <a:pt x="5210" y="8335"/>
                    <a:pt x="4373" y="8774"/>
                  </a:cubicBezTo>
                  <a:cubicBezTo>
                    <a:pt x="4072" y="8934"/>
                    <a:pt x="3779" y="9004"/>
                    <a:pt x="3498" y="9004"/>
                  </a:cubicBezTo>
                  <a:cubicBezTo>
                    <a:pt x="2494" y="9004"/>
                    <a:pt x="1656" y="8105"/>
                    <a:pt x="1214" y="7205"/>
                  </a:cubicBezTo>
                  <a:cubicBezTo>
                    <a:pt x="356" y="5468"/>
                    <a:pt x="419" y="3397"/>
                    <a:pt x="1151" y="1618"/>
                  </a:cubicBezTo>
                  <a:cubicBezTo>
                    <a:pt x="1194" y="1533"/>
                    <a:pt x="1110" y="1457"/>
                    <a:pt x="1033" y="1457"/>
                  </a:cubicBezTo>
                  <a:cubicBezTo>
                    <a:pt x="997" y="1457"/>
                    <a:pt x="962" y="1474"/>
                    <a:pt x="942" y="1514"/>
                  </a:cubicBezTo>
                  <a:cubicBezTo>
                    <a:pt x="42" y="3690"/>
                    <a:pt x="0" y="6556"/>
                    <a:pt x="1674" y="8398"/>
                  </a:cubicBezTo>
                  <a:cubicBezTo>
                    <a:pt x="2222" y="8993"/>
                    <a:pt x="2808" y="9244"/>
                    <a:pt x="3376" y="9244"/>
                  </a:cubicBezTo>
                  <a:cubicBezTo>
                    <a:pt x="4542" y="9244"/>
                    <a:pt x="5631" y="8186"/>
                    <a:pt x="6152" y="6891"/>
                  </a:cubicBezTo>
                  <a:cubicBezTo>
                    <a:pt x="6947" y="4987"/>
                    <a:pt x="6989" y="2288"/>
                    <a:pt x="5294" y="865"/>
                  </a:cubicBezTo>
                  <a:cubicBezTo>
                    <a:pt x="4646" y="308"/>
                    <a:pt x="3792" y="1"/>
                    <a:pt x="29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38" name="Google Shape;238;p36"/>
            <p:cNvSpPr/>
            <p:nvPr/>
          </p:nvSpPr>
          <p:spPr>
            <a:xfrm>
              <a:off x="1794250" y="4304200"/>
              <a:ext cx="128250" cy="67375"/>
            </a:xfrm>
            <a:custGeom>
              <a:avLst/>
              <a:gdLst/>
              <a:ahLst/>
              <a:cxnLst/>
              <a:rect l="l" t="t" r="r" b="b"/>
              <a:pathLst>
                <a:path w="5130" h="2695" extrusionOk="0">
                  <a:moveTo>
                    <a:pt x="406" y="1"/>
                  </a:moveTo>
                  <a:cubicBezTo>
                    <a:pt x="358" y="1"/>
                    <a:pt x="311" y="31"/>
                    <a:pt x="294" y="101"/>
                  </a:cubicBezTo>
                  <a:cubicBezTo>
                    <a:pt x="1" y="1042"/>
                    <a:pt x="105" y="2319"/>
                    <a:pt x="1214" y="2633"/>
                  </a:cubicBezTo>
                  <a:cubicBezTo>
                    <a:pt x="1385" y="2677"/>
                    <a:pt x="1563" y="2694"/>
                    <a:pt x="1744" y="2694"/>
                  </a:cubicBezTo>
                  <a:cubicBezTo>
                    <a:pt x="2162" y="2694"/>
                    <a:pt x="2592" y="2601"/>
                    <a:pt x="2972" y="2528"/>
                  </a:cubicBezTo>
                  <a:cubicBezTo>
                    <a:pt x="3704" y="2402"/>
                    <a:pt x="4395" y="2214"/>
                    <a:pt x="5023" y="1796"/>
                  </a:cubicBezTo>
                  <a:cubicBezTo>
                    <a:pt x="5129" y="1707"/>
                    <a:pt x="5069" y="1527"/>
                    <a:pt x="4959" y="1527"/>
                  </a:cubicBezTo>
                  <a:cubicBezTo>
                    <a:pt x="4940" y="1527"/>
                    <a:pt x="4919" y="1532"/>
                    <a:pt x="4897" y="1545"/>
                  </a:cubicBezTo>
                  <a:cubicBezTo>
                    <a:pt x="4186" y="1984"/>
                    <a:pt x="3432" y="2151"/>
                    <a:pt x="2595" y="2256"/>
                  </a:cubicBezTo>
                  <a:cubicBezTo>
                    <a:pt x="2334" y="2300"/>
                    <a:pt x="1992" y="2363"/>
                    <a:pt x="1682" y="2363"/>
                  </a:cubicBezTo>
                  <a:cubicBezTo>
                    <a:pt x="1545" y="2363"/>
                    <a:pt x="1413" y="2351"/>
                    <a:pt x="1298" y="2319"/>
                  </a:cubicBezTo>
                  <a:cubicBezTo>
                    <a:pt x="294" y="2005"/>
                    <a:pt x="398" y="938"/>
                    <a:pt x="524" y="143"/>
                  </a:cubicBezTo>
                  <a:cubicBezTo>
                    <a:pt x="536" y="58"/>
                    <a:pt x="471" y="1"/>
                    <a:pt x="4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39" name="Google Shape;239;p36"/>
            <p:cNvSpPr/>
            <p:nvPr/>
          </p:nvSpPr>
          <p:spPr>
            <a:xfrm>
              <a:off x="1852950" y="4548800"/>
              <a:ext cx="155800" cy="258550"/>
            </a:xfrm>
            <a:custGeom>
              <a:avLst/>
              <a:gdLst/>
              <a:ahLst/>
              <a:cxnLst/>
              <a:rect l="l" t="t" r="r" b="b"/>
              <a:pathLst>
                <a:path w="6232" h="10342" extrusionOk="0">
                  <a:moveTo>
                    <a:pt x="3352" y="0"/>
                  </a:moveTo>
                  <a:cubicBezTo>
                    <a:pt x="3281" y="0"/>
                    <a:pt x="3216" y="55"/>
                    <a:pt x="3198" y="109"/>
                  </a:cubicBezTo>
                  <a:cubicBezTo>
                    <a:pt x="2758" y="1218"/>
                    <a:pt x="2277" y="2348"/>
                    <a:pt x="1775" y="3415"/>
                  </a:cubicBezTo>
                  <a:cubicBezTo>
                    <a:pt x="1737" y="3510"/>
                    <a:pt x="1508" y="4142"/>
                    <a:pt x="1420" y="4256"/>
                  </a:cubicBezTo>
                  <a:lnTo>
                    <a:pt x="1420" y="4256"/>
                  </a:lnTo>
                  <a:cubicBezTo>
                    <a:pt x="1472" y="4127"/>
                    <a:pt x="1186" y="3323"/>
                    <a:pt x="1147" y="3227"/>
                  </a:cubicBezTo>
                  <a:cubicBezTo>
                    <a:pt x="875" y="2264"/>
                    <a:pt x="603" y="1302"/>
                    <a:pt x="289" y="318"/>
                  </a:cubicBezTo>
                  <a:cubicBezTo>
                    <a:pt x="264" y="259"/>
                    <a:pt x="207" y="230"/>
                    <a:pt x="153" y="230"/>
                  </a:cubicBezTo>
                  <a:cubicBezTo>
                    <a:pt x="74" y="230"/>
                    <a:pt x="1" y="290"/>
                    <a:pt x="38" y="402"/>
                  </a:cubicBezTo>
                  <a:cubicBezTo>
                    <a:pt x="436" y="1783"/>
                    <a:pt x="812" y="3206"/>
                    <a:pt x="1252" y="4587"/>
                  </a:cubicBezTo>
                  <a:cubicBezTo>
                    <a:pt x="1264" y="4646"/>
                    <a:pt x="1329" y="4685"/>
                    <a:pt x="1395" y="4685"/>
                  </a:cubicBezTo>
                  <a:cubicBezTo>
                    <a:pt x="1446" y="4685"/>
                    <a:pt x="1496" y="4662"/>
                    <a:pt x="1524" y="4608"/>
                  </a:cubicBezTo>
                  <a:cubicBezTo>
                    <a:pt x="2047" y="3562"/>
                    <a:pt x="2486" y="2494"/>
                    <a:pt x="2967" y="1427"/>
                  </a:cubicBezTo>
                  <a:cubicBezTo>
                    <a:pt x="3093" y="1113"/>
                    <a:pt x="3198" y="653"/>
                    <a:pt x="3407" y="381"/>
                  </a:cubicBezTo>
                  <a:cubicBezTo>
                    <a:pt x="3432" y="345"/>
                    <a:pt x="3449" y="319"/>
                    <a:pt x="3461" y="300"/>
                  </a:cubicBezTo>
                  <a:lnTo>
                    <a:pt x="3461" y="300"/>
                  </a:lnTo>
                  <a:cubicBezTo>
                    <a:pt x="3645" y="320"/>
                    <a:pt x="3881" y="410"/>
                    <a:pt x="4035" y="444"/>
                  </a:cubicBezTo>
                  <a:cubicBezTo>
                    <a:pt x="4537" y="549"/>
                    <a:pt x="5604" y="611"/>
                    <a:pt x="5834" y="1009"/>
                  </a:cubicBezTo>
                  <a:cubicBezTo>
                    <a:pt x="6148" y="1490"/>
                    <a:pt x="5750" y="3248"/>
                    <a:pt x="5729" y="3834"/>
                  </a:cubicBezTo>
                  <a:cubicBezTo>
                    <a:pt x="5625" y="5947"/>
                    <a:pt x="5499" y="8039"/>
                    <a:pt x="5123" y="10132"/>
                  </a:cubicBezTo>
                  <a:cubicBezTo>
                    <a:pt x="5110" y="10260"/>
                    <a:pt x="5207" y="10341"/>
                    <a:pt x="5289" y="10341"/>
                  </a:cubicBezTo>
                  <a:cubicBezTo>
                    <a:pt x="5341" y="10341"/>
                    <a:pt x="5387" y="10309"/>
                    <a:pt x="5395" y="10236"/>
                  </a:cubicBezTo>
                  <a:cubicBezTo>
                    <a:pt x="5960" y="7098"/>
                    <a:pt x="5939" y="3917"/>
                    <a:pt x="6232" y="716"/>
                  </a:cubicBezTo>
                  <a:cubicBezTo>
                    <a:pt x="6232" y="674"/>
                    <a:pt x="6169" y="590"/>
                    <a:pt x="6127" y="590"/>
                  </a:cubicBezTo>
                  <a:cubicBezTo>
                    <a:pt x="5206" y="465"/>
                    <a:pt x="4286" y="256"/>
                    <a:pt x="3386" y="5"/>
                  </a:cubicBezTo>
                  <a:cubicBezTo>
                    <a:pt x="3375" y="2"/>
                    <a:pt x="3363" y="0"/>
                    <a:pt x="33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40" name="Google Shape;240;p36"/>
            <p:cNvSpPr/>
            <p:nvPr/>
          </p:nvSpPr>
          <p:spPr>
            <a:xfrm>
              <a:off x="1772800" y="4555175"/>
              <a:ext cx="88950" cy="249350"/>
            </a:xfrm>
            <a:custGeom>
              <a:avLst/>
              <a:gdLst/>
              <a:ahLst/>
              <a:cxnLst/>
              <a:rect l="l" t="t" r="r" b="b"/>
              <a:pathLst>
                <a:path w="3558" h="9974" extrusionOk="0">
                  <a:moveTo>
                    <a:pt x="3391" y="1"/>
                  </a:moveTo>
                  <a:cubicBezTo>
                    <a:pt x="2575" y="22"/>
                    <a:pt x="1005" y="63"/>
                    <a:pt x="357" y="566"/>
                  </a:cubicBezTo>
                  <a:cubicBezTo>
                    <a:pt x="1" y="858"/>
                    <a:pt x="43" y="942"/>
                    <a:pt x="127" y="1486"/>
                  </a:cubicBezTo>
                  <a:cubicBezTo>
                    <a:pt x="524" y="4290"/>
                    <a:pt x="859" y="7136"/>
                    <a:pt x="1403" y="9877"/>
                  </a:cubicBezTo>
                  <a:cubicBezTo>
                    <a:pt x="1411" y="9944"/>
                    <a:pt x="1460" y="9974"/>
                    <a:pt x="1514" y="9974"/>
                  </a:cubicBezTo>
                  <a:cubicBezTo>
                    <a:pt x="1595" y="9974"/>
                    <a:pt x="1687" y="9906"/>
                    <a:pt x="1675" y="9793"/>
                  </a:cubicBezTo>
                  <a:cubicBezTo>
                    <a:pt x="1256" y="7680"/>
                    <a:pt x="1110" y="5545"/>
                    <a:pt x="754" y="3390"/>
                  </a:cubicBezTo>
                  <a:cubicBezTo>
                    <a:pt x="650" y="2763"/>
                    <a:pt x="43" y="1151"/>
                    <a:pt x="629" y="754"/>
                  </a:cubicBezTo>
                  <a:cubicBezTo>
                    <a:pt x="1256" y="314"/>
                    <a:pt x="2658" y="273"/>
                    <a:pt x="3391" y="210"/>
                  </a:cubicBezTo>
                  <a:cubicBezTo>
                    <a:pt x="3516" y="210"/>
                    <a:pt x="3558" y="1"/>
                    <a:pt x="3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41" name="Google Shape;241;p36"/>
            <p:cNvSpPr/>
            <p:nvPr/>
          </p:nvSpPr>
          <p:spPr>
            <a:xfrm>
              <a:off x="1885800" y="4655350"/>
              <a:ext cx="10475" cy="148975"/>
            </a:xfrm>
            <a:custGeom>
              <a:avLst/>
              <a:gdLst/>
              <a:ahLst/>
              <a:cxnLst/>
              <a:rect l="l" t="t" r="r" b="b"/>
              <a:pathLst>
                <a:path w="419" h="5959" extrusionOk="0">
                  <a:moveTo>
                    <a:pt x="129" y="0"/>
                  </a:moveTo>
                  <a:cubicBezTo>
                    <a:pt x="74" y="0"/>
                    <a:pt x="21" y="32"/>
                    <a:pt x="21" y="95"/>
                  </a:cubicBezTo>
                  <a:cubicBezTo>
                    <a:pt x="105" y="1999"/>
                    <a:pt x="0" y="3945"/>
                    <a:pt x="189" y="5849"/>
                  </a:cubicBezTo>
                  <a:cubicBezTo>
                    <a:pt x="199" y="5922"/>
                    <a:pt x="257" y="5958"/>
                    <a:pt x="312" y="5958"/>
                  </a:cubicBezTo>
                  <a:cubicBezTo>
                    <a:pt x="367" y="5958"/>
                    <a:pt x="419" y="5922"/>
                    <a:pt x="419" y="5849"/>
                  </a:cubicBezTo>
                  <a:cubicBezTo>
                    <a:pt x="419" y="3945"/>
                    <a:pt x="335" y="1999"/>
                    <a:pt x="252" y="95"/>
                  </a:cubicBezTo>
                  <a:cubicBezTo>
                    <a:pt x="241" y="32"/>
                    <a:pt x="184" y="0"/>
                    <a:pt x="1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42" name="Google Shape;242;p36"/>
            <p:cNvSpPr/>
            <p:nvPr/>
          </p:nvSpPr>
          <p:spPr>
            <a:xfrm>
              <a:off x="1826175" y="4555825"/>
              <a:ext cx="68775" cy="169900"/>
            </a:xfrm>
            <a:custGeom>
              <a:avLst/>
              <a:gdLst/>
              <a:ahLst/>
              <a:cxnLst/>
              <a:rect l="l" t="t" r="r" b="b"/>
              <a:pathLst>
                <a:path w="2751" h="6796" extrusionOk="0">
                  <a:moveTo>
                    <a:pt x="1086" y="1"/>
                  </a:moveTo>
                  <a:cubicBezTo>
                    <a:pt x="1043" y="1"/>
                    <a:pt x="997" y="24"/>
                    <a:pt x="963" y="79"/>
                  </a:cubicBezTo>
                  <a:cubicBezTo>
                    <a:pt x="607" y="644"/>
                    <a:pt x="0" y="1669"/>
                    <a:pt x="21" y="2318"/>
                  </a:cubicBezTo>
                  <a:cubicBezTo>
                    <a:pt x="63" y="2799"/>
                    <a:pt x="900" y="3887"/>
                    <a:pt x="1130" y="4327"/>
                  </a:cubicBezTo>
                  <a:cubicBezTo>
                    <a:pt x="1549" y="5122"/>
                    <a:pt x="1967" y="5938"/>
                    <a:pt x="2406" y="6712"/>
                  </a:cubicBezTo>
                  <a:cubicBezTo>
                    <a:pt x="2439" y="6771"/>
                    <a:pt x="2489" y="6795"/>
                    <a:pt x="2538" y="6795"/>
                  </a:cubicBezTo>
                  <a:cubicBezTo>
                    <a:pt x="2645" y="6795"/>
                    <a:pt x="2750" y="6680"/>
                    <a:pt x="2678" y="6566"/>
                  </a:cubicBezTo>
                  <a:cubicBezTo>
                    <a:pt x="2009" y="5373"/>
                    <a:pt x="1381" y="4180"/>
                    <a:pt x="733" y="2967"/>
                  </a:cubicBezTo>
                  <a:cubicBezTo>
                    <a:pt x="419" y="2381"/>
                    <a:pt x="293" y="2234"/>
                    <a:pt x="586" y="1669"/>
                  </a:cubicBezTo>
                  <a:cubicBezTo>
                    <a:pt x="795" y="1188"/>
                    <a:pt x="963" y="707"/>
                    <a:pt x="1214" y="226"/>
                  </a:cubicBezTo>
                  <a:cubicBezTo>
                    <a:pt x="1256" y="99"/>
                    <a:pt x="1175" y="1"/>
                    <a:pt x="1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43" name="Google Shape;243;p36"/>
            <p:cNvSpPr/>
            <p:nvPr/>
          </p:nvSpPr>
          <p:spPr>
            <a:xfrm>
              <a:off x="1888725" y="4555475"/>
              <a:ext cx="79225" cy="175475"/>
            </a:xfrm>
            <a:custGeom>
              <a:avLst/>
              <a:gdLst/>
              <a:ahLst/>
              <a:cxnLst/>
              <a:rect l="l" t="t" r="r" b="b"/>
              <a:pathLst>
                <a:path w="3169" h="7019" extrusionOk="0">
                  <a:moveTo>
                    <a:pt x="2089" y="0"/>
                  </a:moveTo>
                  <a:cubicBezTo>
                    <a:pt x="1996" y="0"/>
                    <a:pt x="1895" y="99"/>
                    <a:pt x="1955" y="219"/>
                  </a:cubicBezTo>
                  <a:cubicBezTo>
                    <a:pt x="2185" y="679"/>
                    <a:pt x="2373" y="1181"/>
                    <a:pt x="2583" y="1662"/>
                  </a:cubicBezTo>
                  <a:cubicBezTo>
                    <a:pt x="2708" y="1934"/>
                    <a:pt x="2813" y="2039"/>
                    <a:pt x="2729" y="2332"/>
                  </a:cubicBezTo>
                  <a:cubicBezTo>
                    <a:pt x="2687" y="2604"/>
                    <a:pt x="2373" y="2981"/>
                    <a:pt x="2227" y="3190"/>
                  </a:cubicBezTo>
                  <a:cubicBezTo>
                    <a:pt x="1495" y="4403"/>
                    <a:pt x="741" y="5575"/>
                    <a:pt x="72" y="6789"/>
                  </a:cubicBezTo>
                  <a:cubicBezTo>
                    <a:pt x="0" y="6904"/>
                    <a:pt x="96" y="7018"/>
                    <a:pt x="197" y="7018"/>
                  </a:cubicBezTo>
                  <a:cubicBezTo>
                    <a:pt x="243" y="7018"/>
                    <a:pt x="290" y="6994"/>
                    <a:pt x="323" y="6935"/>
                  </a:cubicBezTo>
                  <a:cubicBezTo>
                    <a:pt x="762" y="6182"/>
                    <a:pt x="1244" y="5429"/>
                    <a:pt x="1704" y="4655"/>
                  </a:cubicBezTo>
                  <a:cubicBezTo>
                    <a:pt x="2060" y="4111"/>
                    <a:pt x="3022" y="3043"/>
                    <a:pt x="3106" y="2353"/>
                  </a:cubicBezTo>
                  <a:cubicBezTo>
                    <a:pt x="3168" y="1683"/>
                    <a:pt x="2541" y="637"/>
                    <a:pt x="2185" y="51"/>
                  </a:cubicBezTo>
                  <a:cubicBezTo>
                    <a:pt x="2161" y="16"/>
                    <a:pt x="2126" y="0"/>
                    <a:pt x="20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44" name="Google Shape;244;p36"/>
            <p:cNvSpPr/>
            <p:nvPr/>
          </p:nvSpPr>
          <p:spPr>
            <a:xfrm>
              <a:off x="1877425" y="4559275"/>
              <a:ext cx="31425" cy="25225"/>
            </a:xfrm>
            <a:custGeom>
              <a:avLst/>
              <a:gdLst/>
              <a:ahLst/>
              <a:cxnLst/>
              <a:rect l="l" t="t" r="r" b="b"/>
              <a:pathLst>
                <a:path w="1257" h="1009" extrusionOk="0">
                  <a:moveTo>
                    <a:pt x="602" y="1"/>
                  </a:moveTo>
                  <a:cubicBezTo>
                    <a:pt x="528" y="1"/>
                    <a:pt x="457" y="76"/>
                    <a:pt x="419" y="150"/>
                  </a:cubicBezTo>
                  <a:cubicBezTo>
                    <a:pt x="252" y="318"/>
                    <a:pt x="168" y="485"/>
                    <a:pt x="63" y="694"/>
                  </a:cubicBezTo>
                  <a:cubicBezTo>
                    <a:pt x="1" y="820"/>
                    <a:pt x="105" y="1008"/>
                    <a:pt x="252" y="1008"/>
                  </a:cubicBezTo>
                  <a:cubicBezTo>
                    <a:pt x="329" y="1001"/>
                    <a:pt x="410" y="999"/>
                    <a:pt x="493" y="999"/>
                  </a:cubicBezTo>
                  <a:cubicBezTo>
                    <a:pt x="659" y="999"/>
                    <a:pt x="831" y="1008"/>
                    <a:pt x="984" y="1008"/>
                  </a:cubicBezTo>
                  <a:cubicBezTo>
                    <a:pt x="1110" y="925"/>
                    <a:pt x="1256" y="778"/>
                    <a:pt x="1152" y="632"/>
                  </a:cubicBezTo>
                  <a:cubicBezTo>
                    <a:pt x="1068" y="506"/>
                    <a:pt x="984" y="402"/>
                    <a:pt x="900" y="297"/>
                  </a:cubicBezTo>
                  <a:cubicBezTo>
                    <a:pt x="838" y="171"/>
                    <a:pt x="775" y="67"/>
                    <a:pt x="628" y="4"/>
                  </a:cubicBezTo>
                  <a:cubicBezTo>
                    <a:pt x="620" y="2"/>
                    <a:pt x="611" y="1"/>
                    <a:pt x="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45" name="Google Shape;245;p36"/>
            <p:cNvSpPr/>
            <p:nvPr/>
          </p:nvSpPr>
          <p:spPr>
            <a:xfrm>
              <a:off x="1878475" y="4586975"/>
              <a:ext cx="23575" cy="70700"/>
            </a:xfrm>
            <a:custGeom>
              <a:avLst/>
              <a:gdLst/>
              <a:ahLst/>
              <a:cxnLst/>
              <a:rect l="l" t="t" r="r" b="b"/>
              <a:pathLst>
                <a:path w="943" h="2828" extrusionOk="0">
                  <a:moveTo>
                    <a:pt x="511" y="0"/>
                  </a:moveTo>
                  <a:cubicBezTo>
                    <a:pt x="489" y="0"/>
                    <a:pt x="465" y="2"/>
                    <a:pt x="440" y="5"/>
                  </a:cubicBezTo>
                  <a:cubicBezTo>
                    <a:pt x="21" y="47"/>
                    <a:pt x="63" y="654"/>
                    <a:pt x="21" y="967"/>
                  </a:cubicBezTo>
                  <a:cubicBezTo>
                    <a:pt x="1" y="1553"/>
                    <a:pt x="21" y="2223"/>
                    <a:pt x="293" y="2746"/>
                  </a:cubicBezTo>
                  <a:cubicBezTo>
                    <a:pt x="316" y="2801"/>
                    <a:pt x="367" y="2827"/>
                    <a:pt x="416" y="2827"/>
                  </a:cubicBezTo>
                  <a:cubicBezTo>
                    <a:pt x="461" y="2827"/>
                    <a:pt x="504" y="2806"/>
                    <a:pt x="524" y="2767"/>
                  </a:cubicBezTo>
                  <a:cubicBezTo>
                    <a:pt x="586" y="2767"/>
                    <a:pt x="628" y="2767"/>
                    <a:pt x="691" y="2704"/>
                  </a:cubicBezTo>
                  <a:cubicBezTo>
                    <a:pt x="942" y="2139"/>
                    <a:pt x="921" y="1449"/>
                    <a:pt x="921" y="842"/>
                  </a:cubicBezTo>
                  <a:cubicBezTo>
                    <a:pt x="921" y="524"/>
                    <a:pt x="921" y="0"/>
                    <a:pt x="5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46" name="Google Shape;246;p36"/>
            <p:cNvSpPr/>
            <p:nvPr/>
          </p:nvSpPr>
          <p:spPr>
            <a:xfrm>
              <a:off x="2053200" y="4799975"/>
              <a:ext cx="185700" cy="9675"/>
            </a:xfrm>
            <a:custGeom>
              <a:avLst/>
              <a:gdLst/>
              <a:ahLst/>
              <a:cxnLst/>
              <a:rect l="l" t="t" r="r" b="b"/>
              <a:pathLst>
                <a:path w="7428" h="387" extrusionOk="0">
                  <a:moveTo>
                    <a:pt x="209" y="1"/>
                  </a:moveTo>
                  <a:cubicBezTo>
                    <a:pt x="0" y="1"/>
                    <a:pt x="0" y="357"/>
                    <a:pt x="209" y="357"/>
                  </a:cubicBezTo>
                  <a:cubicBezTo>
                    <a:pt x="1852" y="371"/>
                    <a:pt x="3494" y="386"/>
                    <a:pt x="5136" y="386"/>
                  </a:cubicBezTo>
                  <a:cubicBezTo>
                    <a:pt x="5816" y="386"/>
                    <a:pt x="6497" y="384"/>
                    <a:pt x="7177" y="377"/>
                  </a:cubicBezTo>
                  <a:cubicBezTo>
                    <a:pt x="7428" y="377"/>
                    <a:pt x="7428" y="43"/>
                    <a:pt x="7177" y="43"/>
                  </a:cubicBezTo>
                  <a:cubicBezTo>
                    <a:pt x="6555" y="48"/>
                    <a:pt x="5932" y="51"/>
                    <a:pt x="5310" y="51"/>
                  </a:cubicBezTo>
                  <a:cubicBezTo>
                    <a:pt x="3610" y="51"/>
                    <a:pt x="1909" y="31"/>
                    <a:pt x="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47" name="Google Shape;247;p36"/>
            <p:cNvSpPr/>
            <p:nvPr/>
          </p:nvSpPr>
          <p:spPr>
            <a:xfrm>
              <a:off x="1771250" y="4796850"/>
              <a:ext cx="243775" cy="11000"/>
            </a:xfrm>
            <a:custGeom>
              <a:avLst/>
              <a:gdLst/>
              <a:ahLst/>
              <a:cxnLst/>
              <a:rect l="l" t="t" r="r" b="b"/>
              <a:pathLst>
                <a:path w="9751" h="440" extrusionOk="0">
                  <a:moveTo>
                    <a:pt x="209" y="0"/>
                  </a:moveTo>
                  <a:cubicBezTo>
                    <a:pt x="0" y="0"/>
                    <a:pt x="0" y="335"/>
                    <a:pt x="209" y="335"/>
                  </a:cubicBezTo>
                  <a:cubicBezTo>
                    <a:pt x="3327" y="335"/>
                    <a:pt x="6445" y="398"/>
                    <a:pt x="9541" y="440"/>
                  </a:cubicBezTo>
                  <a:cubicBezTo>
                    <a:pt x="9751" y="440"/>
                    <a:pt x="9751" y="105"/>
                    <a:pt x="9541" y="105"/>
                  </a:cubicBezTo>
                  <a:cubicBezTo>
                    <a:pt x="6445" y="63"/>
                    <a:pt x="3327" y="0"/>
                    <a:pt x="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48" name="Google Shape;248;p36"/>
            <p:cNvSpPr/>
            <p:nvPr/>
          </p:nvSpPr>
          <p:spPr>
            <a:xfrm>
              <a:off x="1601250" y="4798425"/>
              <a:ext cx="134975" cy="11000"/>
            </a:xfrm>
            <a:custGeom>
              <a:avLst/>
              <a:gdLst/>
              <a:ahLst/>
              <a:cxnLst/>
              <a:rect l="l" t="t" r="r" b="b"/>
              <a:pathLst>
                <a:path w="5399" h="440" extrusionOk="0">
                  <a:moveTo>
                    <a:pt x="5189" y="0"/>
                  </a:moveTo>
                  <a:cubicBezTo>
                    <a:pt x="3494" y="21"/>
                    <a:pt x="1841" y="105"/>
                    <a:pt x="147" y="209"/>
                  </a:cubicBezTo>
                  <a:cubicBezTo>
                    <a:pt x="136" y="206"/>
                    <a:pt x="126" y="205"/>
                    <a:pt x="117" y="205"/>
                  </a:cubicBezTo>
                  <a:cubicBezTo>
                    <a:pt x="1" y="205"/>
                    <a:pt x="12" y="439"/>
                    <a:pt x="167" y="439"/>
                  </a:cubicBezTo>
                  <a:cubicBezTo>
                    <a:pt x="1841" y="356"/>
                    <a:pt x="3515" y="314"/>
                    <a:pt x="5189" y="314"/>
                  </a:cubicBezTo>
                  <a:cubicBezTo>
                    <a:pt x="5398" y="314"/>
                    <a:pt x="5398" y="0"/>
                    <a:pt x="51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49" name="Google Shape;249;p36"/>
            <p:cNvSpPr/>
            <p:nvPr/>
          </p:nvSpPr>
          <p:spPr>
            <a:xfrm>
              <a:off x="1468475" y="4801300"/>
              <a:ext cx="136850" cy="138225"/>
            </a:xfrm>
            <a:custGeom>
              <a:avLst/>
              <a:gdLst/>
              <a:ahLst/>
              <a:cxnLst/>
              <a:rect l="l" t="t" r="r" b="b"/>
              <a:pathLst>
                <a:path w="5474" h="5529" extrusionOk="0">
                  <a:moveTo>
                    <a:pt x="5268" y="1"/>
                  </a:moveTo>
                  <a:cubicBezTo>
                    <a:pt x="5240" y="1"/>
                    <a:pt x="5211" y="10"/>
                    <a:pt x="5185" y="32"/>
                  </a:cubicBezTo>
                  <a:cubicBezTo>
                    <a:pt x="3428" y="1705"/>
                    <a:pt x="1649" y="3463"/>
                    <a:pt x="80" y="5325"/>
                  </a:cubicBezTo>
                  <a:cubicBezTo>
                    <a:pt x="1" y="5421"/>
                    <a:pt x="78" y="5528"/>
                    <a:pt x="175" y="5528"/>
                  </a:cubicBezTo>
                  <a:cubicBezTo>
                    <a:pt x="206" y="5528"/>
                    <a:pt x="238" y="5518"/>
                    <a:pt x="268" y="5493"/>
                  </a:cubicBezTo>
                  <a:cubicBezTo>
                    <a:pt x="2068" y="3881"/>
                    <a:pt x="3742" y="2019"/>
                    <a:pt x="5374" y="220"/>
                  </a:cubicBezTo>
                  <a:cubicBezTo>
                    <a:pt x="5474" y="137"/>
                    <a:pt x="5375" y="1"/>
                    <a:pt x="5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0" name="Google Shape;250;p36"/>
            <p:cNvSpPr/>
            <p:nvPr/>
          </p:nvSpPr>
          <p:spPr>
            <a:xfrm>
              <a:off x="2224375" y="4804100"/>
              <a:ext cx="113750" cy="156425"/>
            </a:xfrm>
            <a:custGeom>
              <a:avLst/>
              <a:gdLst/>
              <a:ahLst/>
              <a:cxnLst/>
              <a:rect l="l" t="t" r="r" b="b"/>
              <a:pathLst>
                <a:path w="4550" h="6257" extrusionOk="0">
                  <a:moveTo>
                    <a:pt x="161" y="1"/>
                  </a:moveTo>
                  <a:cubicBezTo>
                    <a:pt x="75" y="1"/>
                    <a:pt x="0" y="118"/>
                    <a:pt x="79" y="212"/>
                  </a:cubicBezTo>
                  <a:cubicBezTo>
                    <a:pt x="978" y="1301"/>
                    <a:pt x="1857" y="2389"/>
                    <a:pt x="2611" y="3581"/>
                  </a:cubicBezTo>
                  <a:cubicBezTo>
                    <a:pt x="3175" y="4418"/>
                    <a:pt x="3531" y="5527"/>
                    <a:pt x="4263" y="6218"/>
                  </a:cubicBezTo>
                  <a:cubicBezTo>
                    <a:pt x="4291" y="6245"/>
                    <a:pt x="4325" y="6257"/>
                    <a:pt x="4360" y="6257"/>
                  </a:cubicBezTo>
                  <a:cubicBezTo>
                    <a:pt x="4456" y="6257"/>
                    <a:pt x="4550" y="6164"/>
                    <a:pt x="4473" y="6071"/>
                  </a:cubicBezTo>
                  <a:cubicBezTo>
                    <a:pt x="3029" y="4021"/>
                    <a:pt x="2046" y="1803"/>
                    <a:pt x="246" y="45"/>
                  </a:cubicBezTo>
                  <a:cubicBezTo>
                    <a:pt x="220" y="14"/>
                    <a:pt x="190" y="1"/>
                    <a:pt x="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1" name="Google Shape;251;p36"/>
            <p:cNvSpPr/>
            <p:nvPr/>
          </p:nvSpPr>
          <p:spPr>
            <a:xfrm>
              <a:off x="1681275" y="4573675"/>
              <a:ext cx="109400" cy="295675"/>
            </a:xfrm>
            <a:custGeom>
              <a:avLst/>
              <a:gdLst/>
              <a:ahLst/>
              <a:cxnLst/>
              <a:rect l="l" t="t" r="r" b="b"/>
              <a:pathLst>
                <a:path w="4376" h="11827" extrusionOk="0">
                  <a:moveTo>
                    <a:pt x="3679" y="0"/>
                  </a:moveTo>
                  <a:cubicBezTo>
                    <a:pt x="3642" y="0"/>
                    <a:pt x="3604" y="17"/>
                    <a:pt x="3578" y="56"/>
                  </a:cubicBezTo>
                  <a:cubicBezTo>
                    <a:pt x="1256" y="3508"/>
                    <a:pt x="0" y="9032"/>
                    <a:pt x="4080" y="11815"/>
                  </a:cubicBezTo>
                  <a:cubicBezTo>
                    <a:pt x="4096" y="11823"/>
                    <a:pt x="4113" y="11826"/>
                    <a:pt x="4130" y="11826"/>
                  </a:cubicBezTo>
                  <a:cubicBezTo>
                    <a:pt x="4248" y="11826"/>
                    <a:pt x="4376" y="11655"/>
                    <a:pt x="4248" y="11564"/>
                  </a:cubicBezTo>
                  <a:cubicBezTo>
                    <a:pt x="419" y="8509"/>
                    <a:pt x="1632" y="3864"/>
                    <a:pt x="3788" y="202"/>
                  </a:cubicBezTo>
                  <a:cubicBezTo>
                    <a:pt x="3846" y="86"/>
                    <a:pt x="3763" y="0"/>
                    <a:pt x="36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2" name="Google Shape;252;p36"/>
            <p:cNvSpPr/>
            <p:nvPr/>
          </p:nvSpPr>
          <p:spPr>
            <a:xfrm>
              <a:off x="1737775" y="4644175"/>
              <a:ext cx="84050" cy="199275"/>
            </a:xfrm>
            <a:custGeom>
              <a:avLst/>
              <a:gdLst/>
              <a:ahLst/>
              <a:cxnLst/>
              <a:rect l="l" t="t" r="r" b="b"/>
              <a:pathLst>
                <a:path w="3362" h="7971" extrusionOk="0">
                  <a:moveTo>
                    <a:pt x="2022" y="1"/>
                  </a:moveTo>
                  <a:cubicBezTo>
                    <a:pt x="1995" y="1"/>
                    <a:pt x="1968" y="13"/>
                    <a:pt x="1946" y="39"/>
                  </a:cubicBezTo>
                  <a:cubicBezTo>
                    <a:pt x="0" y="2508"/>
                    <a:pt x="188" y="6233"/>
                    <a:pt x="3013" y="7949"/>
                  </a:cubicBezTo>
                  <a:cubicBezTo>
                    <a:pt x="3041" y="7964"/>
                    <a:pt x="3069" y="7971"/>
                    <a:pt x="3095" y="7971"/>
                  </a:cubicBezTo>
                  <a:cubicBezTo>
                    <a:pt x="3249" y="7971"/>
                    <a:pt x="3362" y="7745"/>
                    <a:pt x="3201" y="7656"/>
                  </a:cubicBezTo>
                  <a:cubicBezTo>
                    <a:pt x="398" y="5961"/>
                    <a:pt x="607" y="2676"/>
                    <a:pt x="2155" y="207"/>
                  </a:cubicBezTo>
                  <a:cubicBezTo>
                    <a:pt x="2186" y="98"/>
                    <a:pt x="2102" y="1"/>
                    <a:pt x="20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3" name="Google Shape;253;p36"/>
            <p:cNvSpPr/>
            <p:nvPr/>
          </p:nvSpPr>
          <p:spPr>
            <a:xfrm>
              <a:off x="1786550" y="4837600"/>
              <a:ext cx="34725" cy="31650"/>
            </a:xfrm>
            <a:custGeom>
              <a:avLst/>
              <a:gdLst/>
              <a:ahLst/>
              <a:cxnLst/>
              <a:rect l="l" t="t" r="r" b="b"/>
              <a:pathLst>
                <a:path w="1389" h="1266" extrusionOk="0">
                  <a:moveTo>
                    <a:pt x="1262" y="1"/>
                  </a:moveTo>
                  <a:cubicBezTo>
                    <a:pt x="1240" y="1"/>
                    <a:pt x="1215" y="7"/>
                    <a:pt x="1188" y="23"/>
                  </a:cubicBezTo>
                  <a:cubicBezTo>
                    <a:pt x="978" y="149"/>
                    <a:pt x="769" y="358"/>
                    <a:pt x="602" y="525"/>
                  </a:cubicBezTo>
                  <a:cubicBezTo>
                    <a:pt x="413" y="672"/>
                    <a:pt x="141" y="860"/>
                    <a:pt x="37" y="1069"/>
                  </a:cubicBezTo>
                  <a:cubicBezTo>
                    <a:pt x="0" y="1143"/>
                    <a:pt x="60" y="1265"/>
                    <a:pt x="146" y="1265"/>
                  </a:cubicBezTo>
                  <a:cubicBezTo>
                    <a:pt x="158" y="1265"/>
                    <a:pt x="171" y="1263"/>
                    <a:pt x="183" y="1258"/>
                  </a:cubicBezTo>
                  <a:cubicBezTo>
                    <a:pt x="393" y="1174"/>
                    <a:pt x="560" y="965"/>
                    <a:pt x="748" y="777"/>
                  </a:cubicBezTo>
                  <a:cubicBezTo>
                    <a:pt x="957" y="588"/>
                    <a:pt x="1167" y="421"/>
                    <a:pt x="1355" y="212"/>
                  </a:cubicBezTo>
                  <a:cubicBezTo>
                    <a:pt x="1389" y="127"/>
                    <a:pt x="1354" y="1"/>
                    <a:pt x="1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4" name="Google Shape;254;p36"/>
            <p:cNvSpPr/>
            <p:nvPr/>
          </p:nvSpPr>
          <p:spPr>
            <a:xfrm>
              <a:off x="1780975" y="4838125"/>
              <a:ext cx="71375" cy="57175"/>
            </a:xfrm>
            <a:custGeom>
              <a:avLst/>
              <a:gdLst/>
              <a:ahLst/>
              <a:cxnLst/>
              <a:rect l="l" t="t" r="r" b="b"/>
              <a:pathLst>
                <a:path w="2855" h="2287" extrusionOk="0">
                  <a:moveTo>
                    <a:pt x="1723" y="1"/>
                  </a:moveTo>
                  <a:cubicBezTo>
                    <a:pt x="1628" y="1"/>
                    <a:pt x="1531" y="127"/>
                    <a:pt x="1599" y="212"/>
                  </a:cubicBezTo>
                  <a:cubicBezTo>
                    <a:pt x="1892" y="651"/>
                    <a:pt x="2666" y="1446"/>
                    <a:pt x="1829" y="1864"/>
                  </a:cubicBezTo>
                  <a:cubicBezTo>
                    <a:pt x="1715" y="1923"/>
                    <a:pt x="1607" y="1949"/>
                    <a:pt x="1504" y="1949"/>
                  </a:cubicBezTo>
                  <a:cubicBezTo>
                    <a:pt x="987" y="1949"/>
                    <a:pt x="609" y="1297"/>
                    <a:pt x="260" y="965"/>
                  </a:cubicBezTo>
                  <a:cubicBezTo>
                    <a:pt x="238" y="948"/>
                    <a:pt x="214" y="940"/>
                    <a:pt x="190" y="940"/>
                  </a:cubicBezTo>
                  <a:cubicBezTo>
                    <a:pt x="96" y="940"/>
                    <a:pt x="1" y="1053"/>
                    <a:pt x="51" y="1153"/>
                  </a:cubicBezTo>
                  <a:cubicBezTo>
                    <a:pt x="369" y="1647"/>
                    <a:pt x="906" y="2286"/>
                    <a:pt x="1523" y="2286"/>
                  </a:cubicBezTo>
                  <a:cubicBezTo>
                    <a:pt x="1716" y="2286"/>
                    <a:pt x="1917" y="2224"/>
                    <a:pt x="2122" y="2074"/>
                  </a:cubicBezTo>
                  <a:cubicBezTo>
                    <a:pt x="2854" y="1509"/>
                    <a:pt x="2415" y="442"/>
                    <a:pt x="1787" y="23"/>
                  </a:cubicBezTo>
                  <a:cubicBezTo>
                    <a:pt x="1768" y="7"/>
                    <a:pt x="1745" y="1"/>
                    <a:pt x="17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5" name="Google Shape;255;p36"/>
            <p:cNvSpPr/>
            <p:nvPr/>
          </p:nvSpPr>
          <p:spPr>
            <a:xfrm>
              <a:off x="2001300" y="4564050"/>
              <a:ext cx="114150" cy="300075"/>
            </a:xfrm>
            <a:custGeom>
              <a:avLst/>
              <a:gdLst/>
              <a:ahLst/>
              <a:cxnLst/>
              <a:rect l="l" t="t" r="r" b="b"/>
              <a:pathLst>
                <a:path w="4566" h="12003" extrusionOk="0">
                  <a:moveTo>
                    <a:pt x="144" y="0"/>
                  </a:moveTo>
                  <a:cubicBezTo>
                    <a:pt x="63" y="0"/>
                    <a:pt x="0" y="82"/>
                    <a:pt x="67" y="190"/>
                  </a:cubicBezTo>
                  <a:cubicBezTo>
                    <a:pt x="2411" y="3663"/>
                    <a:pt x="4106" y="8622"/>
                    <a:pt x="193" y="11739"/>
                  </a:cubicBezTo>
                  <a:cubicBezTo>
                    <a:pt x="83" y="11831"/>
                    <a:pt x="197" y="12002"/>
                    <a:pt x="325" y="12002"/>
                  </a:cubicBezTo>
                  <a:cubicBezTo>
                    <a:pt x="344" y="12002"/>
                    <a:pt x="363" y="11998"/>
                    <a:pt x="381" y="11991"/>
                  </a:cubicBezTo>
                  <a:cubicBezTo>
                    <a:pt x="4566" y="9166"/>
                    <a:pt x="2787" y="3349"/>
                    <a:pt x="277" y="85"/>
                  </a:cubicBezTo>
                  <a:cubicBezTo>
                    <a:pt x="239" y="25"/>
                    <a:pt x="189" y="0"/>
                    <a:pt x="1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6" name="Google Shape;256;p36"/>
            <p:cNvSpPr/>
            <p:nvPr/>
          </p:nvSpPr>
          <p:spPr>
            <a:xfrm>
              <a:off x="1967625" y="4643950"/>
              <a:ext cx="83500" cy="198500"/>
            </a:xfrm>
            <a:custGeom>
              <a:avLst/>
              <a:gdLst/>
              <a:ahLst/>
              <a:cxnLst/>
              <a:rect l="l" t="t" r="r" b="b"/>
              <a:pathLst>
                <a:path w="3340" h="7940" extrusionOk="0">
                  <a:moveTo>
                    <a:pt x="1334" y="0"/>
                  </a:moveTo>
                  <a:cubicBezTo>
                    <a:pt x="1238" y="0"/>
                    <a:pt x="1141" y="93"/>
                    <a:pt x="1205" y="174"/>
                  </a:cubicBezTo>
                  <a:cubicBezTo>
                    <a:pt x="2733" y="2664"/>
                    <a:pt x="2921" y="5928"/>
                    <a:pt x="159" y="7644"/>
                  </a:cubicBezTo>
                  <a:cubicBezTo>
                    <a:pt x="0" y="7732"/>
                    <a:pt x="79" y="7939"/>
                    <a:pt x="234" y="7939"/>
                  </a:cubicBezTo>
                  <a:cubicBezTo>
                    <a:pt x="262" y="7939"/>
                    <a:pt x="294" y="7932"/>
                    <a:pt x="326" y="7916"/>
                  </a:cubicBezTo>
                  <a:cubicBezTo>
                    <a:pt x="3151" y="6221"/>
                    <a:pt x="3339" y="2476"/>
                    <a:pt x="1414" y="28"/>
                  </a:cubicBezTo>
                  <a:cubicBezTo>
                    <a:pt x="1390" y="8"/>
                    <a:pt x="1362" y="0"/>
                    <a:pt x="13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7" name="Google Shape;257;p36"/>
            <p:cNvSpPr/>
            <p:nvPr/>
          </p:nvSpPr>
          <p:spPr>
            <a:xfrm>
              <a:off x="1966650" y="4837600"/>
              <a:ext cx="35175" cy="31650"/>
            </a:xfrm>
            <a:custGeom>
              <a:avLst/>
              <a:gdLst/>
              <a:ahLst/>
              <a:cxnLst/>
              <a:rect l="l" t="t" r="r" b="b"/>
              <a:pathLst>
                <a:path w="1407" h="1266" extrusionOk="0">
                  <a:moveTo>
                    <a:pt x="151" y="1"/>
                  </a:moveTo>
                  <a:cubicBezTo>
                    <a:pt x="60" y="1"/>
                    <a:pt x="1" y="127"/>
                    <a:pt x="51" y="212"/>
                  </a:cubicBezTo>
                  <a:cubicBezTo>
                    <a:pt x="240" y="421"/>
                    <a:pt x="449" y="588"/>
                    <a:pt x="658" y="777"/>
                  </a:cubicBezTo>
                  <a:cubicBezTo>
                    <a:pt x="847" y="944"/>
                    <a:pt x="993" y="1153"/>
                    <a:pt x="1244" y="1258"/>
                  </a:cubicBezTo>
                  <a:cubicBezTo>
                    <a:pt x="1257" y="1263"/>
                    <a:pt x="1269" y="1265"/>
                    <a:pt x="1280" y="1265"/>
                  </a:cubicBezTo>
                  <a:cubicBezTo>
                    <a:pt x="1362" y="1265"/>
                    <a:pt x="1406" y="1143"/>
                    <a:pt x="1370" y="1069"/>
                  </a:cubicBezTo>
                  <a:cubicBezTo>
                    <a:pt x="1265" y="860"/>
                    <a:pt x="993" y="672"/>
                    <a:pt x="826" y="525"/>
                  </a:cubicBezTo>
                  <a:cubicBezTo>
                    <a:pt x="637" y="337"/>
                    <a:pt x="428" y="149"/>
                    <a:pt x="219" y="23"/>
                  </a:cubicBezTo>
                  <a:cubicBezTo>
                    <a:pt x="195" y="7"/>
                    <a:pt x="172" y="1"/>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8" name="Google Shape;258;p36"/>
            <p:cNvSpPr/>
            <p:nvPr/>
          </p:nvSpPr>
          <p:spPr>
            <a:xfrm>
              <a:off x="1935500" y="4838850"/>
              <a:ext cx="72225" cy="56525"/>
            </a:xfrm>
            <a:custGeom>
              <a:avLst/>
              <a:gdLst/>
              <a:ahLst/>
              <a:cxnLst/>
              <a:rect l="l" t="t" r="r" b="b"/>
              <a:pathLst>
                <a:path w="2889" h="2261" extrusionOk="0">
                  <a:moveTo>
                    <a:pt x="1144" y="0"/>
                  </a:moveTo>
                  <a:cubicBezTo>
                    <a:pt x="1125" y="0"/>
                    <a:pt x="1106" y="5"/>
                    <a:pt x="1088" y="15"/>
                  </a:cubicBezTo>
                  <a:cubicBezTo>
                    <a:pt x="461" y="434"/>
                    <a:pt x="0" y="1522"/>
                    <a:pt x="753" y="2066"/>
                  </a:cubicBezTo>
                  <a:cubicBezTo>
                    <a:pt x="950" y="2203"/>
                    <a:pt x="1143" y="2261"/>
                    <a:pt x="1331" y="2261"/>
                  </a:cubicBezTo>
                  <a:cubicBezTo>
                    <a:pt x="1944" y="2261"/>
                    <a:pt x="2488" y="1642"/>
                    <a:pt x="2825" y="1145"/>
                  </a:cubicBezTo>
                  <a:cubicBezTo>
                    <a:pt x="2889" y="1033"/>
                    <a:pt x="2794" y="921"/>
                    <a:pt x="2699" y="921"/>
                  </a:cubicBezTo>
                  <a:cubicBezTo>
                    <a:pt x="2670" y="921"/>
                    <a:pt x="2640" y="932"/>
                    <a:pt x="2616" y="957"/>
                  </a:cubicBezTo>
                  <a:cubicBezTo>
                    <a:pt x="2266" y="1288"/>
                    <a:pt x="1903" y="1941"/>
                    <a:pt x="1378" y="1941"/>
                  </a:cubicBezTo>
                  <a:cubicBezTo>
                    <a:pt x="1274" y="1941"/>
                    <a:pt x="1164" y="1915"/>
                    <a:pt x="1046" y="1856"/>
                  </a:cubicBezTo>
                  <a:cubicBezTo>
                    <a:pt x="230" y="1438"/>
                    <a:pt x="984" y="643"/>
                    <a:pt x="1277" y="203"/>
                  </a:cubicBezTo>
                  <a:cubicBezTo>
                    <a:pt x="1346" y="116"/>
                    <a:pt x="1242" y="0"/>
                    <a:pt x="11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9" name="Google Shape;259;p36"/>
            <p:cNvSpPr/>
            <p:nvPr/>
          </p:nvSpPr>
          <p:spPr>
            <a:xfrm>
              <a:off x="1813625" y="4824150"/>
              <a:ext cx="153800" cy="9325"/>
            </a:xfrm>
            <a:custGeom>
              <a:avLst/>
              <a:gdLst/>
              <a:ahLst/>
              <a:cxnLst/>
              <a:rect l="l" t="t" r="r" b="b"/>
              <a:pathLst>
                <a:path w="6152" h="373" extrusionOk="0">
                  <a:moveTo>
                    <a:pt x="2097" y="1"/>
                  </a:moveTo>
                  <a:cubicBezTo>
                    <a:pt x="1453" y="1"/>
                    <a:pt x="809" y="10"/>
                    <a:pt x="167" y="38"/>
                  </a:cubicBezTo>
                  <a:cubicBezTo>
                    <a:pt x="0" y="38"/>
                    <a:pt x="0" y="268"/>
                    <a:pt x="167" y="268"/>
                  </a:cubicBezTo>
                  <a:cubicBezTo>
                    <a:pt x="2071" y="373"/>
                    <a:pt x="4017" y="331"/>
                    <a:pt x="5942" y="352"/>
                  </a:cubicBezTo>
                  <a:cubicBezTo>
                    <a:pt x="6152" y="352"/>
                    <a:pt x="6152" y="38"/>
                    <a:pt x="5942" y="38"/>
                  </a:cubicBezTo>
                  <a:cubicBezTo>
                    <a:pt x="4673" y="38"/>
                    <a:pt x="3385" y="1"/>
                    <a:pt x="20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0" name="Google Shape;260;p36"/>
            <p:cNvSpPr/>
            <p:nvPr/>
          </p:nvSpPr>
          <p:spPr>
            <a:xfrm>
              <a:off x="1796350" y="4888925"/>
              <a:ext cx="194625" cy="89975"/>
            </a:xfrm>
            <a:custGeom>
              <a:avLst/>
              <a:gdLst/>
              <a:ahLst/>
              <a:cxnLst/>
              <a:rect l="l" t="t" r="r" b="b"/>
              <a:pathLst>
                <a:path w="7785" h="3599" extrusionOk="0">
                  <a:moveTo>
                    <a:pt x="535" y="0"/>
                  </a:moveTo>
                  <a:cubicBezTo>
                    <a:pt x="490" y="0"/>
                    <a:pt x="448" y="25"/>
                    <a:pt x="440" y="84"/>
                  </a:cubicBezTo>
                  <a:cubicBezTo>
                    <a:pt x="168" y="1193"/>
                    <a:pt x="42" y="2281"/>
                    <a:pt x="1" y="3431"/>
                  </a:cubicBezTo>
                  <a:cubicBezTo>
                    <a:pt x="1" y="3515"/>
                    <a:pt x="63" y="3599"/>
                    <a:pt x="147" y="3599"/>
                  </a:cubicBezTo>
                  <a:cubicBezTo>
                    <a:pt x="2637" y="3599"/>
                    <a:pt x="5106" y="3599"/>
                    <a:pt x="7575" y="3557"/>
                  </a:cubicBezTo>
                  <a:cubicBezTo>
                    <a:pt x="7784" y="3557"/>
                    <a:pt x="7784" y="3243"/>
                    <a:pt x="7575" y="3243"/>
                  </a:cubicBezTo>
                  <a:lnTo>
                    <a:pt x="2616" y="3243"/>
                  </a:lnTo>
                  <a:cubicBezTo>
                    <a:pt x="2305" y="3243"/>
                    <a:pt x="1805" y="3313"/>
                    <a:pt x="1351" y="3313"/>
                  </a:cubicBezTo>
                  <a:cubicBezTo>
                    <a:pt x="980" y="3313"/>
                    <a:pt x="640" y="3266"/>
                    <a:pt x="461" y="3097"/>
                  </a:cubicBezTo>
                  <a:cubicBezTo>
                    <a:pt x="1" y="2594"/>
                    <a:pt x="565" y="774"/>
                    <a:pt x="670" y="146"/>
                  </a:cubicBezTo>
                  <a:cubicBezTo>
                    <a:pt x="683" y="58"/>
                    <a:pt x="604" y="0"/>
                    <a:pt x="5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1" name="Google Shape;261;p36"/>
            <p:cNvSpPr/>
            <p:nvPr/>
          </p:nvSpPr>
          <p:spPr>
            <a:xfrm>
              <a:off x="1974725" y="4887550"/>
              <a:ext cx="21575" cy="86675"/>
            </a:xfrm>
            <a:custGeom>
              <a:avLst/>
              <a:gdLst/>
              <a:ahLst/>
              <a:cxnLst/>
              <a:rect l="l" t="t" r="r" b="b"/>
              <a:pathLst>
                <a:path w="863" h="3467" extrusionOk="0">
                  <a:moveTo>
                    <a:pt x="140" y="1"/>
                  </a:moveTo>
                  <a:cubicBezTo>
                    <a:pt x="73" y="1"/>
                    <a:pt x="1" y="56"/>
                    <a:pt x="1" y="139"/>
                  </a:cubicBezTo>
                  <a:cubicBezTo>
                    <a:pt x="42" y="1206"/>
                    <a:pt x="293" y="2315"/>
                    <a:pt x="545" y="3361"/>
                  </a:cubicBezTo>
                  <a:cubicBezTo>
                    <a:pt x="569" y="3435"/>
                    <a:pt x="626" y="3467"/>
                    <a:pt x="684" y="3467"/>
                  </a:cubicBezTo>
                  <a:cubicBezTo>
                    <a:pt x="773" y="3467"/>
                    <a:pt x="863" y="3391"/>
                    <a:pt x="837" y="3277"/>
                  </a:cubicBezTo>
                  <a:cubicBezTo>
                    <a:pt x="565" y="2231"/>
                    <a:pt x="440" y="1185"/>
                    <a:pt x="252" y="118"/>
                  </a:cubicBezTo>
                  <a:cubicBezTo>
                    <a:pt x="242" y="35"/>
                    <a:pt x="193" y="1"/>
                    <a:pt x="1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262" name="Google Shape;262;p36"/>
          <p:cNvGrpSpPr/>
          <p:nvPr/>
        </p:nvGrpSpPr>
        <p:grpSpPr>
          <a:xfrm rot="11582581" flipV="1">
            <a:off x="7088985" y="1375443"/>
            <a:ext cx="1831990" cy="2392613"/>
            <a:chOff x="1450600" y="3876200"/>
            <a:chExt cx="483350" cy="648950"/>
          </a:xfrm>
        </p:grpSpPr>
        <p:sp>
          <p:nvSpPr>
            <p:cNvPr id="263" name="Google Shape;263;p36"/>
            <p:cNvSpPr/>
            <p:nvPr/>
          </p:nvSpPr>
          <p:spPr>
            <a:xfrm>
              <a:off x="1450600" y="3920000"/>
              <a:ext cx="457750" cy="590075"/>
            </a:xfrm>
            <a:custGeom>
              <a:avLst/>
              <a:gdLst/>
              <a:ahLst/>
              <a:cxnLst/>
              <a:rect l="l" t="t" r="r" b="b"/>
              <a:pathLst>
                <a:path w="18310" h="23603" extrusionOk="0">
                  <a:moveTo>
                    <a:pt x="17924" y="1"/>
                  </a:moveTo>
                  <a:cubicBezTo>
                    <a:pt x="17907" y="1"/>
                    <a:pt x="17888" y="2"/>
                    <a:pt x="17869" y="6"/>
                  </a:cubicBezTo>
                  <a:cubicBezTo>
                    <a:pt x="7219" y="1869"/>
                    <a:pt x="0" y="13063"/>
                    <a:pt x="3641" y="23483"/>
                  </a:cubicBezTo>
                  <a:cubicBezTo>
                    <a:pt x="3677" y="23565"/>
                    <a:pt x="3753" y="23603"/>
                    <a:pt x="3822" y="23603"/>
                  </a:cubicBezTo>
                  <a:cubicBezTo>
                    <a:pt x="3912" y="23603"/>
                    <a:pt x="3990" y="23538"/>
                    <a:pt x="3955" y="23420"/>
                  </a:cubicBezTo>
                  <a:cubicBezTo>
                    <a:pt x="2532" y="18252"/>
                    <a:pt x="3013" y="12749"/>
                    <a:pt x="6026" y="8187"/>
                  </a:cubicBezTo>
                  <a:cubicBezTo>
                    <a:pt x="8746" y="4066"/>
                    <a:pt x="13161" y="1283"/>
                    <a:pt x="18015" y="467"/>
                  </a:cubicBezTo>
                  <a:cubicBezTo>
                    <a:pt x="18310" y="427"/>
                    <a:pt x="18199" y="1"/>
                    <a:pt x="179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6"/>
            <p:cNvSpPr/>
            <p:nvPr/>
          </p:nvSpPr>
          <p:spPr>
            <a:xfrm>
              <a:off x="1821675" y="3876200"/>
              <a:ext cx="112275" cy="117150"/>
            </a:xfrm>
            <a:custGeom>
              <a:avLst/>
              <a:gdLst/>
              <a:ahLst/>
              <a:cxnLst/>
              <a:rect l="l" t="t" r="r" b="b"/>
              <a:pathLst>
                <a:path w="4491" h="4686" extrusionOk="0">
                  <a:moveTo>
                    <a:pt x="197" y="1"/>
                  </a:moveTo>
                  <a:cubicBezTo>
                    <a:pt x="37" y="1"/>
                    <a:pt x="0" y="243"/>
                    <a:pt x="180" y="315"/>
                  </a:cubicBezTo>
                  <a:cubicBezTo>
                    <a:pt x="1394" y="777"/>
                    <a:pt x="2607" y="1186"/>
                    <a:pt x="3821" y="1656"/>
                  </a:cubicBezTo>
                  <a:lnTo>
                    <a:pt x="3821" y="1656"/>
                  </a:lnTo>
                  <a:cubicBezTo>
                    <a:pt x="3129" y="2542"/>
                    <a:pt x="2324" y="3406"/>
                    <a:pt x="1812" y="4374"/>
                  </a:cubicBezTo>
                  <a:cubicBezTo>
                    <a:pt x="1719" y="4530"/>
                    <a:pt x="1846" y="4686"/>
                    <a:pt x="1986" y="4686"/>
                  </a:cubicBezTo>
                  <a:cubicBezTo>
                    <a:pt x="2034" y="4686"/>
                    <a:pt x="2083" y="4667"/>
                    <a:pt x="2126" y="4625"/>
                  </a:cubicBezTo>
                  <a:cubicBezTo>
                    <a:pt x="2984" y="3788"/>
                    <a:pt x="3654" y="2679"/>
                    <a:pt x="4386" y="1696"/>
                  </a:cubicBezTo>
                  <a:cubicBezTo>
                    <a:pt x="4490" y="1570"/>
                    <a:pt x="4365" y="1403"/>
                    <a:pt x="4260" y="1361"/>
                  </a:cubicBezTo>
                  <a:cubicBezTo>
                    <a:pt x="2963" y="859"/>
                    <a:pt x="1645" y="398"/>
                    <a:pt x="285" y="22"/>
                  </a:cubicBezTo>
                  <a:cubicBezTo>
                    <a:pt x="253" y="7"/>
                    <a:pt x="223" y="1"/>
                    <a:pt x="1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6"/>
            <p:cNvSpPr/>
            <p:nvPr/>
          </p:nvSpPr>
          <p:spPr>
            <a:xfrm>
              <a:off x="1507075" y="4461950"/>
              <a:ext cx="79025" cy="63200"/>
            </a:xfrm>
            <a:custGeom>
              <a:avLst/>
              <a:gdLst/>
              <a:ahLst/>
              <a:cxnLst/>
              <a:rect l="l" t="t" r="r" b="b"/>
              <a:pathLst>
                <a:path w="3161" h="2528" extrusionOk="0">
                  <a:moveTo>
                    <a:pt x="1541" y="398"/>
                  </a:moveTo>
                  <a:lnTo>
                    <a:pt x="1541" y="398"/>
                  </a:lnTo>
                  <a:cubicBezTo>
                    <a:pt x="1530" y="504"/>
                    <a:pt x="1623" y="613"/>
                    <a:pt x="1753" y="613"/>
                  </a:cubicBezTo>
                  <a:cubicBezTo>
                    <a:pt x="1762" y="613"/>
                    <a:pt x="1770" y="613"/>
                    <a:pt x="1779" y="612"/>
                  </a:cubicBezTo>
                  <a:cubicBezTo>
                    <a:pt x="1834" y="600"/>
                    <a:pt x="1889" y="594"/>
                    <a:pt x="1943" y="594"/>
                  </a:cubicBezTo>
                  <a:cubicBezTo>
                    <a:pt x="2348" y="594"/>
                    <a:pt x="2717" y="925"/>
                    <a:pt x="2533" y="1386"/>
                  </a:cubicBezTo>
                  <a:cubicBezTo>
                    <a:pt x="2344" y="1805"/>
                    <a:pt x="1863" y="2056"/>
                    <a:pt x="1424" y="2077"/>
                  </a:cubicBezTo>
                  <a:cubicBezTo>
                    <a:pt x="1402" y="2078"/>
                    <a:pt x="1381" y="2079"/>
                    <a:pt x="1361" y="2079"/>
                  </a:cubicBezTo>
                  <a:cubicBezTo>
                    <a:pt x="773" y="2079"/>
                    <a:pt x="451" y="1513"/>
                    <a:pt x="754" y="968"/>
                  </a:cubicBezTo>
                  <a:cubicBezTo>
                    <a:pt x="925" y="682"/>
                    <a:pt x="1223" y="475"/>
                    <a:pt x="1541" y="398"/>
                  </a:cubicBezTo>
                  <a:close/>
                  <a:moveTo>
                    <a:pt x="1678" y="1"/>
                  </a:moveTo>
                  <a:cubicBezTo>
                    <a:pt x="1056" y="1"/>
                    <a:pt x="461" y="435"/>
                    <a:pt x="273" y="1051"/>
                  </a:cubicBezTo>
                  <a:cubicBezTo>
                    <a:pt x="1" y="1907"/>
                    <a:pt x="559" y="2527"/>
                    <a:pt x="1361" y="2527"/>
                  </a:cubicBezTo>
                  <a:cubicBezTo>
                    <a:pt x="1422" y="2527"/>
                    <a:pt x="1485" y="2523"/>
                    <a:pt x="1549" y="2516"/>
                  </a:cubicBezTo>
                  <a:cubicBezTo>
                    <a:pt x="2281" y="2432"/>
                    <a:pt x="3160" y="1867"/>
                    <a:pt x="3056" y="1030"/>
                  </a:cubicBezTo>
                  <a:cubicBezTo>
                    <a:pt x="3011" y="599"/>
                    <a:pt x="2554" y="105"/>
                    <a:pt x="2106" y="72"/>
                  </a:cubicBezTo>
                  <a:lnTo>
                    <a:pt x="2106" y="72"/>
                  </a:lnTo>
                  <a:cubicBezTo>
                    <a:pt x="2102" y="71"/>
                    <a:pt x="2098" y="69"/>
                    <a:pt x="2093" y="68"/>
                  </a:cubicBezTo>
                  <a:cubicBezTo>
                    <a:pt x="1956" y="22"/>
                    <a:pt x="1816" y="1"/>
                    <a:pt x="16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 name="Google Shape;266;p36"/>
          <p:cNvSpPr/>
          <p:nvPr/>
        </p:nvSpPr>
        <p:spPr>
          <a:xfrm rot="811916">
            <a:off x="459535" y="368061"/>
            <a:ext cx="2320031" cy="1408904"/>
          </a:xfrm>
          <a:custGeom>
            <a:avLst/>
            <a:gdLst/>
            <a:ahLst/>
            <a:cxnLst/>
            <a:rect l="l" t="t" r="r" b="b"/>
            <a:pathLst>
              <a:path w="235513" h="170310" extrusionOk="0">
                <a:moveTo>
                  <a:pt x="148394" y="14696"/>
                </a:moveTo>
                <a:cubicBezTo>
                  <a:pt x="117776" y="4493"/>
                  <a:pt x="82020" y="2019"/>
                  <a:pt x="51594" y="12780"/>
                </a:cubicBezTo>
                <a:cubicBezTo>
                  <a:pt x="35569" y="18447"/>
                  <a:pt x="21000" y="29537"/>
                  <a:pt x="10382" y="42810"/>
                </a:cubicBezTo>
                <a:cubicBezTo>
                  <a:pt x="-13127" y="72196"/>
                  <a:pt x="6386" y="132975"/>
                  <a:pt x="38815" y="152069"/>
                </a:cubicBezTo>
                <a:cubicBezTo>
                  <a:pt x="62882" y="166240"/>
                  <a:pt x="92672" y="170528"/>
                  <a:pt x="120600" y="170279"/>
                </a:cubicBezTo>
                <a:cubicBezTo>
                  <a:pt x="139120" y="170114"/>
                  <a:pt x="157378" y="163497"/>
                  <a:pt x="174271" y="155903"/>
                </a:cubicBezTo>
                <a:cubicBezTo>
                  <a:pt x="197655" y="145391"/>
                  <a:pt x="223054" y="128690"/>
                  <a:pt x="231457" y="104468"/>
                </a:cubicBezTo>
                <a:cubicBezTo>
                  <a:pt x="237478" y="87114"/>
                  <a:pt x="237237" y="64970"/>
                  <a:pt x="227304" y="49519"/>
                </a:cubicBezTo>
                <a:cubicBezTo>
                  <a:pt x="213414" y="27912"/>
                  <a:pt x="190413" y="10756"/>
                  <a:pt x="165965" y="2876"/>
                </a:cubicBezTo>
                <a:cubicBezTo>
                  <a:pt x="150930" y="-1970"/>
                  <a:pt x="133064" y="-466"/>
                  <a:pt x="118683" y="6071"/>
                </a:cubicBezTo>
              </a:path>
            </a:pathLst>
          </a:custGeom>
          <a:noFill/>
          <a:ln w="38100" cap="flat" cmpd="sng">
            <a:solidFill>
              <a:schemeClr val="accent1"/>
            </a:solidFill>
            <a:prstDash val="solid"/>
            <a:round/>
            <a:headEnd type="none" w="med" len="med"/>
            <a:tailEnd type="none" w="med" len="med"/>
          </a:ln>
        </p:spPr>
      </p:sp>
      <p:pic>
        <p:nvPicPr>
          <p:cNvPr id="37" name="Picture 36">
            <a:extLst>
              <a:ext uri="{FF2B5EF4-FFF2-40B4-BE49-F238E27FC236}">
                <a16:creationId xmlns:a16="http://schemas.microsoft.com/office/drawing/2014/main" id="{77EFEC07-146E-4E47-8C00-C075A96C55B7}"/>
              </a:ext>
            </a:extLst>
          </p:cNvPr>
          <p:cNvPicPr>
            <a:picLocks noChangeAspect="1"/>
          </p:cNvPicPr>
          <p:nvPr/>
        </p:nvPicPr>
        <p:blipFill>
          <a:blip r:embed="rId3"/>
          <a:stretch>
            <a:fillRect/>
          </a:stretch>
        </p:blipFill>
        <p:spPr>
          <a:xfrm>
            <a:off x="3102933" y="190663"/>
            <a:ext cx="4086089" cy="221424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7"/>
          <p:cNvSpPr/>
          <p:nvPr/>
        </p:nvSpPr>
        <p:spPr>
          <a:xfrm>
            <a:off x="4360075" y="2188463"/>
            <a:ext cx="4070700" cy="2020500"/>
          </a:xfrm>
          <a:prstGeom prst="roundRect">
            <a:avLst>
              <a:gd name="adj" fmla="val 0"/>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7"/>
          <p:cNvSpPr/>
          <p:nvPr/>
        </p:nvSpPr>
        <p:spPr>
          <a:xfrm>
            <a:off x="4360075" y="934538"/>
            <a:ext cx="4070700" cy="1180800"/>
          </a:xfrm>
          <a:prstGeom prst="roundRect">
            <a:avLst>
              <a:gd name="adj" fmla="val 0"/>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7"/>
          <p:cNvSpPr txBox="1">
            <a:spLocks noGrp="1"/>
          </p:cNvSpPr>
          <p:nvPr>
            <p:ph type="title"/>
          </p:nvPr>
        </p:nvSpPr>
        <p:spPr>
          <a:xfrm>
            <a:off x="4783225" y="1273413"/>
            <a:ext cx="3224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Solutions</a:t>
            </a:r>
            <a:endParaRPr/>
          </a:p>
        </p:txBody>
      </p:sp>
      <p:sp>
        <p:nvSpPr>
          <p:cNvPr id="274" name="Google Shape;274;p37"/>
          <p:cNvSpPr txBox="1">
            <a:spLocks noGrp="1"/>
          </p:cNvSpPr>
          <p:nvPr>
            <p:ph type="subTitle" idx="1"/>
          </p:nvPr>
        </p:nvSpPr>
        <p:spPr>
          <a:xfrm>
            <a:off x="4783225" y="2314762"/>
            <a:ext cx="3224400" cy="18000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1200" dirty="0">
                <a:solidFill>
                  <a:schemeClr val="dk2"/>
                </a:solidFill>
              </a:rPr>
              <a:t>We will see, is next September 2021 is going to be cloudy day in Denpasar? I will make forecasting, </a:t>
            </a:r>
            <a:r>
              <a:rPr lang="en-US" b="1" dirty="0">
                <a:solidFill>
                  <a:srgbClr val="383838"/>
                </a:solidFill>
              </a:rPr>
              <a:t>you will see in the next slide -&gt;</a:t>
            </a:r>
            <a:endParaRPr sz="1200" b="1" dirty="0">
              <a:solidFill>
                <a:srgbClr val="383838"/>
              </a:solidFill>
            </a:endParaRPr>
          </a:p>
          <a:p>
            <a:pPr marL="0" lvl="0" indent="0" algn="l" rtl="0">
              <a:spcBef>
                <a:spcPts val="0"/>
              </a:spcBef>
              <a:spcAft>
                <a:spcPts val="0"/>
              </a:spcAft>
              <a:buNone/>
            </a:pPr>
            <a:endParaRPr dirty="0"/>
          </a:p>
        </p:txBody>
      </p:sp>
      <p:grpSp>
        <p:nvGrpSpPr>
          <p:cNvPr id="275" name="Google Shape;275;p37"/>
          <p:cNvGrpSpPr/>
          <p:nvPr/>
        </p:nvGrpSpPr>
        <p:grpSpPr>
          <a:xfrm rot="3370546">
            <a:off x="-705780" y="452288"/>
            <a:ext cx="1831990" cy="2459646"/>
            <a:chOff x="1450600" y="3876200"/>
            <a:chExt cx="483350" cy="648950"/>
          </a:xfrm>
        </p:grpSpPr>
        <p:sp>
          <p:nvSpPr>
            <p:cNvPr id="276" name="Google Shape;276;p37"/>
            <p:cNvSpPr/>
            <p:nvPr/>
          </p:nvSpPr>
          <p:spPr>
            <a:xfrm>
              <a:off x="1450600" y="3920000"/>
              <a:ext cx="457750" cy="590075"/>
            </a:xfrm>
            <a:custGeom>
              <a:avLst/>
              <a:gdLst/>
              <a:ahLst/>
              <a:cxnLst/>
              <a:rect l="l" t="t" r="r" b="b"/>
              <a:pathLst>
                <a:path w="18310" h="23603" extrusionOk="0">
                  <a:moveTo>
                    <a:pt x="17924" y="1"/>
                  </a:moveTo>
                  <a:cubicBezTo>
                    <a:pt x="17907" y="1"/>
                    <a:pt x="17888" y="2"/>
                    <a:pt x="17869" y="6"/>
                  </a:cubicBezTo>
                  <a:cubicBezTo>
                    <a:pt x="7219" y="1869"/>
                    <a:pt x="0" y="13063"/>
                    <a:pt x="3641" y="23483"/>
                  </a:cubicBezTo>
                  <a:cubicBezTo>
                    <a:pt x="3677" y="23565"/>
                    <a:pt x="3753" y="23603"/>
                    <a:pt x="3822" y="23603"/>
                  </a:cubicBezTo>
                  <a:cubicBezTo>
                    <a:pt x="3912" y="23603"/>
                    <a:pt x="3990" y="23538"/>
                    <a:pt x="3955" y="23420"/>
                  </a:cubicBezTo>
                  <a:cubicBezTo>
                    <a:pt x="2532" y="18252"/>
                    <a:pt x="3013" y="12749"/>
                    <a:pt x="6026" y="8187"/>
                  </a:cubicBezTo>
                  <a:cubicBezTo>
                    <a:pt x="8746" y="4066"/>
                    <a:pt x="13161" y="1283"/>
                    <a:pt x="18015" y="467"/>
                  </a:cubicBezTo>
                  <a:cubicBezTo>
                    <a:pt x="18310" y="427"/>
                    <a:pt x="18199" y="1"/>
                    <a:pt x="179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7"/>
            <p:cNvSpPr/>
            <p:nvPr/>
          </p:nvSpPr>
          <p:spPr>
            <a:xfrm>
              <a:off x="1821675" y="3876200"/>
              <a:ext cx="112275" cy="117150"/>
            </a:xfrm>
            <a:custGeom>
              <a:avLst/>
              <a:gdLst/>
              <a:ahLst/>
              <a:cxnLst/>
              <a:rect l="l" t="t" r="r" b="b"/>
              <a:pathLst>
                <a:path w="4491" h="4686" extrusionOk="0">
                  <a:moveTo>
                    <a:pt x="197" y="1"/>
                  </a:moveTo>
                  <a:cubicBezTo>
                    <a:pt x="37" y="1"/>
                    <a:pt x="0" y="243"/>
                    <a:pt x="180" y="315"/>
                  </a:cubicBezTo>
                  <a:cubicBezTo>
                    <a:pt x="1394" y="777"/>
                    <a:pt x="2607" y="1186"/>
                    <a:pt x="3821" y="1656"/>
                  </a:cubicBezTo>
                  <a:lnTo>
                    <a:pt x="3821" y="1656"/>
                  </a:lnTo>
                  <a:cubicBezTo>
                    <a:pt x="3129" y="2542"/>
                    <a:pt x="2324" y="3406"/>
                    <a:pt x="1812" y="4374"/>
                  </a:cubicBezTo>
                  <a:cubicBezTo>
                    <a:pt x="1719" y="4530"/>
                    <a:pt x="1846" y="4686"/>
                    <a:pt x="1986" y="4686"/>
                  </a:cubicBezTo>
                  <a:cubicBezTo>
                    <a:pt x="2034" y="4686"/>
                    <a:pt x="2083" y="4667"/>
                    <a:pt x="2126" y="4625"/>
                  </a:cubicBezTo>
                  <a:cubicBezTo>
                    <a:pt x="2984" y="3788"/>
                    <a:pt x="3654" y="2679"/>
                    <a:pt x="4386" y="1696"/>
                  </a:cubicBezTo>
                  <a:cubicBezTo>
                    <a:pt x="4490" y="1570"/>
                    <a:pt x="4365" y="1403"/>
                    <a:pt x="4260" y="1361"/>
                  </a:cubicBezTo>
                  <a:cubicBezTo>
                    <a:pt x="2963" y="859"/>
                    <a:pt x="1645" y="398"/>
                    <a:pt x="285" y="22"/>
                  </a:cubicBezTo>
                  <a:cubicBezTo>
                    <a:pt x="253" y="7"/>
                    <a:pt x="223" y="1"/>
                    <a:pt x="1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7"/>
            <p:cNvSpPr/>
            <p:nvPr/>
          </p:nvSpPr>
          <p:spPr>
            <a:xfrm>
              <a:off x="1507075" y="4461950"/>
              <a:ext cx="79025" cy="63200"/>
            </a:xfrm>
            <a:custGeom>
              <a:avLst/>
              <a:gdLst/>
              <a:ahLst/>
              <a:cxnLst/>
              <a:rect l="l" t="t" r="r" b="b"/>
              <a:pathLst>
                <a:path w="3161" h="2528" extrusionOk="0">
                  <a:moveTo>
                    <a:pt x="1541" y="398"/>
                  </a:moveTo>
                  <a:lnTo>
                    <a:pt x="1541" y="398"/>
                  </a:lnTo>
                  <a:cubicBezTo>
                    <a:pt x="1530" y="504"/>
                    <a:pt x="1623" y="613"/>
                    <a:pt x="1753" y="613"/>
                  </a:cubicBezTo>
                  <a:cubicBezTo>
                    <a:pt x="1762" y="613"/>
                    <a:pt x="1770" y="613"/>
                    <a:pt x="1779" y="612"/>
                  </a:cubicBezTo>
                  <a:cubicBezTo>
                    <a:pt x="1834" y="600"/>
                    <a:pt x="1889" y="594"/>
                    <a:pt x="1943" y="594"/>
                  </a:cubicBezTo>
                  <a:cubicBezTo>
                    <a:pt x="2348" y="594"/>
                    <a:pt x="2717" y="925"/>
                    <a:pt x="2533" y="1386"/>
                  </a:cubicBezTo>
                  <a:cubicBezTo>
                    <a:pt x="2344" y="1805"/>
                    <a:pt x="1863" y="2056"/>
                    <a:pt x="1424" y="2077"/>
                  </a:cubicBezTo>
                  <a:cubicBezTo>
                    <a:pt x="1402" y="2078"/>
                    <a:pt x="1381" y="2079"/>
                    <a:pt x="1361" y="2079"/>
                  </a:cubicBezTo>
                  <a:cubicBezTo>
                    <a:pt x="773" y="2079"/>
                    <a:pt x="451" y="1513"/>
                    <a:pt x="754" y="968"/>
                  </a:cubicBezTo>
                  <a:cubicBezTo>
                    <a:pt x="925" y="682"/>
                    <a:pt x="1223" y="475"/>
                    <a:pt x="1541" y="398"/>
                  </a:cubicBezTo>
                  <a:close/>
                  <a:moveTo>
                    <a:pt x="1678" y="1"/>
                  </a:moveTo>
                  <a:cubicBezTo>
                    <a:pt x="1056" y="1"/>
                    <a:pt x="461" y="435"/>
                    <a:pt x="273" y="1051"/>
                  </a:cubicBezTo>
                  <a:cubicBezTo>
                    <a:pt x="1" y="1907"/>
                    <a:pt x="559" y="2527"/>
                    <a:pt x="1361" y="2527"/>
                  </a:cubicBezTo>
                  <a:cubicBezTo>
                    <a:pt x="1422" y="2527"/>
                    <a:pt x="1485" y="2523"/>
                    <a:pt x="1549" y="2516"/>
                  </a:cubicBezTo>
                  <a:cubicBezTo>
                    <a:pt x="2281" y="2432"/>
                    <a:pt x="3160" y="1867"/>
                    <a:pt x="3056" y="1030"/>
                  </a:cubicBezTo>
                  <a:cubicBezTo>
                    <a:pt x="3011" y="599"/>
                    <a:pt x="2554" y="105"/>
                    <a:pt x="2106" y="72"/>
                  </a:cubicBezTo>
                  <a:lnTo>
                    <a:pt x="2106" y="72"/>
                  </a:lnTo>
                  <a:cubicBezTo>
                    <a:pt x="2102" y="71"/>
                    <a:pt x="2098" y="69"/>
                    <a:pt x="2093" y="68"/>
                  </a:cubicBezTo>
                  <a:cubicBezTo>
                    <a:pt x="1956" y="22"/>
                    <a:pt x="1816" y="1"/>
                    <a:pt x="16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37"/>
          <p:cNvGrpSpPr/>
          <p:nvPr/>
        </p:nvGrpSpPr>
        <p:grpSpPr>
          <a:xfrm>
            <a:off x="1532616" y="858103"/>
            <a:ext cx="2165359" cy="4347802"/>
            <a:chOff x="4974650" y="1631750"/>
            <a:chExt cx="662250" cy="1329725"/>
          </a:xfrm>
        </p:grpSpPr>
        <p:sp>
          <p:nvSpPr>
            <p:cNvPr id="280" name="Google Shape;280;p37"/>
            <p:cNvSpPr/>
            <p:nvPr/>
          </p:nvSpPr>
          <p:spPr>
            <a:xfrm>
              <a:off x="5347150" y="2223350"/>
              <a:ext cx="103525" cy="336325"/>
            </a:xfrm>
            <a:custGeom>
              <a:avLst/>
              <a:gdLst/>
              <a:ahLst/>
              <a:cxnLst/>
              <a:rect l="l" t="t" r="r" b="b"/>
              <a:pathLst>
                <a:path w="4141" h="13453" extrusionOk="0">
                  <a:moveTo>
                    <a:pt x="2746" y="0"/>
                  </a:moveTo>
                  <a:cubicBezTo>
                    <a:pt x="2654" y="0"/>
                    <a:pt x="2568" y="81"/>
                    <a:pt x="2593" y="205"/>
                  </a:cubicBezTo>
                  <a:cubicBezTo>
                    <a:pt x="3116" y="2486"/>
                    <a:pt x="3116" y="4809"/>
                    <a:pt x="2593" y="7089"/>
                  </a:cubicBezTo>
                  <a:cubicBezTo>
                    <a:pt x="2090" y="9307"/>
                    <a:pt x="1086" y="11190"/>
                    <a:pt x="61" y="13199"/>
                  </a:cubicBezTo>
                  <a:cubicBezTo>
                    <a:pt x="0" y="13320"/>
                    <a:pt x="93" y="13452"/>
                    <a:pt x="197" y="13452"/>
                  </a:cubicBezTo>
                  <a:cubicBezTo>
                    <a:pt x="236" y="13452"/>
                    <a:pt x="277" y="13433"/>
                    <a:pt x="312" y="13387"/>
                  </a:cubicBezTo>
                  <a:cubicBezTo>
                    <a:pt x="3095" y="9914"/>
                    <a:pt x="4141" y="4369"/>
                    <a:pt x="2906" y="122"/>
                  </a:cubicBezTo>
                  <a:cubicBezTo>
                    <a:pt x="2873" y="37"/>
                    <a:pt x="2808" y="0"/>
                    <a:pt x="27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81" name="Google Shape;281;p37"/>
            <p:cNvSpPr/>
            <p:nvPr/>
          </p:nvSpPr>
          <p:spPr>
            <a:xfrm>
              <a:off x="5309875" y="2218350"/>
              <a:ext cx="114125" cy="324950"/>
            </a:xfrm>
            <a:custGeom>
              <a:avLst/>
              <a:gdLst/>
              <a:ahLst/>
              <a:cxnLst/>
              <a:rect l="l" t="t" r="r" b="b"/>
              <a:pathLst>
                <a:path w="4565" h="12998" extrusionOk="0">
                  <a:moveTo>
                    <a:pt x="3308" y="0"/>
                  </a:moveTo>
                  <a:cubicBezTo>
                    <a:pt x="3220" y="0"/>
                    <a:pt x="3130" y="50"/>
                    <a:pt x="3142" y="133"/>
                  </a:cubicBezTo>
                  <a:cubicBezTo>
                    <a:pt x="3686" y="4695"/>
                    <a:pt x="2891" y="8900"/>
                    <a:pt x="129" y="12646"/>
                  </a:cubicBezTo>
                  <a:cubicBezTo>
                    <a:pt x="0" y="12831"/>
                    <a:pt x="165" y="12998"/>
                    <a:pt x="335" y="12998"/>
                  </a:cubicBezTo>
                  <a:cubicBezTo>
                    <a:pt x="414" y="12998"/>
                    <a:pt x="494" y="12962"/>
                    <a:pt x="547" y="12876"/>
                  </a:cubicBezTo>
                  <a:cubicBezTo>
                    <a:pt x="3247" y="9382"/>
                    <a:pt x="4565" y="4423"/>
                    <a:pt x="3456" y="92"/>
                  </a:cubicBezTo>
                  <a:cubicBezTo>
                    <a:pt x="3438" y="29"/>
                    <a:pt x="3373" y="0"/>
                    <a:pt x="33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82" name="Google Shape;282;p37"/>
            <p:cNvSpPr/>
            <p:nvPr/>
          </p:nvSpPr>
          <p:spPr>
            <a:xfrm>
              <a:off x="5298975" y="2538525"/>
              <a:ext cx="81100" cy="78475"/>
            </a:xfrm>
            <a:custGeom>
              <a:avLst/>
              <a:gdLst/>
              <a:ahLst/>
              <a:cxnLst/>
              <a:rect l="l" t="t" r="r" b="b"/>
              <a:pathLst>
                <a:path w="3244" h="3139" extrusionOk="0">
                  <a:moveTo>
                    <a:pt x="742" y="373"/>
                  </a:moveTo>
                  <a:cubicBezTo>
                    <a:pt x="1219" y="556"/>
                    <a:pt x="1686" y="712"/>
                    <a:pt x="2030" y="1094"/>
                  </a:cubicBezTo>
                  <a:cubicBezTo>
                    <a:pt x="2323" y="1408"/>
                    <a:pt x="2825" y="2308"/>
                    <a:pt x="2323" y="2559"/>
                  </a:cubicBezTo>
                  <a:cubicBezTo>
                    <a:pt x="2256" y="2592"/>
                    <a:pt x="2187" y="2607"/>
                    <a:pt x="2116" y="2607"/>
                  </a:cubicBezTo>
                  <a:cubicBezTo>
                    <a:pt x="1699" y="2607"/>
                    <a:pt x="1240" y="2089"/>
                    <a:pt x="1025" y="1785"/>
                  </a:cubicBezTo>
                  <a:cubicBezTo>
                    <a:pt x="699" y="1323"/>
                    <a:pt x="637" y="880"/>
                    <a:pt x="742" y="373"/>
                  </a:cubicBezTo>
                  <a:close/>
                  <a:moveTo>
                    <a:pt x="581" y="1"/>
                  </a:moveTo>
                  <a:cubicBezTo>
                    <a:pt x="526" y="1"/>
                    <a:pt x="473" y="22"/>
                    <a:pt x="439" y="69"/>
                  </a:cubicBezTo>
                  <a:cubicBezTo>
                    <a:pt x="0" y="738"/>
                    <a:pt x="356" y="1617"/>
                    <a:pt x="774" y="2203"/>
                  </a:cubicBezTo>
                  <a:cubicBezTo>
                    <a:pt x="1086" y="2584"/>
                    <a:pt x="1700" y="3138"/>
                    <a:pt x="2270" y="3138"/>
                  </a:cubicBezTo>
                  <a:cubicBezTo>
                    <a:pt x="2388" y="3138"/>
                    <a:pt x="2504" y="3115"/>
                    <a:pt x="2616" y="3061"/>
                  </a:cubicBezTo>
                  <a:cubicBezTo>
                    <a:pt x="3243" y="2768"/>
                    <a:pt x="3013" y="1743"/>
                    <a:pt x="2741" y="1282"/>
                  </a:cubicBezTo>
                  <a:cubicBezTo>
                    <a:pt x="2323" y="550"/>
                    <a:pt x="1507" y="69"/>
                    <a:pt x="670" y="6"/>
                  </a:cubicBezTo>
                  <a:cubicBezTo>
                    <a:pt x="654" y="3"/>
                    <a:pt x="640" y="2"/>
                    <a:pt x="627" y="2"/>
                  </a:cubicBezTo>
                  <a:cubicBezTo>
                    <a:pt x="621" y="2"/>
                    <a:pt x="616" y="2"/>
                    <a:pt x="611" y="3"/>
                  </a:cubicBezTo>
                  <a:lnTo>
                    <a:pt x="611" y="3"/>
                  </a:lnTo>
                  <a:cubicBezTo>
                    <a:pt x="601" y="1"/>
                    <a:pt x="591" y="1"/>
                    <a:pt x="5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83" name="Google Shape;283;p37"/>
            <p:cNvSpPr/>
            <p:nvPr/>
          </p:nvSpPr>
          <p:spPr>
            <a:xfrm>
              <a:off x="5160350" y="2197525"/>
              <a:ext cx="143000" cy="236825"/>
            </a:xfrm>
            <a:custGeom>
              <a:avLst/>
              <a:gdLst/>
              <a:ahLst/>
              <a:cxnLst/>
              <a:rect l="l" t="t" r="r" b="b"/>
              <a:pathLst>
                <a:path w="5720" h="9473" extrusionOk="0">
                  <a:moveTo>
                    <a:pt x="5433" y="0"/>
                  </a:moveTo>
                  <a:cubicBezTo>
                    <a:pt x="5422" y="0"/>
                    <a:pt x="5410" y="1"/>
                    <a:pt x="5399" y="4"/>
                  </a:cubicBezTo>
                  <a:cubicBezTo>
                    <a:pt x="3662" y="632"/>
                    <a:pt x="1591" y="1971"/>
                    <a:pt x="858" y="3749"/>
                  </a:cubicBezTo>
                  <a:cubicBezTo>
                    <a:pt x="0" y="5842"/>
                    <a:pt x="1486" y="8039"/>
                    <a:pt x="2888" y="9419"/>
                  </a:cubicBezTo>
                  <a:cubicBezTo>
                    <a:pt x="2925" y="9456"/>
                    <a:pt x="2967" y="9472"/>
                    <a:pt x="3008" y="9472"/>
                  </a:cubicBezTo>
                  <a:cubicBezTo>
                    <a:pt x="3129" y="9472"/>
                    <a:pt x="3238" y="9335"/>
                    <a:pt x="3160" y="9210"/>
                  </a:cubicBezTo>
                  <a:cubicBezTo>
                    <a:pt x="1988" y="7578"/>
                    <a:pt x="230" y="5653"/>
                    <a:pt x="1423" y="3519"/>
                  </a:cubicBezTo>
                  <a:cubicBezTo>
                    <a:pt x="2302" y="1992"/>
                    <a:pt x="3976" y="1008"/>
                    <a:pt x="5503" y="318"/>
                  </a:cubicBezTo>
                  <a:cubicBezTo>
                    <a:pt x="5719" y="278"/>
                    <a:pt x="5604" y="0"/>
                    <a:pt x="54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84" name="Google Shape;284;p37"/>
            <p:cNvSpPr/>
            <p:nvPr/>
          </p:nvSpPr>
          <p:spPr>
            <a:xfrm>
              <a:off x="5195925" y="2203775"/>
              <a:ext cx="133675" cy="209325"/>
            </a:xfrm>
            <a:custGeom>
              <a:avLst/>
              <a:gdLst/>
              <a:ahLst/>
              <a:cxnLst/>
              <a:rect l="l" t="t" r="r" b="b"/>
              <a:pathLst>
                <a:path w="5347" h="8373" extrusionOk="0">
                  <a:moveTo>
                    <a:pt x="5113" y="1"/>
                  </a:moveTo>
                  <a:cubicBezTo>
                    <a:pt x="5084" y="1"/>
                    <a:pt x="5053" y="8"/>
                    <a:pt x="5022" y="26"/>
                  </a:cubicBezTo>
                  <a:cubicBezTo>
                    <a:pt x="3369" y="905"/>
                    <a:pt x="1465" y="2202"/>
                    <a:pt x="691" y="4001"/>
                  </a:cubicBezTo>
                  <a:cubicBezTo>
                    <a:pt x="0" y="5571"/>
                    <a:pt x="1339" y="7224"/>
                    <a:pt x="2385" y="8312"/>
                  </a:cubicBezTo>
                  <a:cubicBezTo>
                    <a:pt x="2428" y="8354"/>
                    <a:pt x="2480" y="8372"/>
                    <a:pt x="2531" y="8372"/>
                  </a:cubicBezTo>
                  <a:cubicBezTo>
                    <a:pt x="2681" y="8372"/>
                    <a:pt x="2824" y="8216"/>
                    <a:pt x="2699" y="8061"/>
                  </a:cubicBezTo>
                  <a:cubicBezTo>
                    <a:pt x="2281" y="7496"/>
                    <a:pt x="1841" y="6952"/>
                    <a:pt x="1465" y="6345"/>
                  </a:cubicBezTo>
                  <a:cubicBezTo>
                    <a:pt x="837" y="5299"/>
                    <a:pt x="837" y="4336"/>
                    <a:pt x="1548" y="3332"/>
                  </a:cubicBezTo>
                  <a:cubicBezTo>
                    <a:pt x="2469" y="2014"/>
                    <a:pt x="3913" y="1198"/>
                    <a:pt x="5189" y="277"/>
                  </a:cubicBezTo>
                  <a:cubicBezTo>
                    <a:pt x="5346" y="190"/>
                    <a:pt x="5256" y="1"/>
                    <a:pt x="51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85" name="Google Shape;285;p37"/>
            <p:cNvSpPr/>
            <p:nvPr/>
          </p:nvSpPr>
          <p:spPr>
            <a:xfrm>
              <a:off x="5231600" y="2405050"/>
              <a:ext cx="35675" cy="28450"/>
            </a:xfrm>
            <a:custGeom>
              <a:avLst/>
              <a:gdLst/>
              <a:ahLst/>
              <a:cxnLst/>
              <a:rect l="l" t="t" r="r" b="b"/>
              <a:pathLst>
                <a:path w="1427" h="1138" extrusionOk="0">
                  <a:moveTo>
                    <a:pt x="1222" y="0"/>
                  </a:moveTo>
                  <a:cubicBezTo>
                    <a:pt x="1205" y="0"/>
                    <a:pt x="1187" y="3"/>
                    <a:pt x="1168" y="10"/>
                  </a:cubicBezTo>
                  <a:cubicBezTo>
                    <a:pt x="917" y="72"/>
                    <a:pt x="707" y="219"/>
                    <a:pt x="519" y="365"/>
                  </a:cubicBezTo>
                  <a:cubicBezTo>
                    <a:pt x="331" y="533"/>
                    <a:pt x="101" y="700"/>
                    <a:pt x="17" y="930"/>
                  </a:cubicBezTo>
                  <a:cubicBezTo>
                    <a:pt x="0" y="1047"/>
                    <a:pt x="77" y="1137"/>
                    <a:pt x="182" y="1137"/>
                  </a:cubicBezTo>
                  <a:cubicBezTo>
                    <a:pt x="209" y="1137"/>
                    <a:pt x="238" y="1131"/>
                    <a:pt x="268" y="1118"/>
                  </a:cubicBezTo>
                  <a:cubicBezTo>
                    <a:pt x="435" y="1014"/>
                    <a:pt x="582" y="805"/>
                    <a:pt x="728" y="679"/>
                  </a:cubicBezTo>
                  <a:cubicBezTo>
                    <a:pt x="917" y="512"/>
                    <a:pt x="1084" y="407"/>
                    <a:pt x="1314" y="282"/>
                  </a:cubicBezTo>
                  <a:cubicBezTo>
                    <a:pt x="1427" y="225"/>
                    <a:pt x="1371" y="0"/>
                    <a:pt x="1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86" name="Google Shape;286;p37"/>
            <p:cNvSpPr/>
            <p:nvPr/>
          </p:nvSpPr>
          <p:spPr>
            <a:xfrm>
              <a:off x="5213175" y="2407175"/>
              <a:ext cx="78500" cy="72275"/>
            </a:xfrm>
            <a:custGeom>
              <a:avLst/>
              <a:gdLst/>
              <a:ahLst/>
              <a:cxnLst/>
              <a:rect l="l" t="t" r="r" b="b"/>
              <a:pathLst>
                <a:path w="3140" h="2891" extrusionOk="0">
                  <a:moveTo>
                    <a:pt x="2159" y="1"/>
                  </a:moveTo>
                  <a:cubicBezTo>
                    <a:pt x="2051" y="1"/>
                    <a:pt x="1975" y="158"/>
                    <a:pt x="2009" y="259"/>
                  </a:cubicBezTo>
                  <a:cubicBezTo>
                    <a:pt x="2198" y="657"/>
                    <a:pt x="2239" y="929"/>
                    <a:pt x="2114" y="1347"/>
                  </a:cubicBezTo>
                  <a:cubicBezTo>
                    <a:pt x="2009" y="1703"/>
                    <a:pt x="1884" y="2059"/>
                    <a:pt x="1591" y="2289"/>
                  </a:cubicBezTo>
                  <a:cubicBezTo>
                    <a:pt x="1440" y="2408"/>
                    <a:pt x="1255" y="2473"/>
                    <a:pt x="1087" y="2473"/>
                  </a:cubicBezTo>
                  <a:cubicBezTo>
                    <a:pt x="813" y="2473"/>
                    <a:pt x="581" y="2301"/>
                    <a:pt x="607" y="1912"/>
                  </a:cubicBezTo>
                  <a:cubicBezTo>
                    <a:pt x="628" y="1515"/>
                    <a:pt x="921" y="1138"/>
                    <a:pt x="1068" y="803"/>
                  </a:cubicBezTo>
                  <a:cubicBezTo>
                    <a:pt x="1127" y="700"/>
                    <a:pt x="1030" y="587"/>
                    <a:pt x="931" y="587"/>
                  </a:cubicBezTo>
                  <a:cubicBezTo>
                    <a:pt x="890" y="587"/>
                    <a:pt x="848" y="607"/>
                    <a:pt x="817" y="657"/>
                  </a:cubicBezTo>
                  <a:cubicBezTo>
                    <a:pt x="524" y="1138"/>
                    <a:pt x="1" y="1724"/>
                    <a:pt x="252" y="2352"/>
                  </a:cubicBezTo>
                  <a:cubicBezTo>
                    <a:pt x="387" y="2714"/>
                    <a:pt x="741" y="2891"/>
                    <a:pt x="1100" y="2891"/>
                  </a:cubicBezTo>
                  <a:cubicBezTo>
                    <a:pt x="1239" y="2891"/>
                    <a:pt x="1379" y="2865"/>
                    <a:pt x="1507" y="2812"/>
                  </a:cubicBezTo>
                  <a:cubicBezTo>
                    <a:pt x="2386" y="2498"/>
                    <a:pt x="3139" y="657"/>
                    <a:pt x="2239" y="29"/>
                  </a:cubicBezTo>
                  <a:cubicBezTo>
                    <a:pt x="2212" y="9"/>
                    <a:pt x="2185" y="1"/>
                    <a:pt x="2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87" name="Google Shape;287;p37"/>
            <p:cNvSpPr/>
            <p:nvPr/>
          </p:nvSpPr>
          <p:spPr>
            <a:xfrm>
              <a:off x="5308900" y="1729850"/>
              <a:ext cx="180500" cy="218225"/>
            </a:xfrm>
            <a:custGeom>
              <a:avLst/>
              <a:gdLst/>
              <a:ahLst/>
              <a:cxnLst/>
              <a:rect l="l" t="t" r="r" b="b"/>
              <a:pathLst>
                <a:path w="7220" h="8729" extrusionOk="0">
                  <a:moveTo>
                    <a:pt x="3252" y="1"/>
                  </a:moveTo>
                  <a:cubicBezTo>
                    <a:pt x="2581" y="1"/>
                    <a:pt x="1923" y="226"/>
                    <a:pt x="1403" y="737"/>
                  </a:cubicBezTo>
                  <a:cubicBezTo>
                    <a:pt x="1289" y="867"/>
                    <a:pt x="1401" y="1009"/>
                    <a:pt x="1515" y="1009"/>
                  </a:cubicBezTo>
                  <a:cubicBezTo>
                    <a:pt x="1549" y="1009"/>
                    <a:pt x="1583" y="996"/>
                    <a:pt x="1612" y="968"/>
                  </a:cubicBezTo>
                  <a:cubicBezTo>
                    <a:pt x="2105" y="571"/>
                    <a:pt x="2688" y="386"/>
                    <a:pt x="3274" y="386"/>
                  </a:cubicBezTo>
                  <a:cubicBezTo>
                    <a:pt x="4078" y="386"/>
                    <a:pt x="4889" y="735"/>
                    <a:pt x="5483" y="1365"/>
                  </a:cubicBezTo>
                  <a:cubicBezTo>
                    <a:pt x="6738" y="2767"/>
                    <a:pt x="6340" y="5006"/>
                    <a:pt x="5545" y="6491"/>
                  </a:cubicBezTo>
                  <a:cubicBezTo>
                    <a:pt x="5169" y="7203"/>
                    <a:pt x="4436" y="8228"/>
                    <a:pt x="3579" y="8333"/>
                  </a:cubicBezTo>
                  <a:cubicBezTo>
                    <a:pt x="3489" y="8344"/>
                    <a:pt x="3402" y="8349"/>
                    <a:pt x="3318" y="8349"/>
                  </a:cubicBezTo>
                  <a:cubicBezTo>
                    <a:pt x="2133" y="8349"/>
                    <a:pt x="1402" y="7294"/>
                    <a:pt x="1110" y="6219"/>
                  </a:cubicBezTo>
                  <a:cubicBezTo>
                    <a:pt x="670" y="4525"/>
                    <a:pt x="984" y="2788"/>
                    <a:pt x="1884" y="1302"/>
                  </a:cubicBezTo>
                  <a:cubicBezTo>
                    <a:pt x="1969" y="1217"/>
                    <a:pt x="1871" y="1123"/>
                    <a:pt x="1767" y="1123"/>
                  </a:cubicBezTo>
                  <a:cubicBezTo>
                    <a:pt x="1717" y="1123"/>
                    <a:pt x="1666" y="1144"/>
                    <a:pt x="1633" y="1198"/>
                  </a:cubicBezTo>
                  <a:cubicBezTo>
                    <a:pt x="461" y="3102"/>
                    <a:pt x="1" y="6052"/>
                    <a:pt x="1570" y="7914"/>
                  </a:cubicBezTo>
                  <a:cubicBezTo>
                    <a:pt x="2047" y="8490"/>
                    <a:pt x="2596" y="8729"/>
                    <a:pt x="3146" y="8729"/>
                  </a:cubicBezTo>
                  <a:cubicBezTo>
                    <a:pt x="4114" y="8729"/>
                    <a:pt x="5084" y="7990"/>
                    <a:pt x="5671" y="7056"/>
                  </a:cubicBezTo>
                  <a:cubicBezTo>
                    <a:pt x="6738" y="5383"/>
                    <a:pt x="7219" y="2725"/>
                    <a:pt x="5755" y="1114"/>
                  </a:cubicBezTo>
                  <a:cubicBezTo>
                    <a:pt x="5113" y="424"/>
                    <a:pt x="4171" y="1"/>
                    <a:pt x="3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88" name="Google Shape;288;p37"/>
            <p:cNvSpPr/>
            <p:nvPr/>
          </p:nvSpPr>
          <p:spPr>
            <a:xfrm>
              <a:off x="5328250" y="1703000"/>
              <a:ext cx="119900" cy="71050"/>
            </a:xfrm>
            <a:custGeom>
              <a:avLst/>
              <a:gdLst/>
              <a:ahLst/>
              <a:cxnLst/>
              <a:rect l="l" t="t" r="r" b="b"/>
              <a:pathLst>
                <a:path w="4796" h="2842" extrusionOk="0">
                  <a:moveTo>
                    <a:pt x="618" y="0"/>
                  </a:moveTo>
                  <a:cubicBezTo>
                    <a:pt x="573" y="0"/>
                    <a:pt x="529" y="22"/>
                    <a:pt x="503" y="75"/>
                  </a:cubicBezTo>
                  <a:cubicBezTo>
                    <a:pt x="64" y="912"/>
                    <a:pt x="1" y="2167"/>
                    <a:pt x="1026" y="2607"/>
                  </a:cubicBezTo>
                  <a:cubicBezTo>
                    <a:pt x="1410" y="2771"/>
                    <a:pt x="1878" y="2842"/>
                    <a:pt x="2365" y="2842"/>
                  </a:cubicBezTo>
                  <a:cubicBezTo>
                    <a:pt x="3181" y="2842"/>
                    <a:pt x="4051" y="2644"/>
                    <a:pt x="4667" y="2355"/>
                  </a:cubicBezTo>
                  <a:cubicBezTo>
                    <a:pt x="4795" y="2264"/>
                    <a:pt x="4714" y="2027"/>
                    <a:pt x="4579" y="2027"/>
                  </a:cubicBezTo>
                  <a:cubicBezTo>
                    <a:pt x="4561" y="2027"/>
                    <a:pt x="4541" y="2031"/>
                    <a:pt x="4520" y="2042"/>
                  </a:cubicBezTo>
                  <a:cubicBezTo>
                    <a:pt x="3767" y="2355"/>
                    <a:pt x="3014" y="2376"/>
                    <a:pt x="2198" y="2376"/>
                  </a:cubicBezTo>
                  <a:cubicBezTo>
                    <a:pt x="2159" y="2376"/>
                    <a:pt x="2120" y="2377"/>
                    <a:pt x="2080" y="2377"/>
                  </a:cubicBezTo>
                  <a:cubicBezTo>
                    <a:pt x="1586" y="2377"/>
                    <a:pt x="1043" y="2359"/>
                    <a:pt x="733" y="1874"/>
                  </a:cubicBezTo>
                  <a:cubicBezTo>
                    <a:pt x="398" y="1351"/>
                    <a:pt x="629" y="723"/>
                    <a:pt x="796" y="200"/>
                  </a:cubicBezTo>
                  <a:cubicBezTo>
                    <a:pt x="824" y="100"/>
                    <a:pt x="716" y="0"/>
                    <a:pt x="6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89" name="Google Shape;289;p37"/>
            <p:cNvSpPr/>
            <p:nvPr/>
          </p:nvSpPr>
          <p:spPr>
            <a:xfrm>
              <a:off x="5266000" y="1915525"/>
              <a:ext cx="230200" cy="309825"/>
            </a:xfrm>
            <a:custGeom>
              <a:avLst/>
              <a:gdLst/>
              <a:ahLst/>
              <a:cxnLst/>
              <a:rect l="l" t="t" r="r" b="b"/>
              <a:pathLst>
                <a:path w="9208" h="12393" extrusionOk="0">
                  <a:moveTo>
                    <a:pt x="1244" y="403"/>
                  </a:moveTo>
                  <a:cubicBezTo>
                    <a:pt x="1347" y="403"/>
                    <a:pt x="1783" y="719"/>
                    <a:pt x="1884" y="780"/>
                  </a:cubicBezTo>
                  <a:cubicBezTo>
                    <a:pt x="2422" y="1019"/>
                    <a:pt x="2883" y="1239"/>
                    <a:pt x="3467" y="1332"/>
                  </a:cubicBezTo>
                  <a:lnTo>
                    <a:pt x="3467" y="1332"/>
                  </a:lnTo>
                  <a:cubicBezTo>
                    <a:pt x="3669" y="2641"/>
                    <a:pt x="3814" y="3949"/>
                    <a:pt x="4018" y="5237"/>
                  </a:cubicBezTo>
                  <a:cubicBezTo>
                    <a:pt x="4030" y="5330"/>
                    <a:pt x="4100" y="5372"/>
                    <a:pt x="4175" y="5372"/>
                  </a:cubicBezTo>
                  <a:cubicBezTo>
                    <a:pt x="4234" y="5372"/>
                    <a:pt x="4295" y="5346"/>
                    <a:pt x="4332" y="5300"/>
                  </a:cubicBezTo>
                  <a:cubicBezTo>
                    <a:pt x="5023" y="4295"/>
                    <a:pt x="5650" y="3249"/>
                    <a:pt x="6278" y="2203"/>
                  </a:cubicBezTo>
                  <a:cubicBezTo>
                    <a:pt x="6356" y="2086"/>
                    <a:pt x="6686" y="1608"/>
                    <a:pt x="6649" y="1608"/>
                  </a:cubicBezTo>
                  <a:cubicBezTo>
                    <a:pt x="6648" y="1608"/>
                    <a:pt x="6647" y="1609"/>
                    <a:pt x="6646" y="1609"/>
                  </a:cubicBezTo>
                  <a:lnTo>
                    <a:pt x="6646" y="1609"/>
                  </a:lnTo>
                  <a:cubicBezTo>
                    <a:pt x="6928" y="1431"/>
                    <a:pt x="7760" y="1198"/>
                    <a:pt x="8190" y="1198"/>
                  </a:cubicBezTo>
                  <a:cubicBezTo>
                    <a:pt x="8263" y="1198"/>
                    <a:pt x="8325" y="1205"/>
                    <a:pt x="8370" y="1220"/>
                  </a:cubicBezTo>
                  <a:cubicBezTo>
                    <a:pt x="8956" y="1429"/>
                    <a:pt x="8621" y="1952"/>
                    <a:pt x="8538" y="2412"/>
                  </a:cubicBezTo>
                  <a:cubicBezTo>
                    <a:pt x="8454" y="2831"/>
                    <a:pt x="8412" y="3249"/>
                    <a:pt x="8328" y="3668"/>
                  </a:cubicBezTo>
                  <a:cubicBezTo>
                    <a:pt x="8161" y="4630"/>
                    <a:pt x="8015" y="5593"/>
                    <a:pt x="7826" y="6534"/>
                  </a:cubicBezTo>
                  <a:cubicBezTo>
                    <a:pt x="7492" y="8208"/>
                    <a:pt x="7094" y="9840"/>
                    <a:pt x="6529" y="11472"/>
                  </a:cubicBezTo>
                  <a:cubicBezTo>
                    <a:pt x="6349" y="11957"/>
                    <a:pt x="6380" y="12066"/>
                    <a:pt x="6185" y="12066"/>
                  </a:cubicBezTo>
                  <a:cubicBezTo>
                    <a:pt x="6085" y="12066"/>
                    <a:pt x="5926" y="12037"/>
                    <a:pt x="5650" y="12016"/>
                  </a:cubicBezTo>
                  <a:cubicBezTo>
                    <a:pt x="4751" y="11932"/>
                    <a:pt x="3809" y="11765"/>
                    <a:pt x="2888" y="11619"/>
                  </a:cubicBezTo>
                  <a:cubicBezTo>
                    <a:pt x="2449" y="11556"/>
                    <a:pt x="1926" y="11514"/>
                    <a:pt x="1466" y="11409"/>
                  </a:cubicBezTo>
                  <a:cubicBezTo>
                    <a:pt x="733" y="11200"/>
                    <a:pt x="775" y="11096"/>
                    <a:pt x="608" y="10447"/>
                  </a:cubicBezTo>
                  <a:cubicBezTo>
                    <a:pt x="398" y="9484"/>
                    <a:pt x="566" y="8229"/>
                    <a:pt x="566" y="7225"/>
                  </a:cubicBezTo>
                  <a:cubicBezTo>
                    <a:pt x="587" y="5237"/>
                    <a:pt x="566" y="3145"/>
                    <a:pt x="1026" y="1199"/>
                  </a:cubicBezTo>
                  <a:cubicBezTo>
                    <a:pt x="1026" y="1157"/>
                    <a:pt x="1194" y="425"/>
                    <a:pt x="1235" y="404"/>
                  </a:cubicBezTo>
                  <a:cubicBezTo>
                    <a:pt x="1238" y="403"/>
                    <a:pt x="1241" y="403"/>
                    <a:pt x="1244" y="403"/>
                  </a:cubicBezTo>
                  <a:close/>
                  <a:moveTo>
                    <a:pt x="1267" y="1"/>
                  </a:moveTo>
                  <a:cubicBezTo>
                    <a:pt x="1249" y="1"/>
                    <a:pt x="1231" y="2"/>
                    <a:pt x="1214" y="6"/>
                  </a:cubicBezTo>
                  <a:cubicBezTo>
                    <a:pt x="754" y="173"/>
                    <a:pt x="712" y="1220"/>
                    <a:pt x="629" y="1575"/>
                  </a:cubicBezTo>
                  <a:cubicBezTo>
                    <a:pt x="1" y="4714"/>
                    <a:pt x="210" y="8208"/>
                    <a:pt x="336" y="11388"/>
                  </a:cubicBezTo>
                  <a:cubicBezTo>
                    <a:pt x="336" y="11472"/>
                    <a:pt x="398" y="11556"/>
                    <a:pt x="482" y="11556"/>
                  </a:cubicBezTo>
                  <a:cubicBezTo>
                    <a:pt x="2470" y="11870"/>
                    <a:pt x="4458" y="12288"/>
                    <a:pt x="6466" y="12393"/>
                  </a:cubicBezTo>
                  <a:cubicBezTo>
                    <a:pt x="6550" y="12393"/>
                    <a:pt x="6613" y="12330"/>
                    <a:pt x="6655" y="12246"/>
                  </a:cubicBezTo>
                  <a:cubicBezTo>
                    <a:pt x="7931" y="8627"/>
                    <a:pt x="8517" y="4881"/>
                    <a:pt x="9186" y="1094"/>
                  </a:cubicBezTo>
                  <a:cubicBezTo>
                    <a:pt x="9207" y="1010"/>
                    <a:pt x="9165" y="885"/>
                    <a:pt x="9061" y="864"/>
                  </a:cubicBezTo>
                  <a:cubicBezTo>
                    <a:pt x="8848" y="837"/>
                    <a:pt x="8605" y="819"/>
                    <a:pt x="8350" y="819"/>
                  </a:cubicBezTo>
                  <a:cubicBezTo>
                    <a:pt x="7626" y="819"/>
                    <a:pt x="6810" y="959"/>
                    <a:pt x="6362" y="1408"/>
                  </a:cubicBezTo>
                  <a:cubicBezTo>
                    <a:pt x="5964" y="1805"/>
                    <a:pt x="5713" y="2475"/>
                    <a:pt x="5420" y="2956"/>
                  </a:cubicBezTo>
                  <a:cubicBezTo>
                    <a:pt x="5055" y="3564"/>
                    <a:pt x="4690" y="4144"/>
                    <a:pt x="4289" y="4730"/>
                  </a:cubicBezTo>
                  <a:lnTo>
                    <a:pt x="4289" y="4730"/>
                  </a:lnTo>
                  <a:cubicBezTo>
                    <a:pt x="4116" y="3532"/>
                    <a:pt x="3996" y="2334"/>
                    <a:pt x="3809" y="1136"/>
                  </a:cubicBezTo>
                  <a:cubicBezTo>
                    <a:pt x="3803" y="1105"/>
                    <a:pt x="3790" y="1080"/>
                    <a:pt x="3773" y="1061"/>
                  </a:cubicBezTo>
                  <a:lnTo>
                    <a:pt x="3773" y="1061"/>
                  </a:lnTo>
                  <a:cubicBezTo>
                    <a:pt x="3761" y="1034"/>
                    <a:pt x="3738" y="1015"/>
                    <a:pt x="3704" y="1010"/>
                  </a:cubicBezTo>
                  <a:cubicBezTo>
                    <a:pt x="2993" y="843"/>
                    <a:pt x="2407" y="508"/>
                    <a:pt x="1779" y="215"/>
                  </a:cubicBezTo>
                  <a:cubicBezTo>
                    <a:pt x="1665" y="177"/>
                    <a:pt x="1447" y="1"/>
                    <a:pt x="12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0" name="Google Shape;290;p37"/>
            <p:cNvSpPr/>
            <p:nvPr/>
          </p:nvSpPr>
          <p:spPr>
            <a:xfrm>
              <a:off x="5347100" y="2036625"/>
              <a:ext cx="29300" cy="177525"/>
            </a:xfrm>
            <a:custGeom>
              <a:avLst/>
              <a:gdLst/>
              <a:ahLst/>
              <a:cxnLst/>
              <a:rect l="l" t="t" r="r" b="b"/>
              <a:pathLst>
                <a:path w="1172" h="7101" extrusionOk="0">
                  <a:moveTo>
                    <a:pt x="1038" y="1"/>
                  </a:moveTo>
                  <a:cubicBezTo>
                    <a:pt x="968" y="1"/>
                    <a:pt x="889" y="48"/>
                    <a:pt x="879" y="142"/>
                  </a:cubicBezTo>
                  <a:cubicBezTo>
                    <a:pt x="607" y="2423"/>
                    <a:pt x="105" y="4661"/>
                    <a:pt x="0" y="6942"/>
                  </a:cubicBezTo>
                  <a:cubicBezTo>
                    <a:pt x="0" y="7048"/>
                    <a:pt x="93" y="7101"/>
                    <a:pt x="178" y="7101"/>
                  </a:cubicBezTo>
                  <a:cubicBezTo>
                    <a:pt x="244" y="7101"/>
                    <a:pt x="305" y="7069"/>
                    <a:pt x="314" y="7005"/>
                  </a:cubicBezTo>
                  <a:cubicBezTo>
                    <a:pt x="711" y="4745"/>
                    <a:pt x="942" y="2443"/>
                    <a:pt x="1151" y="142"/>
                  </a:cubicBezTo>
                  <a:cubicBezTo>
                    <a:pt x="1172" y="48"/>
                    <a:pt x="1109" y="1"/>
                    <a:pt x="10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1" name="Google Shape;291;p37"/>
            <p:cNvSpPr/>
            <p:nvPr/>
          </p:nvSpPr>
          <p:spPr>
            <a:xfrm>
              <a:off x="5319900" y="1941450"/>
              <a:ext cx="49400" cy="160800"/>
            </a:xfrm>
            <a:custGeom>
              <a:avLst/>
              <a:gdLst/>
              <a:ahLst/>
              <a:cxnLst/>
              <a:rect l="l" t="t" r="r" b="b"/>
              <a:pathLst>
                <a:path w="1976" h="6432" extrusionOk="0">
                  <a:moveTo>
                    <a:pt x="1333" y="0"/>
                  </a:moveTo>
                  <a:cubicBezTo>
                    <a:pt x="1303" y="0"/>
                    <a:pt x="1276" y="11"/>
                    <a:pt x="1255" y="36"/>
                  </a:cubicBezTo>
                  <a:cubicBezTo>
                    <a:pt x="858" y="496"/>
                    <a:pt x="105" y="1354"/>
                    <a:pt x="42" y="1961"/>
                  </a:cubicBezTo>
                  <a:cubicBezTo>
                    <a:pt x="0" y="2484"/>
                    <a:pt x="586" y="3447"/>
                    <a:pt x="774" y="3970"/>
                  </a:cubicBezTo>
                  <a:cubicBezTo>
                    <a:pt x="1067" y="4765"/>
                    <a:pt x="1318" y="5539"/>
                    <a:pt x="1632" y="6334"/>
                  </a:cubicBezTo>
                  <a:cubicBezTo>
                    <a:pt x="1666" y="6401"/>
                    <a:pt x="1732" y="6431"/>
                    <a:pt x="1795" y="6431"/>
                  </a:cubicBezTo>
                  <a:cubicBezTo>
                    <a:pt x="1890" y="6431"/>
                    <a:pt x="1975" y="6363"/>
                    <a:pt x="1925" y="6250"/>
                  </a:cubicBezTo>
                  <a:cubicBezTo>
                    <a:pt x="1486" y="5079"/>
                    <a:pt x="1088" y="3865"/>
                    <a:pt x="649" y="2693"/>
                  </a:cubicBezTo>
                  <a:cubicBezTo>
                    <a:pt x="439" y="2149"/>
                    <a:pt x="356" y="2087"/>
                    <a:pt x="544" y="1626"/>
                  </a:cubicBezTo>
                  <a:cubicBezTo>
                    <a:pt x="732" y="1124"/>
                    <a:pt x="1151" y="622"/>
                    <a:pt x="1465" y="183"/>
                  </a:cubicBezTo>
                  <a:cubicBezTo>
                    <a:pt x="1528" y="103"/>
                    <a:pt x="1423" y="0"/>
                    <a:pt x="1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2" name="Google Shape;292;p37"/>
            <p:cNvSpPr/>
            <p:nvPr/>
          </p:nvSpPr>
          <p:spPr>
            <a:xfrm>
              <a:off x="5361575" y="1953525"/>
              <a:ext cx="92775" cy="155375"/>
            </a:xfrm>
            <a:custGeom>
              <a:avLst/>
              <a:gdLst/>
              <a:ahLst/>
              <a:cxnLst/>
              <a:rect l="l" t="t" r="r" b="b"/>
              <a:pathLst>
                <a:path w="3711" h="6215" extrusionOk="0">
                  <a:moveTo>
                    <a:pt x="2881" y="1"/>
                  </a:moveTo>
                  <a:cubicBezTo>
                    <a:pt x="2806" y="1"/>
                    <a:pt x="2721" y="74"/>
                    <a:pt x="2748" y="181"/>
                  </a:cubicBezTo>
                  <a:cubicBezTo>
                    <a:pt x="2915" y="641"/>
                    <a:pt x="2978" y="1122"/>
                    <a:pt x="3104" y="1583"/>
                  </a:cubicBezTo>
                  <a:cubicBezTo>
                    <a:pt x="3250" y="2064"/>
                    <a:pt x="3292" y="1938"/>
                    <a:pt x="3083" y="2357"/>
                  </a:cubicBezTo>
                  <a:cubicBezTo>
                    <a:pt x="2978" y="2608"/>
                    <a:pt x="2685" y="2838"/>
                    <a:pt x="2539" y="3047"/>
                  </a:cubicBezTo>
                  <a:cubicBezTo>
                    <a:pt x="1723" y="4010"/>
                    <a:pt x="886" y="4951"/>
                    <a:pt x="112" y="5956"/>
                  </a:cubicBezTo>
                  <a:cubicBezTo>
                    <a:pt x="0" y="6067"/>
                    <a:pt x="94" y="6215"/>
                    <a:pt x="210" y="6215"/>
                  </a:cubicBezTo>
                  <a:cubicBezTo>
                    <a:pt x="247" y="6215"/>
                    <a:pt x="286" y="6200"/>
                    <a:pt x="321" y="6165"/>
                  </a:cubicBezTo>
                  <a:cubicBezTo>
                    <a:pt x="844" y="5516"/>
                    <a:pt x="1388" y="4889"/>
                    <a:pt x="1911" y="4261"/>
                  </a:cubicBezTo>
                  <a:cubicBezTo>
                    <a:pt x="2329" y="3780"/>
                    <a:pt x="3292" y="2943"/>
                    <a:pt x="3501" y="2336"/>
                  </a:cubicBezTo>
                  <a:cubicBezTo>
                    <a:pt x="3710" y="1750"/>
                    <a:pt x="3250" y="641"/>
                    <a:pt x="2978" y="76"/>
                  </a:cubicBezTo>
                  <a:cubicBezTo>
                    <a:pt x="2963" y="24"/>
                    <a:pt x="2924" y="1"/>
                    <a:pt x="28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3" name="Google Shape;293;p37"/>
            <p:cNvSpPr/>
            <p:nvPr/>
          </p:nvSpPr>
          <p:spPr>
            <a:xfrm>
              <a:off x="5372725" y="1949850"/>
              <a:ext cx="28275" cy="23375"/>
            </a:xfrm>
            <a:custGeom>
              <a:avLst/>
              <a:gdLst/>
              <a:ahLst/>
              <a:cxnLst/>
              <a:rect l="l" t="t" r="r" b="b"/>
              <a:pathLst>
                <a:path w="1131" h="935" extrusionOk="0">
                  <a:moveTo>
                    <a:pt x="633" y="0"/>
                  </a:moveTo>
                  <a:cubicBezTo>
                    <a:pt x="570" y="0"/>
                    <a:pt x="514" y="45"/>
                    <a:pt x="482" y="77"/>
                  </a:cubicBezTo>
                  <a:cubicBezTo>
                    <a:pt x="314" y="244"/>
                    <a:pt x="210" y="370"/>
                    <a:pt x="84" y="537"/>
                  </a:cubicBezTo>
                  <a:cubicBezTo>
                    <a:pt x="0" y="642"/>
                    <a:pt x="63" y="809"/>
                    <a:pt x="210" y="851"/>
                  </a:cubicBezTo>
                  <a:cubicBezTo>
                    <a:pt x="440" y="872"/>
                    <a:pt x="649" y="914"/>
                    <a:pt x="900" y="935"/>
                  </a:cubicBezTo>
                  <a:cubicBezTo>
                    <a:pt x="1005" y="935"/>
                    <a:pt x="1130" y="809"/>
                    <a:pt x="1067" y="684"/>
                  </a:cubicBezTo>
                  <a:cubicBezTo>
                    <a:pt x="1026" y="558"/>
                    <a:pt x="963" y="453"/>
                    <a:pt x="921" y="328"/>
                  </a:cubicBezTo>
                  <a:cubicBezTo>
                    <a:pt x="858" y="181"/>
                    <a:pt x="816" y="77"/>
                    <a:pt x="691" y="14"/>
                  </a:cubicBezTo>
                  <a:cubicBezTo>
                    <a:pt x="671" y="4"/>
                    <a:pt x="652" y="0"/>
                    <a:pt x="6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4" name="Google Shape;294;p37"/>
            <p:cNvSpPr/>
            <p:nvPr/>
          </p:nvSpPr>
          <p:spPr>
            <a:xfrm>
              <a:off x="5365400" y="1975275"/>
              <a:ext cx="28275" cy="64400"/>
            </a:xfrm>
            <a:custGeom>
              <a:avLst/>
              <a:gdLst/>
              <a:ahLst/>
              <a:cxnLst/>
              <a:rect l="l" t="t" r="r" b="b"/>
              <a:pathLst>
                <a:path w="1131" h="2576" extrusionOk="0">
                  <a:moveTo>
                    <a:pt x="670" y="1"/>
                  </a:moveTo>
                  <a:cubicBezTo>
                    <a:pt x="290" y="1"/>
                    <a:pt x="209" y="571"/>
                    <a:pt x="189" y="817"/>
                  </a:cubicBezTo>
                  <a:cubicBezTo>
                    <a:pt x="84" y="1340"/>
                    <a:pt x="0" y="1968"/>
                    <a:pt x="168" y="2491"/>
                  </a:cubicBezTo>
                  <a:cubicBezTo>
                    <a:pt x="180" y="2550"/>
                    <a:pt x="225" y="2576"/>
                    <a:pt x="277" y="2576"/>
                  </a:cubicBezTo>
                  <a:cubicBezTo>
                    <a:pt x="317" y="2576"/>
                    <a:pt x="361" y="2560"/>
                    <a:pt x="398" y="2533"/>
                  </a:cubicBezTo>
                  <a:cubicBezTo>
                    <a:pt x="416" y="2545"/>
                    <a:pt x="433" y="2550"/>
                    <a:pt x="449" y="2550"/>
                  </a:cubicBezTo>
                  <a:cubicBezTo>
                    <a:pt x="487" y="2550"/>
                    <a:pt x="521" y="2521"/>
                    <a:pt x="565" y="2491"/>
                  </a:cubicBezTo>
                  <a:cubicBezTo>
                    <a:pt x="879" y="2010"/>
                    <a:pt x="942" y="1361"/>
                    <a:pt x="1026" y="817"/>
                  </a:cubicBezTo>
                  <a:cubicBezTo>
                    <a:pt x="1047" y="524"/>
                    <a:pt x="1130" y="43"/>
                    <a:pt x="691" y="1"/>
                  </a:cubicBezTo>
                  <a:cubicBezTo>
                    <a:pt x="684" y="1"/>
                    <a:pt x="677" y="1"/>
                    <a:pt x="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5" name="Google Shape;295;p37"/>
            <p:cNvSpPr/>
            <p:nvPr/>
          </p:nvSpPr>
          <p:spPr>
            <a:xfrm>
              <a:off x="5183875" y="1725875"/>
              <a:ext cx="115500" cy="206050"/>
            </a:xfrm>
            <a:custGeom>
              <a:avLst/>
              <a:gdLst/>
              <a:ahLst/>
              <a:cxnLst/>
              <a:rect l="l" t="t" r="r" b="b"/>
              <a:pathLst>
                <a:path w="4620" h="8242" extrusionOk="0">
                  <a:moveTo>
                    <a:pt x="2379" y="0"/>
                  </a:moveTo>
                  <a:cubicBezTo>
                    <a:pt x="2343" y="0"/>
                    <a:pt x="2308" y="12"/>
                    <a:pt x="2282" y="39"/>
                  </a:cubicBezTo>
                  <a:cubicBezTo>
                    <a:pt x="984" y="1399"/>
                    <a:pt x="1" y="3261"/>
                    <a:pt x="503" y="5144"/>
                  </a:cubicBezTo>
                  <a:cubicBezTo>
                    <a:pt x="963" y="6943"/>
                    <a:pt x="2554" y="8157"/>
                    <a:pt x="4395" y="8241"/>
                  </a:cubicBezTo>
                  <a:cubicBezTo>
                    <a:pt x="4402" y="8241"/>
                    <a:pt x="4409" y="8242"/>
                    <a:pt x="4416" y="8242"/>
                  </a:cubicBezTo>
                  <a:cubicBezTo>
                    <a:pt x="4605" y="8242"/>
                    <a:pt x="4619" y="7968"/>
                    <a:pt x="4458" y="7948"/>
                  </a:cubicBezTo>
                  <a:cubicBezTo>
                    <a:pt x="2616" y="7676"/>
                    <a:pt x="1005" y="6462"/>
                    <a:pt x="838" y="4495"/>
                  </a:cubicBezTo>
                  <a:cubicBezTo>
                    <a:pt x="712" y="2821"/>
                    <a:pt x="1654" y="1566"/>
                    <a:pt x="2554" y="290"/>
                  </a:cubicBezTo>
                  <a:cubicBezTo>
                    <a:pt x="2669" y="158"/>
                    <a:pt x="2512" y="0"/>
                    <a:pt x="2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6" name="Google Shape;296;p37"/>
            <p:cNvSpPr/>
            <p:nvPr/>
          </p:nvSpPr>
          <p:spPr>
            <a:xfrm>
              <a:off x="5147275" y="1713175"/>
              <a:ext cx="138625" cy="264750"/>
            </a:xfrm>
            <a:custGeom>
              <a:avLst/>
              <a:gdLst/>
              <a:ahLst/>
              <a:cxnLst/>
              <a:rect l="l" t="t" r="r" b="b"/>
              <a:pathLst>
                <a:path w="5545" h="10590" extrusionOk="0">
                  <a:moveTo>
                    <a:pt x="3198" y="0"/>
                  </a:moveTo>
                  <a:cubicBezTo>
                    <a:pt x="3171" y="0"/>
                    <a:pt x="3144" y="7"/>
                    <a:pt x="3118" y="24"/>
                  </a:cubicBezTo>
                  <a:cubicBezTo>
                    <a:pt x="1193" y="1112"/>
                    <a:pt x="0" y="4083"/>
                    <a:pt x="502" y="6196"/>
                  </a:cubicBezTo>
                  <a:cubicBezTo>
                    <a:pt x="963" y="8142"/>
                    <a:pt x="3264" y="10423"/>
                    <a:pt x="5315" y="10590"/>
                  </a:cubicBezTo>
                  <a:cubicBezTo>
                    <a:pt x="5482" y="10569"/>
                    <a:pt x="5545" y="10276"/>
                    <a:pt x="5357" y="10255"/>
                  </a:cubicBezTo>
                  <a:cubicBezTo>
                    <a:pt x="3536" y="9795"/>
                    <a:pt x="1360" y="7974"/>
                    <a:pt x="942" y="6070"/>
                  </a:cubicBezTo>
                  <a:cubicBezTo>
                    <a:pt x="461" y="3894"/>
                    <a:pt x="1779" y="1656"/>
                    <a:pt x="3348" y="316"/>
                  </a:cubicBezTo>
                  <a:cubicBezTo>
                    <a:pt x="3472" y="210"/>
                    <a:pt x="3342" y="0"/>
                    <a:pt x="31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7" name="Google Shape;297;p37"/>
            <p:cNvSpPr/>
            <p:nvPr/>
          </p:nvSpPr>
          <p:spPr>
            <a:xfrm>
              <a:off x="5218050" y="1712650"/>
              <a:ext cx="31225" cy="23850"/>
            </a:xfrm>
            <a:custGeom>
              <a:avLst/>
              <a:gdLst/>
              <a:ahLst/>
              <a:cxnLst/>
              <a:rect l="l" t="t" r="r" b="b"/>
              <a:pathLst>
                <a:path w="1249" h="954" extrusionOk="0">
                  <a:moveTo>
                    <a:pt x="217" y="1"/>
                  </a:moveTo>
                  <a:cubicBezTo>
                    <a:pt x="86" y="1"/>
                    <a:pt x="1" y="136"/>
                    <a:pt x="99" y="254"/>
                  </a:cubicBezTo>
                  <a:cubicBezTo>
                    <a:pt x="203" y="421"/>
                    <a:pt x="350" y="505"/>
                    <a:pt x="517" y="609"/>
                  </a:cubicBezTo>
                  <a:cubicBezTo>
                    <a:pt x="663" y="714"/>
                    <a:pt x="810" y="819"/>
                    <a:pt x="956" y="923"/>
                  </a:cubicBezTo>
                  <a:cubicBezTo>
                    <a:pt x="982" y="945"/>
                    <a:pt x="1010" y="954"/>
                    <a:pt x="1038" y="954"/>
                  </a:cubicBezTo>
                  <a:cubicBezTo>
                    <a:pt x="1147" y="954"/>
                    <a:pt x="1249" y="814"/>
                    <a:pt x="1166" y="714"/>
                  </a:cubicBezTo>
                  <a:cubicBezTo>
                    <a:pt x="956" y="421"/>
                    <a:pt x="622" y="86"/>
                    <a:pt x="245" y="3"/>
                  </a:cubicBezTo>
                  <a:cubicBezTo>
                    <a:pt x="235" y="1"/>
                    <a:pt x="226" y="1"/>
                    <a:pt x="2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8" name="Google Shape;298;p37"/>
            <p:cNvSpPr/>
            <p:nvPr/>
          </p:nvSpPr>
          <p:spPr>
            <a:xfrm>
              <a:off x="5222600" y="1674600"/>
              <a:ext cx="65400" cy="61275"/>
            </a:xfrm>
            <a:custGeom>
              <a:avLst/>
              <a:gdLst/>
              <a:ahLst/>
              <a:cxnLst/>
              <a:rect l="l" t="t" r="r" b="b"/>
              <a:pathLst>
                <a:path w="2616" h="2451" extrusionOk="0">
                  <a:moveTo>
                    <a:pt x="1377" y="1"/>
                  </a:moveTo>
                  <a:cubicBezTo>
                    <a:pt x="1094" y="1"/>
                    <a:pt x="807" y="106"/>
                    <a:pt x="586" y="290"/>
                  </a:cubicBezTo>
                  <a:cubicBezTo>
                    <a:pt x="126" y="667"/>
                    <a:pt x="0" y="1295"/>
                    <a:pt x="126" y="1859"/>
                  </a:cubicBezTo>
                  <a:cubicBezTo>
                    <a:pt x="126" y="1959"/>
                    <a:pt x="192" y="2006"/>
                    <a:pt x="261" y="2006"/>
                  </a:cubicBezTo>
                  <a:cubicBezTo>
                    <a:pt x="338" y="2006"/>
                    <a:pt x="419" y="1948"/>
                    <a:pt x="419" y="1839"/>
                  </a:cubicBezTo>
                  <a:cubicBezTo>
                    <a:pt x="377" y="1462"/>
                    <a:pt x="440" y="1043"/>
                    <a:pt x="691" y="771"/>
                  </a:cubicBezTo>
                  <a:cubicBezTo>
                    <a:pt x="862" y="587"/>
                    <a:pt x="1123" y="469"/>
                    <a:pt x="1372" y="469"/>
                  </a:cubicBezTo>
                  <a:cubicBezTo>
                    <a:pt x="1519" y="469"/>
                    <a:pt x="1662" y="511"/>
                    <a:pt x="1779" y="604"/>
                  </a:cubicBezTo>
                  <a:cubicBezTo>
                    <a:pt x="2616" y="1315"/>
                    <a:pt x="1172" y="1818"/>
                    <a:pt x="774" y="2152"/>
                  </a:cubicBezTo>
                  <a:cubicBezTo>
                    <a:pt x="660" y="2267"/>
                    <a:pt x="754" y="2451"/>
                    <a:pt x="914" y="2451"/>
                  </a:cubicBezTo>
                  <a:cubicBezTo>
                    <a:pt x="930" y="2451"/>
                    <a:pt x="946" y="2449"/>
                    <a:pt x="963" y="2445"/>
                  </a:cubicBezTo>
                  <a:cubicBezTo>
                    <a:pt x="1465" y="2299"/>
                    <a:pt x="2218" y="1922"/>
                    <a:pt x="2406" y="1399"/>
                  </a:cubicBezTo>
                  <a:cubicBezTo>
                    <a:pt x="2553" y="939"/>
                    <a:pt x="2344" y="416"/>
                    <a:pt x="1946" y="165"/>
                  </a:cubicBezTo>
                  <a:cubicBezTo>
                    <a:pt x="1774" y="52"/>
                    <a:pt x="1576" y="1"/>
                    <a:pt x="1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9" name="Google Shape;299;p37"/>
            <p:cNvSpPr/>
            <p:nvPr/>
          </p:nvSpPr>
          <p:spPr>
            <a:xfrm>
              <a:off x="5482600" y="1688250"/>
              <a:ext cx="94675" cy="261050"/>
            </a:xfrm>
            <a:custGeom>
              <a:avLst/>
              <a:gdLst/>
              <a:ahLst/>
              <a:cxnLst/>
              <a:rect l="l" t="t" r="r" b="b"/>
              <a:pathLst>
                <a:path w="3787" h="10442" extrusionOk="0">
                  <a:moveTo>
                    <a:pt x="2098" y="1"/>
                  </a:moveTo>
                  <a:cubicBezTo>
                    <a:pt x="2009" y="1"/>
                    <a:pt x="1931" y="65"/>
                    <a:pt x="1966" y="184"/>
                  </a:cubicBezTo>
                  <a:cubicBezTo>
                    <a:pt x="2782" y="3803"/>
                    <a:pt x="3410" y="7570"/>
                    <a:pt x="104" y="10164"/>
                  </a:cubicBezTo>
                  <a:cubicBezTo>
                    <a:pt x="1" y="10267"/>
                    <a:pt x="110" y="10442"/>
                    <a:pt x="233" y="10442"/>
                  </a:cubicBezTo>
                  <a:cubicBezTo>
                    <a:pt x="260" y="10442"/>
                    <a:pt x="287" y="10434"/>
                    <a:pt x="313" y="10415"/>
                  </a:cubicBezTo>
                  <a:cubicBezTo>
                    <a:pt x="3786" y="8323"/>
                    <a:pt x="3556" y="3406"/>
                    <a:pt x="2280" y="121"/>
                  </a:cubicBezTo>
                  <a:cubicBezTo>
                    <a:pt x="2244" y="39"/>
                    <a:pt x="2168" y="1"/>
                    <a:pt x="20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00" name="Google Shape;300;p37"/>
            <p:cNvSpPr/>
            <p:nvPr/>
          </p:nvSpPr>
          <p:spPr>
            <a:xfrm>
              <a:off x="5476900" y="1662275"/>
              <a:ext cx="160000" cy="333475"/>
            </a:xfrm>
            <a:custGeom>
              <a:avLst/>
              <a:gdLst/>
              <a:ahLst/>
              <a:cxnLst/>
              <a:rect l="l" t="t" r="r" b="b"/>
              <a:pathLst>
                <a:path w="6400" h="13339" extrusionOk="0">
                  <a:moveTo>
                    <a:pt x="3385" y="0"/>
                  </a:moveTo>
                  <a:cubicBezTo>
                    <a:pt x="3243" y="0"/>
                    <a:pt x="3120" y="152"/>
                    <a:pt x="3219" y="323"/>
                  </a:cubicBezTo>
                  <a:cubicBezTo>
                    <a:pt x="5646" y="4947"/>
                    <a:pt x="4454" y="10052"/>
                    <a:pt x="144" y="13003"/>
                  </a:cubicBezTo>
                  <a:cubicBezTo>
                    <a:pt x="1" y="13110"/>
                    <a:pt x="86" y="13339"/>
                    <a:pt x="245" y="13339"/>
                  </a:cubicBezTo>
                  <a:cubicBezTo>
                    <a:pt x="272" y="13339"/>
                    <a:pt x="301" y="13332"/>
                    <a:pt x="332" y="13316"/>
                  </a:cubicBezTo>
                  <a:cubicBezTo>
                    <a:pt x="4851" y="10722"/>
                    <a:pt x="6400" y="4508"/>
                    <a:pt x="3575" y="114"/>
                  </a:cubicBezTo>
                  <a:cubicBezTo>
                    <a:pt x="3522" y="34"/>
                    <a:pt x="3451" y="0"/>
                    <a:pt x="3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01" name="Google Shape;301;p37"/>
            <p:cNvSpPr/>
            <p:nvPr/>
          </p:nvSpPr>
          <p:spPr>
            <a:xfrm>
              <a:off x="5526750" y="1662875"/>
              <a:ext cx="38375" cy="36100"/>
            </a:xfrm>
            <a:custGeom>
              <a:avLst/>
              <a:gdLst/>
              <a:ahLst/>
              <a:cxnLst/>
              <a:rect l="l" t="t" r="r" b="b"/>
              <a:pathLst>
                <a:path w="1535" h="1444" extrusionOk="0">
                  <a:moveTo>
                    <a:pt x="1324" y="0"/>
                  </a:moveTo>
                  <a:cubicBezTo>
                    <a:pt x="1298" y="0"/>
                    <a:pt x="1272" y="8"/>
                    <a:pt x="1246" y="27"/>
                  </a:cubicBezTo>
                  <a:cubicBezTo>
                    <a:pt x="1016" y="194"/>
                    <a:pt x="765" y="362"/>
                    <a:pt x="556" y="571"/>
                  </a:cubicBezTo>
                  <a:cubicBezTo>
                    <a:pt x="367" y="759"/>
                    <a:pt x="137" y="989"/>
                    <a:pt x="33" y="1240"/>
                  </a:cubicBezTo>
                  <a:cubicBezTo>
                    <a:pt x="1" y="1336"/>
                    <a:pt x="102" y="1444"/>
                    <a:pt x="208" y="1444"/>
                  </a:cubicBezTo>
                  <a:cubicBezTo>
                    <a:pt x="241" y="1444"/>
                    <a:pt x="275" y="1433"/>
                    <a:pt x="305" y="1408"/>
                  </a:cubicBezTo>
                  <a:cubicBezTo>
                    <a:pt x="514" y="1261"/>
                    <a:pt x="639" y="1031"/>
                    <a:pt x="828" y="843"/>
                  </a:cubicBezTo>
                  <a:cubicBezTo>
                    <a:pt x="1016" y="655"/>
                    <a:pt x="1225" y="445"/>
                    <a:pt x="1414" y="299"/>
                  </a:cubicBezTo>
                  <a:cubicBezTo>
                    <a:pt x="1534" y="178"/>
                    <a:pt x="1442" y="0"/>
                    <a:pt x="1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02" name="Google Shape;302;p37"/>
            <p:cNvSpPr/>
            <p:nvPr/>
          </p:nvSpPr>
          <p:spPr>
            <a:xfrm>
              <a:off x="5496700" y="1631750"/>
              <a:ext cx="67225" cy="64850"/>
            </a:xfrm>
            <a:custGeom>
              <a:avLst/>
              <a:gdLst/>
              <a:ahLst/>
              <a:cxnLst/>
              <a:rect l="l" t="t" r="r" b="b"/>
              <a:pathLst>
                <a:path w="2689" h="2594" extrusionOk="0">
                  <a:moveTo>
                    <a:pt x="1406" y="1"/>
                  </a:moveTo>
                  <a:cubicBezTo>
                    <a:pt x="1228" y="1"/>
                    <a:pt x="1043" y="56"/>
                    <a:pt x="858" y="184"/>
                  </a:cubicBezTo>
                  <a:cubicBezTo>
                    <a:pt x="0" y="749"/>
                    <a:pt x="523" y="2151"/>
                    <a:pt x="1235" y="2569"/>
                  </a:cubicBezTo>
                  <a:cubicBezTo>
                    <a:pt x="1269" y="2586"/>
                    <a:pt x="1304" y="2594"/>
                    <a:pt x="1336" y="2594"/>
                  </a:cubicBezTo>
                  <a:cubicBezTo>
                    <a:pt x="1503" y="2594"/>
                    <a:pt x="1629" y="2399"/>
                    <a:pt x="1507" y="2276"/>
                  </a:cubicBezTo>
                  <a:cubicBezTo>
                    <a:pt x="1277" y="2046"/>
                    <a:pt x="1088" y="1879"/>
                    <a:pt x="984" y="1586"/>
                  </a:cubicBezTo>
                  <a:cubicBezTo>
                    <a:pt x="879" y="1293"/>
                    <a:pt x="795" y="812"/>
                    <a:pt x="1025" y="560"/>
                  </a:cubicBezTo>
                  <a:cubicBezTo>
                    <a:pt x="1124" y="462"/>
                    <a:pt x="1254" y="424"/>
                    <a:pt x="1387" y="424"/>
                  </a:cubicBezTo>
                  <a:cubicBezTo>
                    <a:pt x="1536" y="424"/>
                    <a:pt x="1689" y="473"/>
                    <a:pt x="1800" y="540"/>
                  </a:cubicBezTo>
                  <a:cubicBezTo>
                    <a:pt x="2113" y="749"/>
                    <a:pt x="2176" y="1104"/>
                    <a:pt x="2323" y="1439"/>
                  </a:cubicBezTo>
                  <a:cubicBezTo>
                    <a:pt x="2375" y="1544"/>
                    <a:pt x="2469" y="1596"/>
                    <a:pt x="2548" y="1596"/>
                  </a:cubicBezTo>
                  <a:cubicBezTo>
                    <a:pt x="2626" y="1596"/>
                    <a:pt x="2689" y="1544"/>
                    <a:pt x="2678" y="1439"/>
                  </a:cubicBezTo>
                  <a:cubicBezTo>
                    <a:pt x="2629" y="779"/>
                    <a:pt x="2071" y="1"/>
                    <a:pt x="14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03" name="Google Shape;303;p37"/>
            <p:cNvSpPr/>
            <p:nvPr/>
          </p:nvSpPr>
          <p:spPr>
            <a:xfrm>
              <a:off x="5168200" y="2627600"/>
              <a:ext cx="230700" cy="17500"/>
            </a:xfrm>
            <a:custGeom>
              <a:avLst/>
              <a:gdLst/>
              <a:ahLst/>
              <a:cxnLst/>
              <a:rect l="l" t="t" r="r" b="b"/>
              <a:pathLst>
                <a:path w="9228" h="700" extrusionOk="0">
                  <a:moveTo>
                    <a:pt x="230" y="0"/>
                  </a:moveTo>
                  <a:cubicBezTo>
                    <a:pt x="42" y="0"/>
                    <a:pt x="0" y="314"/>
                    <a:pt x="188" y="335"/>
                  </a:cubicBezTo>
                  <a:cubicBezTo>
                    <a:pt x="1807" y="561"/>
                    <a:pt x="3508" y="699"/>
                    <a:pt x="5201" y="699"/>
                  </a:cubicBezTo>
                  <a:cubicBezTo>
                    <a:pt x="6483" y="699"/>
                    <a:pt x="7762" y="620"/>
                    <a:pt x="8997" y="439"/>
                  </a:cubicBezTo>
                  <a:cubicBezTo>
                    <a:pt x="9227" y="398"/>
                    <a:pt x="9144" y="42"/>
                    <a:pt x="8935" y="42"/>
                  </a:cubicBezTo>
                  <a:cubicBezTo>
                    <a:pt x="7211" y="42"/>
                    <a:pt x="5510" y="78"/>
                    <a:pt x="3809" y="78"/>
                  </a:cubicBezTo>
                  <a:cubicBezTo>
                    <a:pt x="2618" y="78"/>
                    <a:pt x="1428" y="60"/>
                    <a:pt x="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04" name="Google Shape;304;p37"/>
            <p:cNvSpPr/>
            <p:nvPr/>
          </p:nvSpPr>
          <p:spPr>
            <a:xfrm>
              <a:off x="4974650" y="2625225"/>
              <a:ext cx="209775" cy="327700"/>
            </a:xfrm>
            <a:custGeom>
              <a:avLst/>
              <a:gdLst/>
              <a:ahLst/>
              <a:cxnLst/>
              <a:rect l="l" t="t" r="r" b="b"/>
              <a:pathLst>
                <a:path w="8391" h="13108" extrusionOk="0">
                  <a:moveTo>
                    <a:pt x="7630" y="1"/>
                  </a:moveTo>
                  <a:cubicBezTo>
                    <a:pt x="7549" y="1"/>
                    <a:pt x="7470" y="53"/>
                    <a:pt x="7470" y="158"/>
                  </a:cubicBezTo>
                  <a:cubicBezTo>
                    <a:pt x="7410" y="2134"/>
                    <a:pt x="7579" y="4090"/>
                    <a:pt x="7849" y="6028"/>
                  </a:cubicBezTo>
                  <a:lnTo>
                    <a:pt x="7849" y="6028"/>
                  </a:lnTo>
                  <a:cubicBezTo>
                    <a:pt x="6430" y="6089"/>
                    <a:pt x="4994" y="6167"/>
                    <a:pt x="3557" y="6226"/>
                  </a:cubicBezTo>
                  <a:cubicBezTo>
                    <a:pt x="3337" y="6237"/>
                    <a:pt x="3108" y="6239"/>
                    <a:pt x="2875" y="6239"/>
                  </a:cubicBezTo>
                  <a:cubicBezTo>
                    <a:pt x="2731" y="6239"/>
                    <a:pt x="2586" y="6238"/>
                    <a:pt x="2441" y="6238"/>
                  </a:cubicBezTo>
                  <a:cubicBezTo>
                    <a:pt x="1948" y="6238"/>
                    <a:pt x="1453" y="6248"/>
                    <a:pt x="1005" y="6330"/>
                  </a:cubicBezTo>
                  <a:cubicBezTo>
                    <a:pt x="837" y="6372"/>
                    <a:pt x="649" y="6372"/>
                    <a:pt x="482" y="6498"/>
                  </a:cubicBezTo>
                  <a:cubicBezTo>
                    <a:pt x="0" y="6958"/>
                    <a:pt x="419" y="8276"/>
                    <a:pt x="440" y="8820"/>
                  </a:cubicBezTo>
                  <a:cubicBezTo>
                    <a:pt x="565" y="10201"/>
                    <a:pt x="586" y="11603"/>
                    <a:pt x="837" y="12963"/>
                  </a:cubicBezTo>
                  <a:cubicBezTo>
                    <a:pt x="856" y="13063"/>
                    <a:pt x="936" y="13108"/>
                    <a:pt x="1022" y="13108"/>
                  </a:cubicBezTo>
                  <a:cubicBezTo>
                    <a:pt x="1135" y="13108"/>
                    <a:pt x="1256" y="13031"/>
                    <a:pt x="1256" y="12900"/>
                  </a:cubicBezTo>
                  <a:cubicBezTo>
                    <a:pt x="1256" y="11770"/>
                    <a:pt x="1088" y="10641"/>
                    <a:pt x="1005" y="9532"/>
                  </a:cubicBezTo>
                  <a:cubicBezTo>
                    <a:pt x="942" y="8716"/>
                    <a:pt x="461" y="7104"/>
                    <a:pt x="1277" y="6812"/>
                  </a:cubicBezTo>
                  <a:cubicBezTo>
                    <a:pt x="1683" y="6666"/>
                    <a:pt x="2216" y="6633"/>
                    <a:pt x="2763" y="6633"/>
                  </a:cubicBezTo>
                  <a:cubicBezTo>
                    <a:pt x="3225" y="6633"/>
                    <a:pt x="3698" y="6657"/>
                    <a:pt x="4116" y="6657"/>
                  </a:cubicBezTo>
                  <a:cubicBezTo>
                    <a:pt x="4274" y="6657"/>
                    <a:pt x="4423" y="6653"/>
                    <a:pt x="4562" y="6644"/>
                  </a:cubicBezTo>
                  <a:cubicBezTo>
                    <a:pt x="5754" y="6602"/>
                    <a:pt x="6947" y="6540"/>
                    <a:pt x="8119" y="6477"/>
                  </a:cubicBezTo>
                  <a:cubicBezTo>
                    <a:pt x="8286" y="6477"/>
                    <a:pt x="8391" y="6330"/>
                    <a:pt x="8370" y="6184"/>
                  </a:cubicBezTo>
                  <a:cubicBezTo>
                    <a:pt x="8056" y="4175"/>
                    <a:pt x="7910" y="2187"/>
                    <a:pt x="7805" y="158"/>
                  </a:cubicBezTo>
                  <a:cubicBezTo>
                    <a:pt x="7794" y="53"/>
                    <a:pt x="7711" y="1"/>
                    <a:pt x="7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05" name="Google Shape;305;p37"/>
            <p:cNvSpPr/>
            <p:nvPr/>
          </p:nvSpPr>
          <p:spPr>
            <a:xfrm>
              <a:off x="5382125" y="2625175"/>
              <a:ext cx="197775" cy="336300"/>
            </a:xfrm>
            <a:custGeom>
              <a:avLst/>
              <a:gdLst/>
              <a:ahLst/>
              <a:cxnLst/>
              <a:rect l="l" t="t" r="r" b="b"/>
              <a:pathLst>
                <a:path w="7911" h="13452" extrusionOk="0">
                  <a:moveTo>
                    <a:pt x="164" y="0"/>
                  </a:moveTo>
                  <a:cubicBezTo>
                    <a:pt x="84" y="0"/>
                    <a:pt x="1" y="52"/>
                    <a:pt x="1" y="160"/>
                  </a:cubicBezTo>
                  <a:cubicBezTo>
                    <a:pt x="22" y="2399"/>
                    <a:pt x="189" y="4637"/>
                    <a:pt x="357" y="6855"/>
                  </a:cubicBezTo>
                  <a:cubicBezTo>
                    <a:pt x="357" y="6960"/>
                    <a:pt x="461" y="7106"/>
                    <a:pt x="587" y="7106"/>
                  </a:cubicBezTo>
                  <a:cubicBezTo>
                    <a:pt x="1591" y="7023"/>
                    <a:pt x="2575" y="6960"/>
                    <a:pt x="3579" y="6939"/>
                  </a:cubicBezTo>
                  <a:cubicBezTo>
                    <a:pt x="4072" y="6928"/>
                    <a:pt x="4788" y="6839"/>
                    <a:pt x="5462" y="6839"/>
                  </a:cubicBezTo>
                  <a:cubicBezTo>
                    <a:pt x="6046" y="6839"/>
                    <a:pt x="6598" y="6906"/>
                    <a:pt x="6948" y="7148"/>
                  </a:cubicBezTo>
                  <a:cubicBezTo>
                    <a:pt x="7366" y="7211"/>
                    <a:pt x="7492" y="7441"/>
                    <a:pt x="7345" y="7839"/>
                  </a:cubicBezTo>
                  <a:lnTo>
                    <a:pt x="7345" y="8571"/>
                  </a:lnTo>
                  <a:cubicBezTo>
                    <a:pt x="7345" y="9052"/>
                    <a:pt x="7366" y="9555"/>
                    <a:pt x="7366" y="10036"/>
                  </a:cubicBezTo>
                  <a:cubicBezTo>
                    <a:pt x="7387" y="11103"/>
                    <a:pt x="7387" y="12170"/>
                    <a:pt x="7429" y="13216"/>
                  </a:cubicBezTo>
                  <a:cubicBezTo>
                    <a:pt x="7429" y="13373"/>
                    <a:pt x="7549" y="13452"/>
                    <a:pt x="7669" y="13452"/>
                  </a:cubicBezTo>
                  <a:cubicBezTo>
                    <a:pt x="7790" y="13452"/>
                    <a:pt x="7910" y="13373"/>
                    <a:pt x="7910" y="13216"/>
                  </a:cubicBezTo>
                  <a:cubicBezTo>
                    <a:pt x="7910" y="11333"/>
                    <a:pt x="7910" y="9429"/>
                    <a:pt x="7847" y="7567"/>
                  </a:cubicBezTo>
                  <a:cubicBezTo>
                    <a:pt x="7785" y="6332"/>
                    <a:pt x="7157" y="6437"/>
                    <a:pt x="6027" y="6416"/>
                  </a:cubicBezTo>
                  <a:cubicBezTo>
                    <a:pt x="5127" y="6416"/>
                    <a:pt x="4207" y="6416"/>
                    <a:pt x="3286" y="6437"/>
                  </a:cubicBezTo>
                  <a:cubicBezTo>
                    <a:pt x="2930" y="6461"/>
                    <a:pt x="2244" y="6594"/>
                    <a:pt x="1665" y="6594"/>
                  </a:cubicBezTo>
                  <a:cubicBezTo>
                    <a:pt x="1256" y="6594"/>
                    <a:pt x="901" y="6528"/>
                    <a:pt x="754" y="6311"/>
                  </a:cubicBezTo>
                  <a:cubicBezTo>
                    <a:pt x="629" y="6123"/>
                    <a:pt x="670" y="5014"/>
                    <a:pt x="650" y="4763"/>
                  </a:cubicBezTo>
                  <a:cubicBezTo>
                    <a:pt x="629" y="4240"/>
                    <a:pt x="566" y="3759"/>
                    <a:pt x="545" y="3236"/>
                  </a:cubicBezTo>
                  <a:cubicBezTo>
                    <a:pt x="461" y="2210"/>
                    <a:pt x="419" y="1164"/>
                    <a:pt x="315" y="139"/>
                  </a:cubicBezTo>
                  <a:cubicBezTo>
                    <a:pt x="315" y="47"/>
                    <a:pt x="240" y="0"/>
                    <a:pt x="1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
        <p:nvSpPr>
          <p:cNvPr id="306" name="Google Shape;306;p37"/>
          <p:cNvSpPr/>
          <p:nvPr/>
        </p:nvSpPr>
        <p:spPr>
          <a:xfrm rot="-811916" flipH="1">
            <a:off x="4444960" y="855324"/>
            <a:ext cx="2320031" cy="1408904"/>
          </a:xfrm>
          <a:custGeom>
            <a:avLst/>
            <a:gdLst/>
            <a:ahLst/>
            <a:cxnLst/>
            <a:rect l="l" t="t" r="r" b="b"/>
            <a:pathLst>
              <a:path w="235513" h="170310" extrusionOk="0">
                <a:moveTo>
                  <a:pt x="148394" y="14696"/>
                </a:moveTo>
                <a:cubicBezTo>
                  <a:pt x="117776" y="4493"/>
                  <a:pt x="82020" y="2019"/>
                  <a:pt x="51594" y="12780"/>
                </a:cubicBezTo>
                <a:cubicBezTo>
                  <a:pt x="35569" y="18447"/>
                  <a:pt x="21000" y="29537"/>
                  <a:pt x="10382" y="42810"/>
                </a:cubicBezTo>
                <a:cubicBezTo>
                  <a:pt x="-13127" y="72196"/>
                  <a:pt x="6386" y="132975"/>
                  <a:pt x="38815" y="152069"/>
                </a:cubicBezTo>
                <a:cubicBezTo>
                  <a:pt x="62882" y="166240"/>
                  <a:pt x="92672" y="170528"/>
                  <a:pt x="120600" y="170279"/>
                </a:cubicBezTo>
                <a:cubicBezTo>
                  <a:pt x="139120" y="170114"/>
                  <a:pt x="157378" y="163497"/>
                  <a:pt x="174271" y="155903"/>
                </a:cubicBezTo>
                <a:cubicBezTo>
                  <a:pt x="197655" y="145391"/>
                  <a:pt x="223054" y="128690"/>
                  <a:pt x="231457" y="104468"/>
                </a:cubicBezTo>
                <a:cubicBezTo>
                  <a:pt x="237478" y="87114"/>
                  <a:pt x="237237" y="64970"/>
                  <a:pt x="227304" y="49519"/>
                </a:cubicBezTo>
                <a:cubicBezTo>
                  <a:pt x="213414" y="27912"/>
                  <a:pt x="190413" y="10756"/>
                  <a:pt x="165965" y="2876"/>
                </a:cubicBezTo>
                <a:cubicBezTo>
                  <a:pt x="150930" y="-1970"/>
                  <a:pt x="133064" y="-466"/>
                  <a:pt x="118683" y="6071"/>
                </a:cubicBezTo>
              </a:path>
            </a:pathLst>
          </a:custGeom>
          <a:noFill/>
          <a:ln w="38100" cap="flat" cmpd="sng">
            <a:solidFill>
              <a:schemeClr val="accent1"/>
            </a:solidFill>
            <a:prstDash val="solid"/>
            <a:round/>
            <a:headEnd type="none" w="med" len="med"/>
            <a:tailEnd type="none" w="med" len="med"/>
          </a:ln>
        </p:spPr>
      </p:sp>
    </p:spTree>
    <p:extLst>
      <p:ext uri="{BB962C8B-B14F-4D97-AF65-F5344CB8AC3E}">
        <p14:creationId xmlns:p14="http://schemas.microsoft.com/office/powerpoint/2010/main" val="1906556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9CCC"/>
        </a:solidFill>
        <a:effectLst/>
      </p:bgPr>
    </p:bg>
    <p:spTree>
      <p:nvGrpSpPr>
        <p:cNvPr id="1" name="Shape 310"/>
        <p:cNvGrpSpPr/>
        <p:nvPr/>
      </p:nvGrpSpPr>
      <p:grpSpPr>
        <a:xfrm>
          <a:off x="0" y="0"/>
          <a:ext cx="0" cy="0"/>
          <a:chOff x="0" y="0"/>
          <a:chExt cx="0" cy="0"/>
        </a:xfrm>
      </p:grpSpPr>
      <p:sp>
        <p:nvSpPr>
          <p:cNvPr id="312" name="Google Shape;312;p38"/>
          <p:cNvSpPr/>
          <p:nvPr/>
        </p:nvSpPr>
        <p:spPr>
          <a:xfrm rot="10800000">
            <a:off x="194687" y="155099"/>
            <a:ext cx="3655200" cy="8712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5" name="Google Shape;315;p38"/>
          <p:cNvSpPr txBox="1">
            <a:spLocks noGrp="1"/>
          </p:cNvSpPr>
          <p:nvPr>
            <p:ph type="title"/>
          </p:nvPr>
        </p:nvSpPr>
        <p:spPr>
          <a:xfrm>
            <a:off x="325383" y="319096"/>
            <a:ext cx="3224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Sneak Peek</a:t>
            </a:r>
            <a:endParaRPr dirty="0"/>
          </a:p>
        </p:txBody>
      </p:sp>
      <p:pic>
        <p:nvPicPr>
          <p:cNvPr id="3" name="Picture 2">
            <a:extLst>
              <a:ext uri="{FF2B5EF4-FFF2-40B4-BE49-F238E27FC236}">
                <a16:creationId xmlns:a16="http://schemas.microsoft.com/office/drawing/2014/main" id="{710840A0-7765-4E86-886C-CAAA3F197EAC}"/>
              </a:ext>
            </a:extLst>
          </p:cNvPr>
          <p:cNvPicPr>
            <a:picLocks noChangeAspect="1"/>
          </p:cNvPicPr>
          <p:nvPr/>
        </p:nvPicPr>
        <p:blipFill>
          <a:blip r:embed="rId3"/>
          <a:stretch>
            <a:fillRect/>
          </a:stretch>
        </p:blipFill>
        <p:spPr>
          <a:xfrm>
            <a:off x="4597599" y="1715117"/>
            <a:ext cx="4515600" cy="2820281"/>
          </a:xfrm>
          <a:prstGeom prst="rect">
            <a:avLst/>
          </a:prstGeom>
        </p:spPr>
      </p:pic>
      <p:pic>
        <p:nvPicPr>
          <p:cNvPr id="6" name="Picture 5">
            <a:extLst>
              <a:ext uri="{FF2B5EF4-FFF2-40B4-BE49-F238E27FC236}">
                <a16:creationId xmlns:a16="http://schemas.microsoft.com/office/drawing/2014/main" id="{4BC9A1D7-E259-4E40-BB3A-CE49F9DA3F39}"/>
              </a:ext>
            </a:extLst>
          </p:cNvPr>
          <p:cNvPicPr>
            <a:picLocks noChangeAspect="1"/>
          </p:cNvPicPr>
          <p:nvPr/>
        </p:nvPicPr>
        <p:blipFill>
          <a:blip r:embed="rId4"/>
          <a:stretch>
            <a:fillRect/>
          </a:stretch>
        </p:blipFill>
        <p:spPr>
          <a:xfrm>
            <a:off x="30803" y="1715117"/>
            <a:ext cx="4515600" cy="2817129"/>
          </a:xfrm>
          <a:prstGeom prst="rect">
            <a:avLst/>
          </a:prstGeom>
        </p:spPr>
      </p:pic>
      <p:sp>
        <p:nvSpPr>
          <p:cNvPr id="109" name="Google Shape;306;p37">
            <a:extLst>
              <a:ext uri="{FF2B5EF4-FFF2-40B4-BE49-F238E27FC236}">
                <a16:creationId xmlns:a16="http://schemas.microsoft.com/office/drawing/2014/main" id="{D4A8CCE1-459F-414B-A729-E33ADF0978F4}"/>
              </a:ext>
            </a:extLst>
          </p:cNvPr>
          <p:cNvSpPr/>
          <p:nvPr/>
        </p:nvSpPr>
        <p:spPr>
          <a:xfrm rot="-811916" flipH="1">
            <a:off x="432703" y="89214"/>
            <a:ext cx="2300135" cy="1190211"/>
          </a:xfrm>
          <a:custGeom>
            <a:avLst/>
            <a:gdLst/>
            <a:ahLst/>
            <a:cxnLst/>
            <a:rect l="l" t="t" r="r" b="b"/>
            <a:pathLst>
              <a:path w="235513" h="170310" extrusionOk="0">
                <a:moveTo>
                  <a:pt x="148394" y="14696"/>
                </a:moveTo>
                <a:cubicBezTo>
                  <a:pt x="117776" y="4493"/>
                  <a:pt x="82020" y="2019"/>
                  <a:pt x="51594" y="12780"/>
                </a:cubicBezTo>
                <a:cubicBezTo>
                  <a:pt x="35569" y="18447"/>
                  <a:pt x="21000" y="29537"/>
                  <a:pt x="10382" y="42810"/>
                </a:cubicBezTo>
                <a:cubicBezTo>
                  <a:pt x="-13127" y="72196"/>
                  <a:pt x="6386" y="132975"/>
                  <a:pt x="38815" y="152069"/>
                </a:cubicBezTo>
                <a:cubicBezTo>
                  <a:pt x="62882" y="166240"/>
                  <a:pt x="92672" y="170528"/>
                  <a:pt x="120600" y="170279"/>
                </a:cubicBezTo>
                <a:cubicBezTo>
                  <a:pt x="139120" y="170114"/>
                  <a:pt x="157378" y="163497"/>
                  <a:pt x="174271" y="155903"/>
                </a:cubicBezTo>
                <a:cubicBezTo>
                  <a:pt x="197655" y="145391"/>
                  <a:pt x="223054" y="128690"/>
                  <a:pt x="231457" y="104468"/>
                </a:cubicBezTo>
                <a:cubicBezTo>
                  <a:pt x="237478" y="87114"/>
                  <a:pt x="237237" y="64970"/>
                  <a:pt x="227304" y="49519"/>
                </a:cubicBezTo>
                <a:cubicBezTo>
                  <a:pt x="213414" y="27912"/>
                  <a:pt x="190413" y="10756"/>
                  <a:pt x="165965" y="2876"/>
                </a:cubicBezTo>
                <a:cubicBezTo>
                  <a:pt x="150930" y="-1970"/>
                  <a:pt x="133064" y="-466"/>
                  <a:pt x="118683" y="6071"/>
                </a:cubicBezTo>
              </a:path>
            </a:pathLst>
          </a:custGeom>
          <a:noFill/>
          <a:ln w="38100" cap="flat" cmpd="sng">
            <a:solidFill>
              <a:schemeClr val="accent1"/>
            </a:solidFill>
            <a:prstDash val="solid"/>
            <a:round/>
            <a:headEnd type="none" w="med" len="med"/>
            <a:tailEnd type="none" w="med" len="med"/>
          </a:ln>
        </p:spPr>
      </p:sp>
      <p:sp>
        <p:nvSpPr>
          <p:cNvPr id="7" name="Google Shape;274;p37">
            <a:extLst>
              <a:ext uri="{FF2B5EF4-FFF2-40B4-BE49-F238E27FC236}">
                <a16:creationId xmlns:a16="http://schemas.microsoft.com/office/drawing/2014/main" id="{54ABC3A9-93B0-4F87-80D2-47D70A52FE60}"/>
              </a:ext>
            </a:extLst>
          </p:cNvPr>
          <p:cNvSpPr txBox="1">
            <a:spLocks noGrp="1"/>
          </p:cNvSpPr>
          <p:nvPr>
            <p:ph type="subTitle" idx="1"/>
          </p:nvPr>
        </p:nvSpPr>
        <p:spPr>
          <a:xfrm>
            <a:off x="4286269" y="-182931"/>
            <a:ext cx="4115609" cy="181294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1600" dirty="0">
                <a:solidFill>
                  <a:schemeClr val="accent4"/>
                </a:solidFill>
              </a:rPr>
              <a:t>Given the data from 2005 until late 2019, I made forecasting for all feature that needed for predicting weather </a:t>
            </a:r>
            <a:endParaRPr sz="1600" b="1" dirty="0">
              <a:solidFill>
                <a:schemeClr val="accent4"/>
              </a:solidFill>
            </a:endParaRPr>
          </a:p>
          <a:p>
            <a:pPr marL="0" lvl="0" indent="0" algn="l" rtl="0">
              <a:spcBef>
                <a:spcPts val="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9CCC"/>
        </a:solidFill>
        <a:effectLst/>
      </p:bgPr>
    </p:bg>
    <p:spTree>
      <p:nvGrpSpPr>
        <p:cNvPr id="1" name="Shape 310"/>
        <p:cNvGrpSpPr/>
        <p:nvPr/>
      </p:nvGrpSpPr>
      <p:grpSpPr>
        <a:xfrm>
          <a:off x="0" y="0"/>
          <a:ext cx="0" cy="0"/>
          <a:chOff x="0" y="0"/>
          <a:chExt cx="0" cy="0"/>
        </a:xfrm>
      </p:grpSpPr>
      <p:sp>
        <p:nvSpPr>
          <p:cNvPr id="312" name="Google Shape;312;p38"/>
          <p:cNvSpPr/>
          <p:nvPr/>
        </p:nvSpPr>
        <p:spPr>
          <a:xfrm rot="10800000">
            <a:off x="194687" y="155099"/>
            <a:ext cx="3655200" cy="8712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5" name="Google Shape;315;p38"/>
          <p:cNvSpPr txBox="1">
            <a:spLocks noGrp="1"/>
          </p:cNvSpPr>
          <p:nvPr>
            <p:ph type="title"/>
          </p:nvPr>
        </p:nvSpPr>
        <p:spPr>
          <a:xfrm>
            <a:off x="325383" y="319096"/>
            <a:ext cx="3224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Sneak Peek</a:t>
            </a:r>
            <a:endParaRPr dirty="0"/>
          </a:p>
        </p:txBody>
      </p:sp>
      <p:pic>
        <p:nvPicPr>
          <p:cNvPr id="4" name="Picture 3">
            <a:extLst>
              <a:ext uri="{FF2B5EF4-FFF2-40B4-BE49-F238E27FC236}">
                <a16:creationId xmlns:a16="http://schemas.microsoft.com/office/drawing/2014/main" id="{8A08B08D-12AC-4EC9-9E69-0DC3DDB44055}"/>
              </a:ext>
            </a:extLst>
          </p:cNvPr>
          <p:cNvPicPr>
            <a:picLocks noChangeAspect="1"/>
          </p:cNvPicPr>
          <p:nvPr/>
        </p:nvPicPr>
        <p:blipFill rotWithShape="1">
          <a:blip r:embed="rId3"/>
          <a:srcRect l="2803"/>
          <a:stretch/>
        </p:blipFill>
        <p:spPr>
          <a:xfrm>
            <a:off x="194687" y="1342697"/>
            <a:ext cx="1837786" cy="1672172"/>
          </a:xfrm>
          <a:prstGeom prst="rect">
            <a:avLst/>
          </a:prstGeom>
        </p:spPr>
      </p:pic>
      <p:pic>
        <p:nvPicPr>
          <p:cNvPr id="7" name="Picture 6">
            <a:extLst>
              <a:ext uri="{FF2B5EF4-FFF2-40B4-BE49-F238E27FC236}">
                <a16:creationId xmlns:a16="http://schemas.microsoft.com/office/drawing/2014/main" id="{C097EFC8-5DFE-4331-9B2C-01F9F44591E5}"/>
              </a:ext>
            </a:extLst>
          </p:cNvPr>
          <p:cNvPicPr>
            <a:picLocks noChangeAspect="1"/>
          </p:cNvPicPr>
          <p:nvPr/>
        </p:nvPicPr>
        <p:blipFill rotWithShape="1">
          <a:blip r:embed="rId4"/>
          <a:srcRect l="1290" r="1"/>
          <a:stretch/>
        </p:blipFill>
        <p:spPr>
          <a:xfrm>
            <a:off x="2153478" y="1342697"/>
            <a:ext cx="1937118" cy="1672172"/>
          </a:xfrm>
          <a:prstGeom prst="rect">
            <a:avLst/>
          </a:prstGeom>
        </p:spPr>
      </p:pic>
      <p:pic>
        <p:nvPicPr>
          <p:cNvPr id="9" name="Picture 8">
            <a:extLst>
              <a:ext uri="{FF2B5EF4-FFF2-40B4-BE49-F238E27FC236}">
                <a16:creationId xmlns:a16="http://schemas.microsoft.com/office/drawing/2014/main" id="{3D17950A-6E40-4DC8-A96A-21E0A93DD554}"/>
              </a:ext>
            </a:extLst>
          </p:cNvPr>
          <p:cNvPicPr>
            <a:picLocks noChangeAspect="1"/>
          </p:cNvPicPr>
          <p:nvPr/>
        </p:nvPicPr>
        <p:blipFill>
          <a:blip r:embed="rId5"/>
          <a:stretch>
            <a:fillRect/>
          </a:stretch>
        </p:blipFill>
        <p:spPr>
          <a:xfrm>
            <a:off x="4186286" y="1342696"/>
            <a:ext cx="2095334" cy="1672172"/>
          </a:xfrm>
          <a:prstGeom prst="rect">
            <a:avLst/>
          </a:prstGeom>
        </p:spPr>
      </p:pic>
      <p:pic>
        <p:nvPicPr>
          <p:cNvPr id="11" name="Picture 10">
            <a:extLst>
              <a:ext uri="{FF2B5EF4-FFF2-40B4-BE49-F238E27FC236}">
                <a16:creationId xmlns:a16="http://schemas.microsoft.com/office/drawing/2014/main" id="{0AE328B5-0BDB-432B-8989-3DE7821371A6}"/>
              </a:ext>
            </a:extLst>
          </p:cNvPr>
          <p:cNvPicPr>
            <a:picLocks noChangeAspect="1"/>
          </p:cNvPicPr>
          <p:nvPr/>
        </p:nvPicPr>
        <p:blipFill>
          <a:blip r:embed="rId6"/>
          <a:stretch>
            <a:fillRect/>
          </a:stretch>
        </p:blipFill>
        <p:spPr>
          <a:xfrm>
            <a:off x="6377309" y="1342696"/>
            <a:ext cx="2058124" cy="1658488"/>
          </a:xfrm>
          <a:prstGeom prst="rect">
            <a:avLst/>
          </a:prstGeom>
        </p:spPr>
      </p:pic>
      <p:pic>
        <p:nvPicPr>
          <p:cNvPr id="13" name="Picture 12">
            <a:extLst>
              <a:ext uri="{FF2B5EF4-FFF2-40B4-BE49-F238E27FC236}">
                <a16:creationId xmlns:a16="http://schemas.microsoft.com/office/drawing/2014/main" id="{967B6248-16E2-4B2E-923E-1B81E051195B}"/>
              </a:ext>
            </a:extLst>
          </p:cNvPr>
          <p:cNvPicPr>
            <a:picLocks noChangeAspect="1"/>
          </p:cNvPicPr>
          <p:nvPr/>
        </p:nvPicPr>
        <p:blipFill rotWithShape="1">
          <a:blip r:embed="rId7"/>
          <a:srcRect l="2201"/>
          <a:stretch/>
        </p:blipFill>
        <p:spPr>
          <a:xfrm>
            <a:off x="194688" y="3178868"/>
            <a:ext cx="1837786" cy="1672172"/>
          </a:xfrm>
          <a:prstGeom prst="rect">
            <a:avLst/>
          </a:prstGeom>
        </p:spPr>
      </p:pic>
      <p:pic>
        <p:nvPicPr>
          <p:cNvPr id="15" name="Picture 14">
            <a:extLst>
              <a:ext uri="{FF2B5EF4-FFF2-40B4-BE49-F238E27FC236}">
                <a16:creationId xmlns:a16="http://schemas.microsoft.com/office/drawing/2014/main" id="{AC5515E4-40D5-441D-A3AB-E2B096AB7262}"/>
              </a:ext>
            </a:extLst>
          </p:cNvPr>
          <p:cNvPicPr>
            <a:picLocks noChangeAspect="1"/>
          </p:cNvPicPr>
          <p:nvPr/>
        </p:nvPicPr>
        <p:blipFill rotWithShape="1">
          <a:blip r:embed="rId8"/>
          <a:srcRect l="1065"/>
          <a:stretch/>
        </p:blipFill>
        <p:spPr>
          <a:xfrm>
            <a:off x="2153478" y="3178869"/>
            <a:ext cx="1937118" cy="1672172"/>
          </a:xfrm>
          <a:prstGeom prst="rect">
            <a:avLst/>
          </a:prstGeom>
        </p:spPr>
      </p:pic>
      <p:pic>
        <p:nvPicPr>
          <p:cNvPr id="17" name="Picture 16">
            <a:extLst>
              <a:ext uri="{FF2B5EF4-FFF2-40B4-BE49-F238E27FC236}">
                <a16:creationId xmlns:a16="http://schemas.microsoft.com/office/drawing/2014/main" id="{C869A033-72DD-4585-AB17-8C765236838D}"/>
              </a:ext>
            </a:extLst>
          </p:cNvPr>
          <p:cNvPicPr>
            <a:picLocks noChangeAspect="1"/>
          </p:cNvPicPr>
          <p:nvPr/>
        </p:nvPicPr>
        <p:blipFill>
          <a:blip r:embed="rId9"/>
          <a:stretch>
            <a:fillRect/>
          </a:stretch>
        </p:blipFill>
        <p:spPr>
          <a:xfrm>
            <a:off x="4186286" y="3178868"/>
            <a:ext cx="2095334" cy="1672172"/>
          </a:xfrm>
          <a:prstGeom prst="rect">
            <a:avLst/>
          </a:prstGeom>
        </p:spPr>
      </p:pic>
      <p:pic>
        <p:nvPicPr>
          <p:cNvPr id="19" name="Picture 18">
            <a:extLst>
              <a:ext uri="{FF2B5EF4-FFF2-40B4-BE49-F238E27FC236}">
                <a16:creationId xmlns:a16="http://schemas.microsoft.com/office/drawing/2014/main" id="{DD9ED1FA-AF81-46BB-A578-24C4942F92CE}"/>
              </a:ext>
            </a:extLst>
          </p:cNvPr>
          <p:cNvPicPr>
            <a:picLocks noChangeAspect="1"/>
          </p:cNvPicPr>
          <p:nvPr/>
        </p:nvPicPr>
        <p:blipFill>
          <a:blip r:embed="rId10"/>
          <a:stretch>
            <a:fillRect/>
          </a:stretch>
        </p:blipFill>
        <p:spPr>
          <a:xfrm>
            <a:off x="6377309" y="3178868"/>
            <a:ext cx="2058123" cy="1672172"/>
          </a:xfrm>
          <a:prstGeom prst="rect">
            <a:avLst/>
          </a:prstGeom>
        </p:spPr>
      </p:pic>
      <p:sp>
        <p:nvSpPr>
          <p:cNvPr id="25" name="Google Shape;306;p37">
            <a:extLst>
              <a:ext uri="{FF2B5EF4-FFF2-40B4-BE49-F238E27FC236}">
                <a16:creationId xmlns:a16="http://schemas.microsoft.com/office/drawing/2014/main" id="{A664AFC3-5F61-42B6-869D-AC9E8A1CFB48}"/>
              </a:ext>
            </a:extLst>
          </p:cNvPr>
          <p:cNvSpPr/>
          <p:nvPr/>
        </p:nvSpPr>
        <p:spPr>
          <a:xfrm rot="-811916" flipH="1">
            <a:off x="386927" y="89213"/>
            <a:ext cx="2300135" cy="1190211"/>
          </a:xfrm>
          <a:custGeom>
            <a:avLst/>
            <a:gdLst/>
            <a:ahLst/>
            <a:cxnLst/>
            <a:rect l="l" t="t" r="r" b="b"/>
            <a:pathLst>
              <a:path w="235513" h="170310" extrusionOk="0">
                <a:moveTo>
                  <a:pt x="148394" y="14696"/>
                </a:moveTo>
                <a:cubicBezTo>
                  <a:pt x="117776" y="4493"/>
                  <a:pt x="82020" y="2019"/>
                  <a:pt x="51594" y="12780"/>
                </a:cubicBezTo>
                <a:cubicBezTo>
                  <a:pt x="35569" y="18447"/>
                  <a:pt x="21000" y="29537"/>
                  <a:pt x="10382" y="42810"/>
                </a:cubicBezTo>
                <a:cubicBezTo>
                  <a:pt x="-13127" y="72196"/>
                  <a:pt x="6386" y="132975"/>
                  <a:pt x="38815" y="152069"/>
                </a:cubicBezTo>
                <a:cubicBezTo>
                  <a:pt x="62882" y="166240"/>
                  <a:pt x="92672" y="170528"/>
                  <a:pt x="120600" y="170279"/>
                </a:cubicBezTo>
                <a:cubicBezTo>
                  <a:pt x="139120" y="170114"/>
                  <a:pt x="157378" y="163497"/>
                  <a:pt x="174271" y="155903"/>
                </a:cubicBezTo>
                <a:cubicBezTo>
                  <a:pt x="197655" y="145391"/>
                  <a:pt x="223054" y="128690"/>
                  <a:pt x="231457" y="104468"/>
                </a:cubicBezTo>
                <a:cubicBezTo>
                  <a:pt x="237478" y="87114"/>
                  <a:pt x="237237" y="64970"/>
                  <a:pt x="227304" y="49519"/>
                </a:cubicBezTo>
                <a:cubicBezTo>
                  <a:pt x="213414" y="27912"/>
                  <a:pt x="190413" y="10756"/>
                  <a:pt x="165965" y="2876"/>
                </a:cubicBezTo>
                <a:cubicBezTo>
                  <a:pt x="150930" y="-1970"/>
                  <a:pt x="133064" y="-466"/>
                  <a:pt x="118683" y="6071"/>
                </a:cubicBezTo>
              </a:path>
            </a:pathLst>
          </a:custGeom>
          <a:noFill/>
          <a:ln w="38100" cap="flat" cmpd="sng">
            <a:solidFill>
              <a:schemeClr val="accent1"/>
            </a:solidFill>
            <a:prstDash val="solid"/>
            <a:round/>
            <a:headEnd type="none" w="med" len="med"/>
            <a:tailEnd type="none" w="med" len="med"/>
          </a:ln>
        </p:spPr>
      </p:sp>
      <p:sp>
        <p:nvSpPr>
          <p:cNvPr id="14" name="Google Shape;274;p37">
            <a:extLst>
              <a:ext uri="{FF2B5EF4-FFF2-40B4-BE49-F238E27FC236}">
                <a16:creationId xmlns:a16="http://schemas.microsoft.com/office/drawing/2014/main" id="{7CD999F8-06AC-4457-82A8-190F8CB1B107}"/>
              </a:ext>
            </a:extLst>
          </p:cNvPr>
          <p:cNvSpPr txBox="1">
            <a:spLocks noGrp="1"/>
          </p:cNvSpPr>
          <p:nvPr>
            <p:ph type="subTitle" idx="1"/>
          </p:nvPr>
        </p:nvSpPr>
        <p:spPr>
          <a:xfrm>
            <a:off x="3934806" y="-222156"/>
            <a:ext cx="5168217" cy="181294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solidFill>
                  <a:schemeClr val="accent4"/>
                </a:solidFill>
              </a:rPr>
              <a:t>I will make prediction, which weather might be happen in September 2021 at Denpasar using the feature from forecasting data such as Temp, Humidity, </a:t>
            </a:r>
            <a:r>
              <a:rPr lang="en-US" dirty="0" err="1">
                <a:solidFill>
                  <a:schemeClr val="accent4"/>
                </a:solidFill>
              </a:rPr>
              <a:t>etc</a:t>
            </a:r>
            <a:endParaRPr b="1" dirty="0">
              <a:solidFill>
                <a:schemeClr val="accent4"/>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50100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9CCC"/>
        </a:solidFill>
        <a:effectLst/>
      </p:bgPr>
    </p:bg>
    <p:spTree>
      <p:nvGrpSpPr>
        <p:cNvPr id="1" name="Shape 310"/>
        <p:cNvGrpSpPr/>
        <p:nvPr/>
      </p:nvGrpSpPr>
      <p:grpSpPr>
        <a:xfrm>
          <a:off x="0" y="0"/>
          <a:ext cx="0" cy="0"/>
          <a:chOff x="0" y="0"/>
          <a:chExt cx="0" cy="0"/>
        </a:xfrm>
      </p:grpSpPr>
      <p:sp>
        <p:nvSpPr>
          <p:cNvPr id="312" name="Google Shape;312;p38"/>
          <p:cNvSpPr/>
          <p:nvPr/>
        </p:nvSpPr>
        <p:spPr>
          <a:xfrm rot="10800000">
            <a:off x="194687" y="155099"/>
            <a:ext cx="2893070" cy="8712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5" name="Google Shape;315;p38"/>
          <p:cNvSpPr txBox="1">
            <a:spLocks noGrp="1"/>
          </p:cNvSpPr>
          <p:nvPr>
            <p:ph type="title"/>
          </p:nvPr>
        </p:nvSpPr>
        <p:spPr>
          <a:xfrm>
            <a:off x="325383" y="319096"/>
            <a:ext cx="3224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Sneak Peek</a:t>
            </a:r>
            <a:endParaRPr dirty="0"/>
          </a:p>
        </p:txBody>
      </p:sp>
      <p:pic>
        <p:nvPicPr>
          <p:cNvPr id="21" name="Picture 20">
            <a:extLst>
              <a:ext uri="{FF2B5EF4-FFF2-40B4-BE49-F238E27FC236}">
                <a16:creationId xmlns:a16="http://schemas.microsoft.com/office/drawing/2014/main" id="{C0ABB062-D27F-4B7F-AB11-A6E4110F00B7}"/>
              </a:ext>
            </a:extLst>
          </p:cNvPr>
          <p:cNvPicPr>
            <a:picLocks noChangeAspect="1"/>
          </p:cNvPicPr>
          <p:nvPr/>
        </p:nvPicPr>
        <p:blipFill>
          <a:blip r:embed="rId3"/>
          <a:stretch>
            <a:fillRect/>
          </a:stretch>
        </p:blipFill>
        <p:spPr>
          <a:xfrm>
            <a:off x="194687" y="1351392"/>
            <a:ext cx="8395715" cy="3637010"/>
          </a:xfrm>
          <a:prstGeom prst="rect">
            <a:avLst/>
          </a:prstGeom>
        </p:spPr>
      </p:pic>
      <p:sp>
        <p:nvSpPr>
          <p:cNvPr id="16" name="Google Shape;306;p37">
            <a:extLst>
              <a:ext uri="{FF2B5EF4-FFF2-40B4-BE49-F238E27FC236}">
                <a16:creationId xmlns:a16="http://schemas.microsoft.com/office/drawing/2014/main" id="{6DFAAA1B-DA95-4BA0-B8B1-39A58D204D34}"/>
              </a:ext>
            </a:extLst>
          </p:cNvPr>
          <p:cNvSpPr/>
          <p:nvPr/>
        </p:nvSpPr>
        <p:spPr>
          <a:xfrm rot="-811916" flipH="1">
            <a:off x="432703" y="82587"/>
            <a:ext cx="2300135" cy="1190211"/>
          </a:xfrm>
          <a:custGeom>
            <a:avLst/>
            <a:gdLst/>
            <a:ahLst/>
            <a:cxnLst/>
            <a:rect l="l" t="t" r="r" b="b"/>
            <a:pathLst>
              <a:path w="235513" h="170310" extrusionOk="0">
                <a:moveTo>
                  <a:pt x="148394" y="14696"/>
                </a:moveTo>
                <a:cubicBezTo>
                  <a:pt x="117776" y="4493"/>
                  <a:pt x="82020" y="2019"/>
                  <a:pt x="51594" y="12780"/>
                </a:cubicBezTo>
                <a:cubicBezTo>
                  <a:pt x="35569" y="18447"/>
                  <a:pt x="21000" y="29537"/>
                  <a:pt x="10382" y="42810"/>
                </a:cubicBezTo>
                <a:cubicBezTo>
                  <a:pt x="-13127" y="72196"/>
                  <a:pt x="6386" y="132975"/>
                  <a:pt x="38815" y="152069"/>
                </a:cubicBezTo>
                <a:cubicBezTo>
                  <a:pt x="62882" y="166240"/>
                  <a:pt x="92672" y="170528"/>
                  <a:pt x="120600" y="170279"/>
                </a:cubicBezTo>
                <a:cubicBezTo>
                  <a:pt x="139120" y="170114"/>
                  <a:pt x="157378" y="163497"/>
                  <a:pt x="174271" y="155903"/>
                </a:cubicBezTo>
                <a:cubicBezTo>
                  <a:pt x="197655" y="145391"/>
                  <a:pt x="223054" y="128690"/>
                  <a:pt x="231457" y="104468"/>
                </a:cubicBezTo>
                <a:cubicBezTo>
                  <a:pt x="237478" y="87114"/>
                  <a:pt x="237237" y="64970"/>
                  <a:pt x="227304" y="49519"/>
                </a:cubicBezTo>
                <a:cubicBezTo>
                  <a:pt x="213414" y="27912"/>
                  <a:pt x="190413" y="10756"/>
                  <a:pt x="165965" y="2876"/>
                </a:cubicBezTo>
                <a:cubicBezTo>
                  <a:pt x="150930" y="-1970"/>
                  <a:pt x="133064" y="-466"/>
                  <a:pt x="118683" y="6071"/>
                </a:cubicBezTo>
              </a:path>
            </a:pathLst>
          </a:custGeom>
          <a:noFill/>
          <a:ln w="38100" cap="flat" cmpd="sng">
            <a:solidFill>
              <a:schemeClr val="accent1"/>
            </a:solidFill>
            <a:prstDash val="solid"/>
            <a:round/>
            <a:headEnd type="none" w="med" len="med"/>
            <a:tailEnd type="none" w="med" len="med"/>
          </a:ln>
        </p:spPr>
      </p:sp>
      <p:sp>
        <p:nvSpPr>
          <p:cNvPr id="6" name="Google Shape;274;p37">
            <a:extLst>
              <a:ext uri="{FF2B5EF4-FFF2-40B4-BE49-F238E27FC236}">
                <a16:creationId xmlns:a16="http://schemas.microsoft.com/office/drawing/2014/main" id="{DFAB36D9-37EB-4825-8C74-4229A1213455}"/>
              </a:ext>
            </a:extLst>
          </p:cNvPr>
          <p:cNvSpPr txBox="1">
            <a:spLocks noGrp="1"/>
          </p:cNvSpPr>
          <p:nvPr>
            <p:ph type="subTitle" idx="1"/>
          </p:nvPr>
        </p:nvSpPr>
        <p:spPr>
          <a:xfrm>
            <a:off x="3256930" y="-169994"/>
            <a:ext cx="5561687" cy="181294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solidFill>
                  <a:schemeClr val="accent4"/>
                </a:solidFill>
              </a:rPr>
              <a:t>Next after I made the model and fit it, I predict the feature from forecasting data and the result is </a:t>
            </a:r>
            <a:r>
              <a:rPr lang="en-US" b="1" dirty="0">
                <a:solidFill>
                  <a:schemeClr val="accent4"/>
                </a:solidFill>
              </a:rPr>
              <a:t>Denpasar at September 2021 will be dominated by Scattered Cloudy Day</a:t>
            </a:r>
            <a:endParaRPr b="1" dirty="0">
              <a:solidFill>
                <a:schemeClr val="accent4"/>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74300802"/>
      </p:ext>
    </p:extLst>
  </p:cSld>
  <p:clrMapOvr>
    <a:masterClrMapping/>
  </p:clrMapOvr>
</p:sld>
</file>

<file path=ppt/theme/theme1.xml><?xml version="1.0" encoding="utf-8"?>
<a:theme xmlns:a="http://schemas.openxmlformats.org/drawingml/2006/main" name="Business Proposition Canvas by Slidesgo">
  <a:themeElements>
    <a:clrScheme name="Simple Light">
      <a:dk1>
        <a:srgbClr val="000000"/>
      </a:dk1>
      <a:lt1>
        <a:srgbClr val="FFFFFF"/>
      </a:lt1>
      <a:dk2>
        <a:srgbClr val="4E4F54"/>
      </a:dk2>
      <a:lt2>
        <a:srgbClr val="009CCC"/>
      </a:lt2>
      <a:accent1>
        <a:srgbClr val="F25945"/>
      </a:accent1>
      <a:accent2>
        <a:srgbClr val="F0D331"/>
      </a:accent2>
      <a:accent3>
        <a:srgbClr val="C0DA4C"/>
      </a:accent3>
      <a:accent4>
        <a:srgbClr val="FFFFFF"/>
      </a:accent4>
      <a:accent5>
        <a:srgbClr val="009CCC"/>
      </a:accent5>
      <a:accent6>
        <a:srgbClr val="F25945"/>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789</Words>
  <Application>Microsoft Office PowerPoint</Application>
  <PresentationFormat>On-screen Show (16:9)</PresentationFormat>
  <Paragraphs>75</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Montserrat</vt:lpstr>
      <vt:lpstr>Anaheim</vt:lpstr>
      <vt:lpstr>Roboto Condensed</vt:lpstr>
      <vt:lpstr>Open Sans</vt:lpstr>
      <vt:lpstr>Arial</vt:lpstr>
      <vt:lpstr>Business Proposition Canvas by Slidesgo</vt:lpstr>
      <vt:lpstr>Global AI Innovation Challenges</vt:lpstr>
      <vt:lpstr>Contest Theme &amp; Background</vt:lpstr>
      <vt:lpstr>Table of Contents</vt:lpstr>
      <vt:lpstr>Project Introduction</vt:lpstr>
      <vt:lpstr>Problem Statement</vt:lpstr>
      <vt:lpstr>Solutions</vt:lpstr>
      <vt:lpstr>Sneak Peek</vt:lpstr>
      <vt:lpstr>Sneak Peek</vt:lpstr>
      <vt:lpstr>Sneak Peek</vt:lpstr>
      <vt:lpstr>Technology Adoption</vt:lpstr>
      <vt:lpstr>Technology Architecture &amp; Data</vt:lpstr>
      <vt:lpstr>Commercial Value</vt:lpstr>
      <vt:lpstr>The Business Model Canvas</vt:lpstr>
      <vt:lpstr>Specific Requirements</vt:lpstr>
      <vt:lpstr>Specific Requirements</vt:lpstr>
      <vt:lpstr>The Team</vt:lpstr>
      <vt:lpstr>Our Team</vt:lpstr>
      <vt:lpstr>Declaration of Originality</vt:lpstr>
      <vt:lpstr>“ We hereby declare that this submission is our own work and to the best of our knowledge it contains no materials previously published or written by another person, or substantial proportions of material which have been accepted for the award of any other degree or diploma at any other institution, except where due acknowledgement is made in the proposal Any contribution made to the research by others, with whom we have worked or elsewhere, is explicitly acknowledged in the thesis. I also declare that the intellectual content of this proposal is the product of our own work, except to the extent that assistance from others in the project's design and conception or in style, presentation and linguistic expression is acknowledged.’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AI Innovation Challenges</dc:title>
  <cp:lastModifiedBy>ade irman</cp:lastModifiedBy>
  <cp:revision>3</cp:revision>
  <dcterms:modified xsi:type="dcterms:W3CDTF">2021-08-08T10:02:24Z</dcterms:modified>
</cp:coreProperties>
</file>