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adeiry/RFI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r>
              <a:rPr lang="fr-FR" dirty="0" smtClean="0"/>
              <a:t>Projet SMB214</a:t>
            </a:r>
            <a:br>
              <a:rPr lang="fr-FR" dirty="0" smtClean="0"/>
            </a:br>
            <a:r>
              <a:rPr lang="fr-FR" dirty="0" smtClean="0"/>
              <a:t>2016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4267200"/>
            <a:ext cx="4380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Nom de l’auditeur: </a:t>
            </a:r>
            <a:r>
              <a:rPr lang="fr-FR" dirty="0" err="1" smtClean="0"/>
              <a:t>Alaa</a:t>
            </a:r>
            <a:r>
              <a:rPr lang="fr-FR" dirty="0" smtClean="0"/>
              <a:t> Walid DAYRI</a:t>
            </a:r>
          </a:p>
          <a:p>
            <a:pPr algn="ctr"/>
            <a:r>
              <a:rPr lang="fr-FR" dirty="0" smtClean="0"/>
              <a:t>Lien </a:t>
            </a:r>
            <a:r>
              <a:rPr lang="fr-FR" dirty="0" err="1" smtClean="0"/>
              <a:t>GitHub</a:t>
            </a:r>
            <a:r>
              <a:rPr lang="fr-FR" dirty="0" smtClean="0"/>
              <a:t>: </a:t>
            </a:r>
            <a:r>
              <a:rPr lang="fr-FR" dirty="0" smtClean="0">
                <a:hlinkClick r:id="rId2"/>
              </a:rPr>
              <a:t>https://github.com/adeiry/RFID</a:t>
            </a:r>
            <a:endParaRPr lang="fr-FR" dirty="0" smtClean="0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33400"/>
            <a:ext cx="80010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technologie RFID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2075" y="2124869"/>
            <a:ext cx="64198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4038600" cy="5334000"/>
          </a:xfrm>
        </p:spPr>
        <p:txBody>
          <a:bodyPr>
            <a:normAutofit/>
          </a:bodyPr>
          <a:lstStyle/>
          <a:p>
            <a:r>
              <a:rPr lang="en-US" sz="9600" b="1" dirty="0" smtClean="0"/>
              <a:t>RFID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err="1" smtClean="0"/>
              <a:t>Qu’est</a:t>
            </a:r>
            <a:r>
              <a:rPr lang="en-US" sz="5400" dirty="0" smtClean="0"/>
              <a:t> </a:t>
            </a:r>
            <a:r>
              <a:rPr lang="en-US" sz="5400" dirty="0" err="1" smtClean="0"/>
              <a:t>ce</a:t>
            </a:r>
            <a:r>
              <a:rPr lang="en-US" sz="5400" dirty="0" smtClean="0"/>
              <a:t> </a:t>
            </a:r>
            <a:r>
              <a:rPr lang="en-US" sz="5400" dirty="0" err="1" smtClean="0"/>
              <a:t>que</a:t>
            </a:r>
            <a:r>
              <a:rPr lang="en-US" sz="5400" dirty="0" smtClean="0"/>
              <a:t> </a:t>
            </a:r>
            <a:r>
              <a:rPr lang="en-US" sz="5400" dirty="0" err="1" smtClean="0"/>
              <a:t>c’est</a:t>
            </a:r>
            <a:r>
              <a:rPr lang="en-US" sz="5400" dirty="0" smtClean="0"/>
              <a:t> ?</a:t>
            </a:r>
            <a:endParaRPr lang="en-US" sz="5400" dirty="0"/>
          </a:p>
        </p:txBody>
      </p:sp>
      <p:pic>
        <p:nvPicPr>
          <p:cNvPr id="5" name="Content Placeholder 4" descr="QUES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0" y="838200"/>
            <a:ext cx="3314829" cy="51816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RFID</a:t>
            </a:r>
            <a:endParaRPr lang="en-US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828800"/>
            <a:ext cx="1404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Radio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2667000"/>
            <a:ext cx="2359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Frequency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2286000"/>
            <a:ext cx="2947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Identification</a:t>
            </a:r>
            <a:endParaRPr lang="en-US" sz="4000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2514600" y="14478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467100" y="19431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05400" y="1447800"/>
            <a:ext cx="11430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3962400"/>
            <a:ext cx="7467599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C’est </a:t>
            </a:r>
            <a:r>
              <a:rPr lang="fr-FR" sz="2400" dirty="0" smtClean="0"/>
              <a:t>une technologie permettant d’échanger les données par radio fréquence avec des objets à distance, dans le but de les identifier, de les tracer, de les localiser, d’y enregistrer des informations.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59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Projet SMB214 2016</vt:lpstr>
      <vt:lpstr>La technologie RFID</vt:lpstr>
      <vt:lpstr>RFID  Qu’est ce que c’est ?</vt:lpstr>
      <vt:lpstr>RFID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technologie RFID</dc:title>
  <dc:creator>Alaa DEIRY</dc:creator>
  <cp:lastModifiedBy>Alaa DEIRY</cp:lastModifiedBy>
  <cp:revision>11</cp:revision>
  <dcterms:created xsi:type="dcterms:W3CDTF">2006-08-16T00:00:00Z</dcterms:created>
  <dcterms:modified xsi:type="dcterms:W3CDTF">2016-03-26T18:20:33Z</dcterms:modified>
</cp:coreProperties>
</file>