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adeiry/RFI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r>
              <a:rPr lang="fr-FR" dirty="0" smtClean="0"/>
              <a:t>Projet SMB214</a:t>
            </a:r>
            <a:br>
              <a:rPr lang="fr-FR" dirty="0" smtClean="0"/>
            </a:br>
            <a:r>
              <a:rPr lang="fr-FR" dirty="0" smtClean="0"/>
              <a:t>2016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4267200"/>
            <a:ext cx="4380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Nom de l’auditeur: </a:t>
            </a:r>
            <a:r>
              <a:rPr lang="fr-FR" dirty="0" err="1" smtClean="0"/>
              <a:t>Alaa</a:t>
            </a:r>
            <a:r>
              <a:rPr lang="fr-FR" dirty="0" smtClean="0"/>
              <a:t> Walid DAYRI</a:t>
            </a:r>
          </a:p>
          <a:p>
            <a:pPr algn="ctr"/>
            <a:r>
              <a:rPr lang="fr-FR" dirty="0" smtClean="0"/>
              <a:t>Lien </a:t>
            </a:r>
            <a:r>
              <a:rPr lang="fr-FR" dirty="0" err="1" smtClean="0"/>
              <a:t>GitHub</a:t>
            </a:r>
            <a:r>
              <a:rPr lang="fr-FR" dirty="0" smtClean="0"/>
              <a:t>: </a:t>
            </a:r>
            <a:r>
              <a:rPr lang="fr-FR" dirty="0" smtClean="0">
                <a:hlinkClick r:id="rId2"/>
              </a:rPr>
              <a:t>https://github.com/adeiry/RFID</a:t>
            </a:r>
            <a:endParaRPr lang="fr-FR" dirty="0" smtClean="0"/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33400"/>
            <a:ext cx="80010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81000"/>
            <a:ext cx="5325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/>
              <a:t>1-  L’étiquette électronique</a:t>
            </a:r>
            <a:endParaRPr lang="fr-FR" sz="3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362200"/>
            <a:ext cx="3352800" cy="181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14400" y="1219200"/>
            <a:ext cx="426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Composée d’une puce reliée à une antenne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6002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Elle est lue par un lecteur qui capte et transmet l’information.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4648200"/>
            <a:ext cx="418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distingue 3 catégories d’étiquette RFID: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5105400"/>
            <a:ext cx="484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 Les étiquettes en lecture seule, non modifiables.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5486400"/>
            <a:ext cx="480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 Les étiquettes écriture une fois lecture multiple.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5867400"/>
            <a:ext cx="371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 Les étiquettes en lecture réécriture.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90600"/>
            <a:ext cx="447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 ailleurs, il existe 3 types d’étiquettes RFID: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600200"/>
            <a:ext cx="246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 </a:t>
            </a:r>
            <a:r>
              <a:rPr lang="fr-FR" b="1" dirty="0" smtClean="0"/>
              <a:t>Les étiquettes actives</a:t>
            </a:r>
            <a:r>
              <a:rPr lang="fr-FR" dirty="0" smtClean="0"/>
              <a:t>: 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0574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Alimentées par leur propre batterie. Elles créent leur propre signal et envoient régulièrement des informations.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048000"/>
            <a:ext cx="259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 </a:t>
            </a:r>
            <a:r>
              <a:rPr lang="fr-FR" b="1" dirty="0" smtClean="0"/>
              <a:t>Les étiquettes passives</a:t>
            </a:r>
            <a:r>
              <a:rPr lang="fr-FR" dirty="0" smtClean="0"/>
              <a:t>: 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5814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Alimentées par le champs électromagnétique du lecteur. Elles ne font que répondre à des interrogations et à des requêtes d’un lecteur.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4495800"/>
            <a:ext cx="311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 </a:t>
            </a:r>
            <a:r>
              <a:rPr lang="fr-FR" b="1" dirty="0" smtClean="0"/>
              <a:t>Les étiquettes semi-passives</a:t>
            </a:r>
            <a:r>
              <a:rPr lang="fr-FR" dirty="0" smtClean="0"/>
              <a:t>: 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9530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Utilisent leur propre batterie pour le calcul interne, et l’énergie émise par le lecteur pour la communication.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838200"/>
            <a:ext cx="2721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/>
              <a:t>2</a:t>
            </a:r>
            <a:r>
              <a:rPr lang="fr-FR" sz="3600" b="1" dirty="0" smtClean="0"/>
              <a:t>-  Le Lecteur</a:t>
            </a:r>
            <a:endParaRPr lang="fr-FR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6764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Envoi des ondes radios pour communiquer avec les étiquettes RFID. Il joue le rôle d’un émetteur / récepteur. Il convers les ondes radio en données pourront être lue par un logiciel.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810000"/>
            <a:ext cx="3055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/>
              <a:t>3-  L’ordinateur</a:t>
            </a:r>
            <a:endParaRPr lang="fr-FR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45720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L’ordinateur doit être comporté d’un logiciel RFID pour assurer la gestion des données. </a:t>
            </a:r>
            <a:r>
              <a:rPr lang="fr-FR" dirty="0" smtClean="0"/>
              <a:t>Ce </a:t>
            </a:r>
            <a:r>
              <a:rPr lang="fr-FR" dirty="0" smtClean="0"/>
              <a:t>logiciel </a:t>
            </a:r>
            <a:r>
              <a:rPr lang="fr-FR" dirty="0" smtClean="0"/>
              <a:t>est </a:t>
            </a:r>
            <a:r>
              <a:rPr lang="fr-FR" dirty="0" smtClean="0"/>
              <a:t>nécessaire pour traiter les informations contenues dans les puces RFID, et les intégrer dans des bases de données de l’entreprise.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rfid-intro.jpg"/>
          <p:cNvPicPr>
            <a:picLocks noGrp="1" noChangeAspect="1"/>
          </p:cNvPicPr>
          <p:nvPr>
            <p:ph idx="1"/>
          </p:nvPr>
        </p:nvPicPr>
        <p:blipFill>
          <a:blip r:embed="rId2">
            <a:lum bright="10000"/>
          </a:blip>
          <a:stretch>
            <a:fillRect/>
          </a:stretch>
        </p:blipFill>
        <p:spPr>
          <a:xfrm>
            <a:off x="0" y="1524000"/>
            <a:ext cx="9144000" cy="5334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technologie RFID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Introduction</a:t>
            </a:r>
            <a:endParaRPr lang="en-US" sz="7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rco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57200"/>
            <a:ext cx="5095875" cy="23147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0" y="457200"/>
            <a:ext cx="3276600" cy="1200329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 anchor="ctr">
            <a:spAutoFit/>
          </a:bodyPr>
          <a:lstStyle/>
          <a:p>
            <a:pPr algn="ctr"/>
            <a:r>
              <a:rPr lang="fr-FR" sz="2400" dirty="0" smtClean="0"/>
              <a:t>Aujourd’hui chaque produit possède un code-barres</a:t>
            </a:r>
            <a:endParaRPr lang="fr-FR" sz="2400" dirty="0"/>
          </a:p>
        </p:txBody>
      </p:sp>
      <p:pic>
        <p:nvPicPr>
          <p:cNvPr id="4" name="Picture 3" descr="rfi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657600"/>
            <a:ext cx="6324600" cy="28757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971800"/>
            <a:ext cx="7656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rgbClr val="FFC000"/>
                </a:solidFill>
              </a:rPr>
              <a:t>Que se passe t-il si </a:t>
            </a:r>
            <a:r>
              <a:rPr lang="fr-FR" sz="2800" b="1" dirty="0" smtClean="0">
                <a:solidFill>
                  <a:srgbClr val="FFC000"/>
                </a:solidFill>
              </a:rPr>
              <a:t>on remplace le code-barres </a:t>
            </a:r>
            <a:r>
              <a:rPr lang="fr-FR" sz="2800" b="1" dirty="0" smtClean="0">
                <a:solidFill>
                  <a:srgbClr val="FFC000"/>
                </a:solidFill>
              </a:rPr>
              <a:t>par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657600"/>
            <a:ext cx="182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 smtClean="0">
                <a:solidFill>
                  <a:srgbClr val="FFC000"/>
                </a:solidFill>
              </a:rPr>
              <a:t>RFID</a:t>
            </a:r>
            <a:endParaRPr lang="fr-FR" sz="2800" b="1" dirty="0" smtClean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724400"/>
            <a:ext cx="182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 smtClean="0">
                <a:solidFill>
                  <a:srgbClr val="FFC000"/>
                </a:solidFill>
              </a:rPr>
              <a:t>??</a:t>
            </a:r>
            <a:endParaRPr lang="fr-FR" sz="2800" b="1" dirty="0" smtClean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0" y="3505200"/>
            <a:ext cx="182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 smtClean="0">
                <a:solidFill>
                  <a:srgbClr val="FFC000"/>
                </a:solidFill>
              </a:rPr>
              <a:t>??</a:t>
            </a:r>
            <a:endParaRPr lang="fr-FR" sz="2800" b="1" dirty="0" smtClean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6600" y="5486400"/>
            <a:ext cx="182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 smtClean="0">
                <a:solidFill>
                  <a:srgbClr val="FFC000"/>
                </a:solidFill>
              </a:rPr>
              <a:t>??</a:t>
            </a:r>
            <a:endParaRPr lang="fr-FR" sz="2800" b="1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4038600" cy="5334000"/>
          </a:xfrm>
        </p:spPr>
        <p:txBody>
          <a:bodyPr>
            <a:normAutofit/>
          </a:bodyPr>
          <a:lstStyle/>
          <a:p>
            <a:r>
              <a:rPr lang="fr-FR" sz="9600" b="1" dirty="0" smtClean="0"/>
              <a:t>RFID</a:t>
            </a:r>
            <a:r>
              <a:rPr lang="fr-FR" sz="5400" dirty="0" smtClean="0"/>
              <a:t/>
            </a:r>
            <a:br>
              <a:rPr lang="fr-FR" sz="5400" dirty="0" smtClean="0"/>
            </a:br>
            <a:r>
              <a:rPr lang="fr-FR" sz="5400" dirty="0" smtClean="0"/>
              <a:t/>
            </a:r>
            <a:br>
              <a:rPr lang="fr-FR" sz="5400" dirty="0" smtClean="0"/>
            </a:br>
            <a:r>
              <a:rPr lang="fr-FR" sz="5400" dirty="0" smtClean="0"/>
              <a:t>Qu’est ce que c’est ?</a:t>
            </a:r>
            <a:endParaRPr lang="fr-FR" sz="5400" dirty="0"/>
          </a:p>
        </p:txBody>
      </p:sp>
      <p:pic>
        <p:nvPicPr>
          <p:cNvPr id="5" name="Content Placeholder 4" descr="QUES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0" y="838200"/>
            <a:ext cx="3314829" cy="51816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dirty="0" smtClean="0"/>
              <a:t>RFID</a:t>
            </a:r>
            <a:endParaRPr lang="en-US" sz="9600" dirty="0"/>
          </a:p>
        </p:txBody>
      </p:sp>
      <p:sp>
        <p:nvSpPr>
          <p:cNvPr id="30" name="TextBox 29"/>
          <p:cNvSpPr txBox="1"/>
          <p:nvPr/>
        </p:nvSpPr>
        <p:spPr>
          <a:xfrm>
            <a:off x="838200" y="3429000"/>
            <a:ext cx="7467599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 smtClean="0"/>
              <a:t>Sans contact physique ni visuel cette technologie permet d’identifier d’une façon unique l’objet ou la personne qui porte l’étiquette.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122419" y="2209800"/>
            <a:ext cx="489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en-US" sz="2800" b="1" dirty="0" smtClean="0"/>
              <a:t>R</a:t>
            </a:r>
            <a:r>
              <a:rPr lang="en-US" sz="2800" dirty="0" smtClean="0"/>
              <a:t>adio </a:t>
            </a:r>
            <a:r>
              <a:rPr lang="en-US" sz="2800" b="1" dirty="0" smtClean="0"/>
              <a:t>F</a:t>
            </a:r>
            <a:r>
              <a:rPr lang="en-US" sz="2800" dirty="0" smtClean="0"/>
              <a:t>requency </a:t>
            </a:r>
            <a:r>
              <a:rPr lang="en-US" sz="2800" b="1" dirty="0" err="1" smtClean="0"/>
              <a:t>ID</a:t>
            </a:r>
            <a:r>
              <a:rPr lang="en-US" sz="2800" dirty="0" err="1" smtClean="0"/>
              <a:t>entification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fr-FR" sz="6600" dirty="0" smtClean="0"/>
              <a:t>Historique</a:t>
            </a:r>
            <a:endParaRPr lang="fr-FR" sz="6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ribune-2015-logistique-sera-innovante-sera-pas--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4114800"/>
            <a:ext cx="2920080" cy="2541390"/>
          </a:xfrm>
          <a:prstGeom prst="rect">
            <a:avLst/>
          </a:prstGeom>
        </p:spPr>
      </p:pic>
      <p:pic>
        <p:nvPicPr>
          <p:cNvPr id="2" name="Picture 1" descr="ecafe60b8a1582866eb7a831fa74c614.jpg"/>
          <p:cNvPicPr>
            <a:picLocks noChangeAspect="1"/>
          </p:cNvPicPr>
          <p:nvPr/>
        </p:nvPicPr>
        <p:blipFill>
          <a:blip r:embed="rId3">
            <a:lum bright="10000"/>
          </a:blip>
          <a:stretch>
            <a:fillRect/>
          </a:stretch>
        </p:blipFill>
        <p:spPr>
          <a:xfrm>
            <a:off x="4953000" y="0"/>
            <a:ext cx="3862873" cy="2057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381000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- 1930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9906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RFID est utilisée pour la première fois lors de la seconde guerre mondiale pour identifier et authentifier des appareils en vol.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286000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- 1970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8956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RFID est transférée vers le secteur commerciale pour l’identification des bétail en Europe.</a:t>
            </a:r>
            <a:endParaRPr lang="fr-FR" dirty="0"/>
          </a:p>
        </p:txBody>
      </p:sp>
      <p:pic>
        <p:nvPicPr>
          <p:cNvPr id="7" name="Picture 6" descr="csm_ACTU_Ede-fin-livraison-Orne_f40e8eab7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2362200"/>
            <a:ext cx="2209800" cy="13258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3886200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- 1990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44958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Début de standardisation des équipements RFID.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5181600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- 2005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57912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Commercialisation en masse des systèmes RFID, dans le domaine de la logistique et de la traçabilité. 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9019"/>
            <a:ext cx="8229600" cy="2239962"/>
          </a:xfrm>
        </p:spPr>
        <p:txBody>
          <a:bodyPr>
            <a:noAutofit/>
          </a:bodyPr>
          <a:lstStyle/>
          <a:p>
            <a:r>
              <a:rPr lang="fr-FR" sz="6600" dirty="0" smtClean="0"/>
              <a:t>Les composants d’un système RFID</a:t>
            </a:r>
            <a:endParaRPr lang="fr-FR" sz="6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358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Projet SMB214 2016</vt:lpstr>
      <vt:lpstr>La technologie RFID</vt:lpstr>
      <vt:lpstr>Introduction</vt:lpstr>
      <vt:lpstr>Slide 4</vt:lpstr>
      <vt:lpstr>RFID  Qu’est ce que c’est ?</vt:lpstr>
      <vt:lpstr>RFID</vt:lpstr>
      <vt:lpstr>Historique</vt:lpstr>
      <vt:lpstr>Slide 8</vt:lpstr>
      <vt:lpstr>Les composants d’un système RFID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technologie RFID</dc:title>
  <dc:creator>Alaa DEIRY</dc:creator>
  <cp:lastModifiedBy>Alaa DEIRY</cp:lastModifiedBy>
  <cp:revision>46</cp:revision>
  <dcterms:created xsi:type="dcterms:W3CDTF">2006-08-16T00:00:00Z</dcterms:created>
  <dcterms:modified xsi:type="dcterms:W3CDTF">2016-03-26T21:32:48Z</dcterms:modified>
</cp:coreProperties>
</file>