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9"/>
  </p:handoutMasterIdLst>
  <p:sldIdLst>
    <p:sldId id="260" r:id="rId2"/>
    <p:sldId id="263" r:id="rId3"/>
    <p:sldId id="264" r:id="rId4"/>
    <p:sldId id="266" r:id="rId5"/>
    <p:sldId id="267" r:id="rId6"/>
    <p:sldId id="268" r:id="rId7"/>
    <p:sldId id="265" r:id="rId8"/>
  </p:sldIdLst>
  <p:sldSz cx="12070080" cy="6858000"/>
  <p:notesSz cx="6858000" cy="9144000"/>
  <p:embeddedFontLst>
    <p:embeddedFont>
      <p:font typeface="Calibri Light" panose="020F0302020204030204" pitchFamily="34" charset="0"/>
      <p:regular r:id="rId10"/>
      <p:italic r:id="rId11"/>
    </p:embeddedFont>
    <p:embeddedFont>
      <p:font typeface="Calibri" panose="020F0502020204030204" pitchFamily="34" charset="0"/>
      <p:regular r:id="rId12"/>
      <p:bold r:id="rId13"/>
      <p:italic r:id="rId14"/>
      <p:boldItalic r:id="rId15"/>
    </p:embeddedFont>
  </p:embeddedFontLst>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4" d="100"/>
          <a:sy n="84" d="100"/>
        </p:scale>
        <p:origin x="372"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44" d="100"/>
          <a:sy n="44" d="100"/>
        </p:scale>
        <p:origin x="1776" y="5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handoutMaster" Target="handoutMasters/handoutMaster1.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 Id="rId14" Type="http://schemas.openxmlformats.org/officeDocument/2006/relationships/font" Target="fonts/font5.fntdata"/><Relationship Id="rId15" Type="http://schemas.openxmlformats.org/officeDocument/2006/relationships/font" Target="fonts/font6.fntdata"/><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A497024-AD7A-AF8C-F1DF-6C66C999A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Дата 2">
            <a:extLst>
              <a:ext uri="{FF2B5EF4-FFF2-40B4-BE49-F238E27FC236}">
                <a16:creationId xmlns:a16="http://schemas.microsoft.com/office/drawing/2014/main" id="{C87AC85F-1195-A423-411D-7E976FAE76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972B3-D4B6-408B-AE6D-F99D7DA3D0C0}" type="datetimeFigureOut">
              <a:rPr lang="x-none" smtClean="0"/>
              <a:pPr/>
              <a:t>06.03.2024</a:t>
            </a:fld>
            <a:endParaRPr lang="x-none"/>
          </a:p>
        </p:txBody>
      </p:sp>
      <p:sp>
        <p:nvSpPr>
          <p:cNvPr id="4" name="Нижний колонтитул 3">
            <a:extLst>
              <a:ext uri="{FF2B5EF4-FFF2-40B4-BE49-F238E27FC236}">
                <a16:creationId xmlns:a16="http://schemas.microsoft.com/office/drawing/2014/main" id="{F778E6C6-F8E7-8F8E-9FD3-1F5B462D99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Номер слайда 4">
            <a:extLst>
              <a:ext uri="{FF2B5EF4-FFF2-40B4-BE49-F238E27FC236}">
                <a16:creationId xmlns:a16="http://schemas.microsoft.com/office/drawing/2014/main" id="{4386BC97-6E10-60EB-10C8-2546D8C6EC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90ED6D-ABB9-42A3-B345-1EDBBD6FC0A3}" type="slidenum">
              <a:rPr lang="x-none" smtClean="0"/>
              <a:pPr/>
              <a:t>‹#›</a:t>
            </a:fld>
            <a:endParaRPr lang="x-none"/>
          </a:p>
        </p:txBody>
      </p:sp>
    </p:spTree>
    <p:extLst>
      <p:ext uri="{BB962C8B-B14F-4D97-AF65-F5344CB8AC3E}">
        <p14:creationId xmlns:p14="http://schemas.microsoft.com/office/powerpoint/2010/main" val="396806905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6" name="Рисунок 5">
            <a:extLst>
              <a:ext uri="{FF2B5EF4-FFF2-40B4-BE49-F238E27FC236}">
                <a16:creationId xmlns:a16="http://schemas.microsoft.com/office/drawing/2014/main" id="{2838B6E5-5220-7BC4-3F6E-B517BBE7CF9C}"/>
              </a:ext>
            </a:extLst>
          </p:cNvPr>
          <p:cNvSpPr>
            <a:spLocks noGrp="1"/>
          </p:cNvSpPr>
          <p:nvPr>
            <p:ph type="pic" sz="quarter" idx="10"/>
          </p:nvPr>
        </p:nvSpPr>
        <p:spPr>
          <a:xfrm>
            <a:off x="0" y="0"/>
            <a:ext cx="12192000" cy="6858000"/>
          </a:xfrm>
          <a:prstGeom prst="rect">
            <a:avLst/>
          </a:prstGeom>
          <a:solidFill>
            <a:schemeClr val="bg1">
              <a:lumMod val="95000"/>
            </a:schemeClr>
          </a:solidFill>
        </p:spPr>
        <p:txBody>
          <a:bodyPr wrap="square">
            <a:noAutofit/>
          </a:bodyPr>
          <a:lstStyle/>
          <a:p>
            <a:endParaRPr lang="x-none" dirty="0"/>
          </a:p>
        </p:txBody>
      </p:sp>
    </p:spTree>
    <p:extLst>
      <p:ext uri="{BB962C8B-B14F-4D97-AF65-F5344CB8AC3E}">
        <p14:creationId xmlns:p14="http://schemas.microsoft.com/office/powerpoint/2010/main" val="33713651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2DF07B-2C49-F0D0-B060-CB0E554E1F2E}"/>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endParaRPr lang="x-none"/>
          </a:p>
        </p:txBody>
      </p:sp>
      <p:sp>
        <p:nvSpPr>
          <p:cNvPr id="3" name="Вертикальный текст 2">
            <a:extLst>
              <a:ext uri="{FF2B5EF4-FFF2-40B4-BE49-F238E27FC236}">
                <a16:creationId xmlns:a16="http://schemas.microsoft.com/office/drawing/2014/main" id="{4FB0EA06-5213-0EB0-4EE9-74B29A61B005}"/>
              </a:ext>
            </a:extLst>
          </p:cNvPr>
          <p:cNvSpPr>
            <a:spLocks noGrp="1"/>
          </p:cNvSpPr>
          <p:nvPr>
            <p:ph type="body" orient="vert" idx="1"/>
          </p:nvPr>
        </p:nvSpPr>
        <p:spPr>
          <a:xfrm>
            <a:off x="838200" y="1825625"/>
            <a:ext cx="10515600" cy="4351338"/>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4" name="Дата 3">
            <a:extLst>
              <a:ext uri="{FF2B5EF4-FFF2-40B4-BE49-F238E27FC236}">
                <a16:creationId xmlns:a16="http://schemas.microsoft.com/office/drawing/2014/main" id="{85F1C8C6-1658-93C2-C9AB-37A23E026ECB}"/>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5" name="Нижний колонтитул 4">
            <a:extLst>
              <a:ext uri="{FF2B5EF4-FFF2-40B4-BE49-F238E27FC236}">
                <a16:creationId xmlns:a16="http://schemas.microsoft.com/office/drawing/2014/main" id="{EDB63F3C-51E1-95B1-3454-462C5314F748}"/>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Номер слайда 5">
            <a:extLst>
              <a:ext uri="{FF2B5EF4-FFF2-40B4-BE49-F238E27FC236}">
                <a16:creationId xmlns:a16="http://schemas.microsoft.com/office/drawing/2014/main" id="{1B4514D6-9140-D6F1-214C-F5465E3B01CE}"/>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267555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E8AC9AD-DB0A-724C-F000-71EA0F1FA618}"/>
              </a:ext>
            </a:extLst>
          </p:cNvPr>
          <p:cNvSpPr>
            <a:spLocks noGrp="1"/>
          </p:cNvSpPr>
          <p:nvPr>
            <p:ph type="title" orient="vert"/>
          </p:nvPr>
        </p:nvSpPr>
        <p:spPr>
          <a:xfrm>
            <a:off x="8724900" y="365125"/>
            <a:ext cx="2628900" cy="5811838"/>
          </a:xfrm>
          <a:prstGeom prst="rect">
            <a:avLst/>
          </a:prstGeom>
        </p:spPr>
        <p:txBody>
          <a:bodyPr vert="eaVert"/>
          <a:lstStyle/>
          <a:p>
            <a:r>
              <a:rPr lang="ru-RU"/>
              <a:t>Образец заголовка</a:t>
            </a:r>
            <a:endParaRPr lang="x-none"/>
          </a:p>
        </p:txBody>
      </p:sp>
      <p:sp>
        <p:nvSpPr>
          <p:cNvPr id="3" name="Вертикальный текст 2">
            <a:extLst>
              <a:ext uri="{FF2B5EF4-FFF2-40B4-BE49-F238E27FC236}">
                <a16:creationId xmlns:a16="http://schemas.microsoft.com/office/drawing/2014/main" id="{2927BFB1-D1F9-95F2-75D3-58932795B133}"/>
              </a:ext>
            </a:extLst>
          </p:cNvPr>
          <p:cNvSpPr>
            <a:spLocks noGrp="1"/>
          </p:cNvSpPr>
          <p:nvPr>
            <p:ph type="body" orient="vert" idx="1"/>
          </p:nvPr>
        </p:nvSpPr>
        <p:spPr>
          <a:xfrm>
            <a:off x="838200" y="365125"/>
            <a:ext cx="7734300" cy="5811838"/>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4" name="Дата 3">
            <a:extLst>
              <a:ext uri="{FF2B5EF4-FFF2-40B4-BE49-F238E27FC236}">
                <a16:creationId xmlns:a16="http://schemas.microsoft.com/office/drawing/2014/main" id="{A7CC2970-8113-E292-7C19-A3DEA152EB1C}"/>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5" name="Нижний колонтитул 4">
            <a:extLst>
              <a:ext uri="{FF2B5EF4-FFF2-40B4-BE49-F238E27FC236}">
                <a16:creationId xmlns:a16="http://schemas.microsoft.com/office/drawing/2014/main" id="{20D966EA-D5C2-4321-2472-67DFCB1063EC}"/>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Номер слайда 5">
            <a:extLst>
              <a:ext uri="{FF2B5EF4-FFF2-40B4-BE49-F238E27FC236}">
                <a16:creationId xmlns:a16="http://schemas.microsoft.com/office/drawing/2014/main" id="{D1207903-7780-CF11-89F0-6DCDEC81EDCB}"/>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219791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70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2C0394-EA04-7FBD-3751-298D27C1C22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ru-RU"/>
              <a:t>Образец заголовка</a:t>
            </a:r>
            <a:endParaRPr lang="x-none"/>
          </a:p>
        </p:txBody>
      </p:sp>
      <p:sp>
        <p:nvSpPr>
          <p:cNvPr id="3" name="Текст 2">
            <a:extLst>
              <a:ext uri="{FF2B5EF4-FFF2-40B4-BE49-F238E27FC236}">
                <a16:creationId xmlns:a16="http://schemas.microsoft.com/office/drawing/2014/main" id="{C91B26AC-269D-5726-BB14-A3FBB0CCE1E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D1A7E79-8CDB-4873-6C6E-98F602D8B764}"/>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5" name="Нижний колонтитул 4">
            <a:extLst>
              <a:ext uri="{FF2B5EF4-FFF2-40B4-BE49-F238E27FC236}">
                <a16:creationId xmlns:a16="http://schemas.microsoft.com/office/drawing/2014/main" id="{E63C9A7A-633C-EBB1-78A1-77D37197BFD1}"/>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6" name="Номер слайда 5">
            <a:extLst>
              <a:ext uri="{FF2B5EF4-FFF2-40B4-BE49-F238E27FC236}">
                <a16:creationId xmlns:a16="http://schemas.microsoft.com/office/drawing/2014/main" id="{DE729215-903C-4253-F1C2-7076227E8904}"/>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91017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B945EA-58F0-5066-3015-078248055EF6}"/>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endParaRPr lang="x-none"/>
          </a:p>
        </p:txBody>
      </p:sp>
      <p:sp>
        <p:nvSpPr>
          <p:cNvPr id="3" name="Объект 2">
            <a:extLst>
              <a:ext uri="{FF2B5EF4-FFF2-40B4-BE49-F238E27FC236}">
                <a16:creationId xmlns:a16="http://schemas.microsoft.com/office/drawing/2014/main" id="{B5374A1B-4303-D8BA-74F3-6ACAAFDBC2C5}"/>
              </a:ext>
            </a:extLst>
          </p:cNvPr>
          <p:cNvSpPr>
            <a:spLocks noGrp="1"/>
          </p:cNvSpPr>
          <p:nvPr>
            <p:ph sz="half" idx="1"/>
          </p:nvPr>
        </p:nvSpPr>
        <p:spPr>
          <a:xfrm>
            <a:off x="838200" y="1825625"/>
            <a:ext cx="5181600" cy="435133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4" name="Объект 3">
            <a:extLst>
              <a:ext uri="{FF2B5EF4-FFF2-40B4-BE49-F238E27FC236}">
                <a16:creationId xmlns:a16="http://schemas.microsoft.com/office/drawing/2014/main" id="{746B8C9A-1726-98E0-0301-726E9258EF19}"/>
              </a:ext>
            </a:extLst>
          </p:cNvPr>
          <p:cNvSpPr>
            <a:spLocks noGrp="1"/>
          </p:cNvSpPr>
          <p:nvPr>
            <p:ph sz="half" idx="2"/>
          </p:nvPr>
        </p:nvSpPr>
        <p:spPr>
          <a:xfrm>
            <a:off x="6172200" y="1825625"/>
            <a:ext cx="5181600" cy="435133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5" name="Дата 4">
            <a:extLst>
              <a:ext uri="{FF2B5EF4-FFF2-40B4-BE49-F238E27FC236}">
                <a16:creationId xmlns:a16="http://schemas.microsoft.com/office/drawing/2014/main" id="{BFCC0395-E38A-ADA2-783F-054B32CFE79E}"/>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6" name="Нижний колонтитул 5">
            <a:extLst>
              <a:ext uri="{FF2B5EF4-FFF2-40B4-BE49-F238E27FC236}">
                <a16:creationId xmlns:a16="http://schemas.microsoft.com/office/drawing/2014/main" id="{A3939347-19E7-7C14-5475-BB80E81ED550}"/>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7" name="Номер слайда 6">
            <a:extLst>
              <a:ext uri="{FF2B5EF4-FFF2-40B4-BE49-F238E27FC236}">
                <a16:creationId xmlns:a16="http://schemas.microsoft.com/office/drawing/2014/main" id="{A8628820-8017-F577-7314-0CA8468D0828}"/>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249640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68823-010D-3F09-0C39-72966B005C92}"/>
              </a:ext>
            </a:extLst>
          </p:cNvPr>
          <p:cNvSpPr>
            <a:spLocks noGrp="1"/>
          </p:cNvSpPr>
          <p:nvPr>
            <p:ph type="title"/>
          </p:nvPr>
        </p:nvSpPr>
        <p:spPr>
          <a:xfrm>
            <a:off x="839788" y="365125"/>
            <a:ext cx="10515600" cy="1325563"/>
          </a:xfrm>
          <a:prstGeom prst="rect">
            <a:avLst/>
          </a:prstGeom>
        </p:spPr>
        <p:txBody>
          <a:bodyPr/>
          <a:lstStyle/>
          <a:p>
            <a:r>
              <a:rPr lang="ru-RU"/>
              <a:t>Образец заголовка</a:t>
            </a:r>
            <a:endParaRPr lang="x-none"/>
          </a:p>
        </p:txBody>
      </p:sp>
      <p:sp>
        <p:nvSpPr>
          <p:cNvPr id="3" name="Текст 2">
            <a:extLst>
              <a:ext uri="{FF2B5EF4-FFF2-40B4-BE49-F238E27FC236}">
                <a16:creationId xmlns:a16="http://schemas.microsoft.com/office/drawing/2014/main" id="{28645A84-2514-5D34-0C8A-1682936589F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F3CC54A-A62A-397A-58F8-5CC9079FE5FF}"/>
              </a:ext>
            </a:extLst>
          </p:cNvPr>
          <p:cNvSpPr>
            <a:spLocks noGrp="1"/>
          </p:cNvSpPr>
          <p:nvPr>
            <p:ph sz="half" idx="2"/>
          </p:nvPr>
        </p:nvSpPr>
        <p:spPr>
          <a:xfrm>
            <a:off x="839788" y="2505075"/>
            <a:ext cx="5157787" cy="368458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5" name="Текст 4">
            <a:extLst>
              <a:ext uri="{FF2B5EF4-FFF2-40B4-BE49-F238E27FC236}">
                <a16:creationId xmlns:a16="http://schemas.microsoft.com/office/drawing/2014/main" id="{C746F5F5-B391-8DBA-B276-140ECFD084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0461D7F-B4C8-FE81-F057-1A776D48F92F}"/>
              </a:ext>
            </a:extLst>
          </p:cNvPr>
          <p:cNvSpPr>
            <a:spLocks noGrp="1"/>
          </p:cNvSpPr>
          <p:nvPr>
            <p:ph sz="quarter" idx="4"/>
          </p:nvPr>
        </p:nvSpPr>
        <p:spPr>
          <a:xfrm>
            <a:off x="6172200" y="2505075"/>
            <a:ext cx="5183188" cy="368458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7" name="Дата 6">
            <a:extLst>
              <a:ext uri="{FF2B5EF4-FFF2-40B4-BE49-F238E27FC236}">
                <a16:creationId xmlns:a16="http://schemas.microsoft.com/office/drawing/2014/main" id="{8368E550-7BAD-9A75-46EF-E94D83266E2C}"/>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8" name="Нижний колонтитул 7">
            <a:extLst>
              <a:ext uri="{FF2B5EF4-FFF2-40B4-BE49-F238E27FC236}">
                <a16:creationId xmlns:a16="http://schemas.microsoft.com/office/drawing/2014/main" id="{10FD80FF-A2F5-6C74-10CB-40CF1D54BE17}"/>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9" name="Номер слайда 8">
            <a:extLst>
              <a:ext uri="{FF2B5EF4-FFF2-40B4-BE49-F238E27FC236}">
                <a16:creationId xmlns:a16="http://schemas.microsoft.com/office/drawing/2014/main" id="{9253CEC2-A60F-E277-58DF-29855C56099D}"/>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364503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B59CF7-0AB0-E8C6-16F7-DC7701CEFF9A}"/>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endParaRPr lang="x-none"/>
          </a:p>
        </p:txBody>
      </p:sp>
      <p:sp>
        <p:nvSpPr>
          <p:cNvPr id="3" name="Дата 2">
            <a:extLst>
              <a:ext uri="{FF2B5EF4-FFF2-40B4-BE49-F238E27FC236}">
                <a16:creationId xmlns:a16="http://schemas.microsoft.com/office/drawing/2014/main" id="{7E285F38-4520-2A08-BBA3-9BDF99EEC074}"/>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4" name="Нижний колонтитул 3">
            <a:extLst>
              <a:ext uri="{FF2B5EF4-FFF2-40B4-BE49-F238E27FC236}">
                <a16:creationId xmlns:a16="http://schemas.microsoft.com/office/drawing/2014/main" id="{0F3B1244-4224-3A35-7C55-071D192380D6}"/>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5" name="Номер слайда 4">
            <a:extLst>
              <a:ext uri="{FF2B5EF4-FFF2-40B4-BE49-F238E27FC236}">
                <a16:creationId xmlns:a16="http://schemas.microsoft.com/office/drawing/2014/main" id="{FBDE6155-7AF9-1BF5-692F-AF7D7F623492}"/>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18956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2AF9326-E15A-6EFA-3767-8A257CF053F0}"/>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3" name="Нижний колонтитул 2">
            <a:extLst>
              <a:ext uri="{FF2B5EF4-FFF2-40B4-BE49-F238E27FC236}">
                <a16:creationId xmlns:a16="http://schemas.microsoft.com/office/drawing/2014/main" id="{AA246F77-3692-1645-F2B8-6595B25FE5A2}"/>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4" name="Номер слайда 3">
            <a:extLst>
              <a:ext uri="{FF2B5EF4-FFF2-40B4-BE49-F238E27FC236}">
                <a16:creationId xmlns:a16="http://schemas.microsoft.com/office/drawing/2014/main" id="{8A01033C-12DF-BC85-4C3A-383315AAD7F3}"/>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46567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2411FF-8FB1-11D5-BE9F-045B32B4110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ru-RU"/>
              <a:t>Образец заголовка</a:t>
            </a:r>
            <a:endParaRPr lang="x-none"/>
          </a:p>
        </p:txBody>
      </p:sp>
      <p:sp>
        <p:nvSpPr>
          <p:cNvPr id="3" name="Объект 2">
            <a:extLst>
              <a:ext uri="{FF2B5EF4-FFF2-40B4-BE49-F238E27FC236}">
                <a16:creationId xmlns:a16="http://schemas.microsoft.com/office/drawing/2014/main" id="{5C9EE2E4-CFB3-BBA9-F5D4-A4C48EA9C6E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x-none"/>
          </a:p>
        </p:txBody>
      </p:sp>
      <p:sp>
        <p:nvSpPr>
          <p:cNvPr id="4" name="Текст 3">
            <a:extLst>
              <a:ext uri="{FF2B5EF4-FFF2-40B4-BE49-F238E27FC236}">
                <a16:creationId xmlns:a16="http://schemas.microsoft.com/office/drawing/2014/main" id="{997C2383-D601-2B8B-E781-1602751C732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05BB304-74E3-31BB-588E-9480546916AB}"/>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6" name="Нижний колонтитул 5">
            <a:extLst>
              <a:ext uri="{FF2B5EF4-FFF2-40B4-BE49-F238E27FC236}">
                <a16:creationId xmlns:a16="http://schemas.microsoft.com/office/drawing/2014/main" id="{8CCBF817-60D6-E6BF-1235-9FB712BA674C}"/>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7" name="Номер слайда 6">
            <a:extLst>
              <a:ext uri="{FF2B5EF4-FFF2-40B4-BE49-F238E27FC236}">
                <a16:creationId xmlns:a16="http://schemas.microsoft.com/office/drawing/2014/main" id="{294A285B-60F2-0BC3-8141-3E0744048E57}"/>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148837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B75618-BD0D-CE72-B725-D481B2DD4C2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ru-RU"/>
              <a:t>Образец заголовка</a:t>
            </a:r>
            <a:endParaRPr lang="x-none"/>
          </a:p>
        </p:txBody>
      </p:sp>
      <p:sp>
        <p:nvSpPr>
          <p:cNvPr id="3" name="Рисунок 2">
            <a:extLst>
              <a:ext uri="{FF2B5EF4-FFF2-40B4-BE49-F238E27FC236}">
                <a16:creationId xmlns:a16="http://schemas.microsoft.com/office/drawing/2014/main" id="{F3CDA3BE-2F86-937A-9EDE-D52B156FD58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Текст 3">
            <a:extLst>
              <a:ext uri="{FF2B5EF4-FFF2-40B4-BE49-F238E27FC236}">
                <a16:creationId xmlns:a16="http://schemas.microsoft.com/office/drawing/2014/main" id="{9917AF4A-CD95-C20A-B54E-469417EF1C3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BA1B0F2-5776-CBC8-30CD-A840E2F81591}"/>
              </a:ext>
            </a:extLst>
          </p:cNvPr>
          <p:cNvSpPr>
            <a:spLocks noGrp="1"/>
          </p:cNvSpPr>
          <p:nvPr>
            <p:ph type="dt" sz="half" idx="10"/>
          </p:nvPr>
        </p:nvSpPr>
        <p:spPr>
          <a:xfrm>
            <a:off x="838200" y="6356350"/>
            <a:ext cx="2743200" cy="365125"/>
          </a:xfrm>
          <a:prstGeom prst="rect">
            <a:avLst/>
          </a:prstGeom>
        </p:spPr>
        <p:txBody>
          <a:bodyPr/>
          <a:lstStyle/>
          <a:p>
            <a:fld id="{495DAC0B-A8CF-4775-895C-F804F68D6A0E}" type="datetimeFigureOut">
              <a:rPr lang="x-none" smtClean="0"/>
              <a:pPr/>
              <a:t>06.03.2024</a:t>
            </a:fld>
            <a:endParaRPr lang="x-none"/>
          </a:p>
        </p:txBody>
      </p:sp>
      <p:sp>
        <p:nvSpPr>
          <p:cNvPr id="6" name="Нижний колонтитул 5">
            <a:extLst>
              <a:ext uri="{FF2B5EF4-FFF2-40B4-BE49-F238E27FC236}">
                <a16:creationId xmlns:a16="http://schemas.microsoft.com/office/drawing/2014/main" id="{BF5EADBE-9084-D4C8-4877-7732D767505E}"/>
              </a:ext>
            </a:extLst>
          </p:cNvPr>
          <p:cNvSpPr>
            <a:spLocks noGrp="1"/>
          </p:cNvSpPr>
          <p:nvPr>
            <p:ph type="ftr" sz="quarter" idx="11"/>
          </p:nvPr>
        </p:nvSpPr>
        <p:spPr>
          <a:xfrm>
            <a:off x="4038600" y="6356350"/>
            <a:ext cx="4114800" cy="365125"/>
          </a:xfrm>
          <a:prstGeom prst="rect">
            <a:avLst/>
          </a:prstGeom>
        </p:spPr>
        <p:txBody>
          <a:bodyPr/>
          <a:lstStyle/>
          <a:p>
            <a:endParaRPr lang="x-none"/>
          </a:p>
        </p:txBody>
      </p:sp>
      <p:sp>
        <p:nvSpPr>
          <p:cNvPr id="7" name="Номер слайда 6">
            <a:extLst>
              <a:ext uri="{FF2B5EF4-FFF2-40B4-BE49-F238E27FC236}">
                <a16:creationId xmlns:a16="http://schemas.microsoft.com/office/drawing/2014/main" id="{FD561265-279B-F54F-5A20-2F5797E8B593}"/>
              </a:ext>
            </a:extLst>
          </p:cNvPr>
          <p:cNvSpPr>
            <a:spLocks noGrp="1"/>
          </p:cNvSpPr>
          <p:nvPr>
            <p:ph type="sldNum" sz="quarter" idx="12"/>
          </p:nvPr>
        </p:nvSpPr>
        <p:spPr>
          <a:xfrm>
            <a:off x="8610600" y="6356350"/>
            <a:ext cx="2743200" cy="365125"/>
          </a:xfrm>
          <a:prstGeom prst="rect">
            <a:avLst/>
          </a:prstGeom>
        </p:spPr>
        <p:txBody>
          <a:bodyPr/>
          <a:lstStyle/>
          <a:p>
            <a:fld id="{8A4068C0-51E8-4A9C-ABB6-80F07FA61A3B}" type="slidenum">
              <a:rPr lang="x-none" smtClean="0"/>
              <a:pPr/>
              <a:t>‹#›</a:t>
            </a:fld>
            <a:endParaRPr lang="x-none"/>
          </a:p>
        </p:txBody>
      </p:sp>
    </p:spTree>
    <p:extLst>
      <p:ext uri="{BB962C8B-B14F-4D97-AF65-F5344CB8AC3E}">
        <p14:creationId xmlns:p14="http://schemas.microsoft.com/office/powerpoint/2010/main" val="313937312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9439D3F-97B1-2196-9E8D-7DC2F969B4CC}"/>
              </a:ext>
            </a:extLst>
          </p:cNvPr>
          <p:cNvSpPr>
            <a:spLocks noGrp="1"/>
          </p:cNvSpPr>
          <p:nvPr>
            <p:ph type="title" idx="4294967295"/>
          </p:nvPr>
        </p:nvSpPr>
        <p:spPr>
          <a:xfrm>
            <a:off x="279492" y="4698550"/>
            <a:ext cx="10515600" cy="1325563"/>
          </a:xfrm>
          <a:prstGeom prst="rect">
            <a:avLst/>
          </a:prstGeom>
        </p:spPr>
        <p:txBody>
          <a:bodyPr anchor="b" anchorCtr="0"/>
          <a:lstStyle/>
          <a:p>
            <a:pPr>
              <a:defRPr sz="3200"/>
            </a:pPr>
            <a:r>
              <a:rPr>
                <a:solidFill>
                  <a:srgbClr val="FFFFFF"/>
                </a:solidFill>
              </a:rPr>
              <a:t>Алгоритмы Дейкстры</a:t>
            </a:r>
          </a:p>
        </p:txBody>
      </p:sp>
      <p:sp>
        <p:nvSpPr>
          <p:cNvPr id="8" name="Shape 4">
            <a:extLst>
              <a:ext uri="{FF2B5EF4-FFF2-40B4-BE49-F238E27FC236}">
                <a16:creationId xmlns:a16="http://schemas.microsoft.com/office/drawing/2014/main" id="{2E3AF91E-191B-82F8-A63A-3B181E2ADE4C}"/>
              </a:ext>
            </a:extLst>
          </p:cNvPr>
          <p:cNvSpPr/>
          <p:nvPr/>
        </p:nvSpPr>
        <p:spPr>
          <a:xfrm>
            <a:off x="381782" y="6237053"/>
            <a:ext cx="8380715"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9" name="Text 0">
            <a:extLst>
              <a:ext uri="{FF2B5EF4-FFF2-40B4-BE49-F238E27FC236}">
                <a16:creationId xmlns:a16="http://schemas.microsoft.com/office/drawing/2014/main" id="{D308D6E1-C319-B0B0-B511-563CBD0E327A}"/>
              </a:ext>
            </a:extLst>
          </p:cNvPr>
          <p:cNvSpPr/>
          <p:nvPr/>
        </p:nvSpPr>
        <p:spPr>
          <a:xfrm>
            <a:off x="381092" y="4456340"/>
            <a:ext cx="8229600" cy="1257300"/>
          </a:xfrm>
          <a:prstGeom prst="rect">
            <a:avLst/>
          </a:prstGeom>
          <a:noFill/>
          <a:ln/>
        </p:spPr>
        <p:txBody>
          <a:bodyPr wrap="square" lIns="0" tIns="0" rIns="0" bIns="0" rtlCol="0" anchor="b"/>
          <a:lstStyle/>
          <a:p>
            <a:pPr algn="l">
              <a:lnSpc>
                <a:spcPts val="9900"/>
              </a:lnSpc>
            </a:pP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5" name="Shape 4">
            <a:extLst>
              <a:ext uri="{FF2B5EF4-FFF2-40B4-BE49-F238E27FC236}">
                <a16:creationId xmlns:a16="http://schemas.microsoft.com/office/drawing/2014/main" id="{5DE19D4A-4D8C-575B-B7E0-AE48393202D5}"/>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6" name="Shape 4">
            <a:extLst>
              <a:ext uri="{FF2B5EF4-FFF2-40B4-BE49-F238E27FC236}">
                <a16:creationId xmlns:a16="http://schemas.microsoft.com/office/drawing/2014/main" id="{1F3646CC-093C-44D7-1B49-1EB82CB53867}"/>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Tree>
    <p:extLst>
      <p:ext uri="{BB962C8B-B14F-4D97-AF65-F5344CB8AC3E}">
        <p14:creationId xmlns:p14="http://schemas.microsoft.com/office/powerpoint/2010/main" val="197558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06036-4794-3400-9A78-D21601BD1F09}"/>
            </a:ext>
          </a:extLst>
        </p:cNvPr>
        <p:cNvGrpSpPr/>
        <p:nvPr/>
      </p:nvGrpSpPr>
      <p:grpSpPr>
        <a:xfrm>
          <a:off x="0" y="0"/>
          <a:ext cx="0" cy="0"/>
          <a:chOff x="0" y="0"/>
          <a:chExt cx="0" cy="0"/>
        </a:xfrm>
      </p:grpSpPr>
      <p:sp>
        <p:nvSpPr>
          <p:cNvPr id="6" name="Заголовок 2">
            <a:extLst>
              <a:ext uri="{FF2B5EF4-FFF2-40B4-BE49-F238E27FC236}">
                <a16:creationId xmlns:a16="http://schemas.microsoft.com/office/drawing/2014/main" id="{55FE6B15-3576-90DA-E176-7BF7B22AC833}"/>
              </a:ext>
            </a:extLst>
          </p:cNvPr>
          <p:cNvSpPr txBox="1">
            <a:spLocks/>
          </p:cNvSpPr>
          <p:nvPr/>
        </p:nvSpPr>
        <p:spPr>
          <a:xfrm>
            <a:off x="279492" y="1018090"/>
            <a:ext cx="6064158"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3200"/>
            </a:pPr>
            <a:r>
              <a:rPr>
                <a:solidFill>
                  <a:srgbClr val="FFFFFF"/>
                </a:solidFill>
              </a:rPr>
              <a:t>Введение в алгоритмы Дейкстры</a:t>
            </a:r>
          </a:p>
        </p:txBody>
      </p:sp>
      <p:sp>
        <p:nvSpPr>
          <p:cNvPr id="11" name="Shape 4">
            <a:extLst>
              <a:ext uri="{FF2B5EF4-FFF2-40B4-BE49-F238E27FC236}">
                <a16:creationId xmlns:a16="http://schemas.microsoft.com/office/drawing/2014/main" id="{4FD98BB8-C309-E429-BD1E-F21EFBBDBA70}"/>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2" name="Shape 4">
            <a:extLst>
              <a:ext uri="{FF2B5EF4-FFF2-40B4-BE49-F238E27FC236}">
                <a16:creationId xmlns:a16="http://schemas.microsoft.com/office/drawing/2014/main" id="{4099F6D4-069D-F3C9-9EF4-5E0FDAC95329}"/>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3" name="Заголовок 2">
            <a:extLst>
              <a:ext uri="{FF2B5EF4-FFF2-40B4-BE49-F238E27FC236}">
                <a16:creationId xmlns:a16="http://schemas.microsoft.com/office/drawing/2014/main" id="{A5B1B3DA-1254-13DC-6DBE-ED8FAC2E313A}"/>
              </a:ext>
            </a:extLst>
          </p:cNvPr>
          <p:cNvSpPr txBox="1">
            <a:spLocks/>
          </p:cNvSpPr>
          <p:nvPr/>
        </p:nvSpPr>
        <p:spPr>
          <a:xfrm>
            <a:off x="279492" y="2650219"/>
            <a:ext cx="6064158" cy="2145215"/>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800"/>
            </a:pPr>
            <a:r>
              <a:rPr>
                <a:solidFill>
                  <a:srgbClr val="FFFFFF"/>
                </a:solidFill>
              </a:rPr>
              <a:t>Алгоритмы Дейкстры - это эффективные методы нахождения кратчайших путей в графе от одной из вершин до всех остальных. Вводная часть презентации посвящена общему описанию алгоритмов и их применению в различных областях, таких как транспортное планирование и компьютерные сети.</a:t>
            </a:r>
          </a:p>
        </p:txBody>
      </p:sp>
      <p:cxnSp>
        <p:nvCxnSpPr>
          <p:cNvPr id="19" name="Прямая соединительная линия 18">
            <a:extLst>
              <a:ext uri="{FF2B5EF4-FFF2-40B4-BE49-F238E27FC236}">
                <a16:creationId xmlns:a16="http://schemas.microsoft.com/office/drawing/2014/main" id="{587AF44B-D255-07A4-4843-A842A2696F2E}"/>
              </a:ext>
            </a:extLst>
          </p:cNvPr>
          <p:cNvCxnSpPr/>
          <p:nvPr/>
        </p:nvCxnSpPr>
        <p:spPr>
          <a:xfrm>
            <a:off x="6973964" y="1326393"/>
            <a:ext cx="0" cy="583894"/>
          </a:xfrm>
          <a:prstGeom prst="line">
            <a:avLst/>
          </a:prstGeom>
          <a:solidFill>
            <a:srgbClr val="4D00FE"/>
          </a:solidFill>
          <a:ln w="28575">
            <a:solidFill>
              <a:srgbClr val="FFFFFF"/>
            </a:solidFill>
            <a:prstDash val="solid"/>
            <a:headEnd type="none"/>
            <a:tailEnd type="none"/>
          </a:ln>
        </p:spPr>
      </p:cxnSp>
      <p:cxnSp>
        <p:nvCxnSpPr>
          <p:cNvPr id="20" name="Прямая соединительная линия 19">
            <a:extLst>
              <a:ext uri="{FF2B5EF4-FFF2-40B4-BE49-F238E27FC236}">
                <a16:creationId xmlns:a16="http://schemas.microsoft.com/office/drawing/2014/main" id="{0F9DC9A4-BCC6-2EFD-B8AD-EB50D302E203}"/>
              </a:ext>
            </a:extLst>
          </p:cNvPr>
          <p:cNvCxnSpPr>
            <a:cxnSpLocks/>
          </p:cNvCxnSpPr>
          <p:nvPr/>
        </p:nvCxnSpPr>
        <p:spPr>
          <a:xfrm>
            <a:off x="6959024" y="1326393"/>
            <a:ext cx="548263" cy="0"/>
          </a:xfrm>
          <a:prstGeom prst="line">
            <a:avLst/>
          </a:prstGeom>
          <a:solidFill>
            <a:srgbClr val="4D00FE"/>
          </a:solidFill>
          <a:ln w="28575">
            <a:solidFill>
              <a:srgbClr val="FFFFFF"/>
            </a:solidFill>
            <a:prstDash val="solid"/>
            <a:headEnd type="none"/>
            <a:tailEnd type="none"/>
          </a:ln>
        </p:spPr>
      </p:cxnSp>
      <p:grpSp>
        <p:nvGrpSpPr>
          <p:cNvPr id="26" name="Группа 25">
            <a:extLst>
              <a:ext uri="{FF2B5EF4-FFF2-40B4-BE49-F238E27FC236}">
                <a16:creationId xmlns:a16="http://schemas.microsoft.com/office/drawing/2014/main" id="{18061A35-A8EB-BD88-8EDD-BE8C163046CB}"/>
              </a:ext>
            </a:extLst>
          </p:cNvPr>
          <p:cNvGrpSpPr/>
          <p:nvPr/>
        </p:nvGrpSpPr>
        <p:grpSpPr>
          <a:xfrm rot="10800000">
            <a:off x="10764117" y="5648111"/>
            <a:ext cx="548263" cy="583894"/>
            <a:chOff x="7600766" y="1326393"/>
            <a:chExt cx="548263" cy="583894"/>
          </a:xfrm>
        </p:grpSpPr>
        <p:cxnSp>
          <p:nvCxnSpPr>
            <p:cNvPr id="24" name="Прямая соединительная линия 23">
              <a:extLst>
                <a:ext uri="{FF2B5EF4-FFF2-40B4-BE49-F238E27FC236}">
                  <a16:creationId xmlns:a16="http://schemas.microsoft.com/office/drawing/2014/main" id="{3DFD7C84-4363-4C21-B172-B6F0111062A0}"/>
                </a:ext>
              </a:extLst>
            </p:cNvPr>
            <p:cNvCxnSpPr/>
            <p:nvPr/>
          </p:nvCxnSpPr>
          <p:spPr>
            <a:xfrm>
              <a:off x="7615706" y="1326393"/>
              <a:ext cx="0" cy="583894"/>
            </a:xfrm>
            <a:prstGeom prst="line">
              <a:avLst/>
            </a:prstGeom>
            <a:solidFill>
              <a:srgbClr val="4D00FE"/>
            </a:solidFill>
            <a:ln w="28575">
              <a:solidFill>
                <a:srgbClr val="FFFFFF"/>
              </a:solidFill>
              <a:prstDash val="solid"/>
              <a:headEnd type="none"/>
              <a:tailEnd type="none"/>
            </a:ln>
          </p:spPr>
        </p:cxnSp>
        <p:cxnSp>
          <p:nvCxnSpPr>
            <p:cNvPr id="25" name="Прямая соединительная линия 24">
              <a:extLst>
                <a:ext uri="{FF2B5EF4-FFF2-40B4-BE49-F238E27FC236}">
                  <a16:creationId xmlns:a16="http://schemas.microsoft.com/office/drawing/2014/main" id="{8CC0D3B9-5EDC-0C82-BF2A-0A531A115F94}"/>
                </a:ext>
              </a:extLst>
            </p:cNvPr>
            <p:cNvCxnSpPr>
              <a:cxnSpLocks/>
            </p:cNvCxnSpPr>
            <p:nvPr/>
          </p:nvCxnSpPr>
          <p:spPr>
            <a:xfrm>
              <a:off x="7600766" y="1326393"/>
              <a:ext cx="548263" cy="0"/>
            </a:xfrm>
            <a:prstGeom prst="line">
              <a:avLst/>
            </a:prstGeom>
            <a:solidFill>
              <a:srgbClr val="4D00FE"/>
            </a:solidFill>
            <a:ln w="28575">
              <a:solidFill>
                <a:srgbClr val="FFFFFF"/>
              </a:solidFill>
              <a:prstDash val="solid"/>
              <a:headEnd type="none"/>
              <a:tailEnd type="none"/>
            </a:ln>
          </p:spPr>
        </p:cxnSp>
      </p:grpSp>
      <p:sp>
        <p:nvSpPr>
          <p:cNvPr id="30" name="Shape 4">
            <a:extLst>
              <a:ext uri="{FF2B5EF4-FFF2-40B4-BE49-F238E27FC236}">
                <a16:creationId xmlns:a16="http://schemas.microsoft.com/office/drawing/2014/main" id="{4A089F47-B29A-8C15-32E5-1922338F145B}"/>
              </a:ext>
            </a:extLst>
          </p:cNvPr>
          <p:cNvSpPr/>
          <p:nvPr/>
        </p:nvSpPr>
        <p:spPr>
          <a:xfrm>
            <a:off x="381783" y="2503756"/>
            <a:ext cx="2393167" cy="0"/>
          </a:xfrm>
          <a:prstGeom prst="line">
            <a:avLst/>
          </a:prstGeom>
          <a:solidFill>
            <a:srgbClr val="4D00FE"/>
          </a:solidFill>
          <a:ln w="28575">
            <a:solidFill>
              <a:srgbClr val="FFFFFF"/>
            </a:solidFill>
            <a:prstDash val="dash"/>
            <a:headEnd type="none"/>
            <a:tailEnd type="none"/>
          </a:ln>
        </p:spPr>
        <p:txBody>
          <a:bodyPr/>
          <a:lstStyle/>
          <a:p>
            <a:endParaRPr lang="x-none"/>
          </a:p>
        </p:txBody>
      </p:sp>
      <p:sp>
        <p:nvSpPr>
          <p:cNvPr id="32" name="Стрелка: шеврон 31">
            <a:extLst>
              <a:ext uri="{FF2B5EF4-FFF2-40B4-BE49-F238E27FC236}">
                <a16:creationId xmlns:a16="http://schemas.microsoft.com/office/drawing/2014/main" id="{AC6D4346-E33E-78A4-A5D7-CA50C29FF32B}"/>
              </a:ext>
            </a:extLst>
          </p:cNvPr>
          <p:cNvSpPr/>
          <p:nvPr/>
        </p:nvSpPr>
        <p:spPr>
          <a:xfrm>
            <a:off x="2707252"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3" name="Стрелка: шеврон 32">
            <a:extLst>
              <a:ext uri="{FF2B5EF4-FFF2-40B4-BE49-F238E27FC236}">
                <a16:creationId xmlns:a16="http://schemas.microsoft.com/office/drawing/2014/main" id="{73DF3C30-2B2C-6155-197D-3E3178838355}"/>
              </a:ext>
            </a:extLst>
          </p:cNvPr>
          <p:cNvSpPr/>
          <p:nvPr/>
        </p:nvSpPr>
        <p:spPr>
          <a:xfrm>
            <a:off x="3325130"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4" name="Стрелка: шеврон 33">
            <a:extLst>
              <a:ext uri="{FF2B5EF4-FFF2-40B4-BE49-F238E27FC236}">
                <a16:creationId xmlns:a16="http://schemas.microsoft.com/office/drawing/2014/main" id="{9A585805-A2F6-2432-3457-C627CD081FDE}"/>
              </a:ext>
            </a:extLst>
          </p:cNvPr>
          <p:cNvSpPr/>
          <p:nvPr/>
        </p:nvSpPr>
        <p:spPr>
          <a:xfrm>
            <a:off x="3943009"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5" name="Стрелка: шеврон 34">
            <a:extLst>
              <a:ext uri="{FF2B5EF4-FFF2-40B4-BE49-F238E27FC236}">
                <a16:creationId xmlns:a16="http://schemas.microsoft.com/office/drawing/2014/main" id="{99387F4F-7C77-C80C-7543-A45F587448FE}"/>
              </a:ext>
            </a:extLst>
          </p:cNvPr>
          <p:cNvSpPr/>
          <p:nvPr/>
        </p:nvSpPr>
        <p:spPr>
          <a:xfrm>
            <a:off x="4560887"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pic>
        <p:nvPicPr>
          <p:cNvPr id="36" name="Picture 35" descr="temp_image.png"/>
          <p:cNvPicPr>
            <a:picLocks noChangeAspect="1"/>
          </p:cNvPicPr>
          <p:nvPr/>
        </p:nvPicPr>
        <p:blipFill>
          <a:blip r:embed="rId2"/>
          <a:stretch>
            <a:fillRect/>
          </a:stretch>
        </p:blipFill>
        <p:spPr>
          <a:xfrm>
            <a:off x="7086600" y="1508760"/>
            <a:ext cx="4069080" cy="4572000"/>
          </a:xfrm>
          <a:prstGeom prst="rect">
            <a:avLst/>
          </a:prstGeom>
        </p:spPr>
      </p:pic>
    </p:spTree>
    <p:extLst>
      <p:ext uri="{BB962C8B-B14F-4D97-AF65-F5344CB8AC3E}">
        <p14:creationId xmlns:p14="http://schemas.microsoft.com/office/powerpoint/2010/main" val="239434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D8C33-B9AD-B539-7F08-E62EB829C373}"/>
            </a:ext>
          </a:extLst>
        </p:cNvPr>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4DEF921E-2B72-2F16-D807-C417573C6AD3}"/>
              </a:ext>
            </a:extLst>
          </p:cNvPr>
          <p:cNvSpPr/>
          <p:nvPr/>
        </p:nvSpPr>
        <p:spPr>
          <a:xfrm>
            <a:off x="-774700" y="4762500"/>
            <a:ext cx="14287499" cy="7429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grpSp>
        <p:nvGrpSpPr>
          <p:cNvPr id="16" name="Группа 15">
            <a:extLst>
              <a:ext uri="{FF2B5EF4-FFF2-40B4-BE49-F238E27FC236}">
                <a16:creationId xmlns:a16="http://schemas.microsoft.com/office/drawing/2014/main" id="{F5498847-B7BF-A702-241B-3D273F5BF01A}"/>
              </a:ext>
            </a:extLst>
          </p:cNvPr>
          <p:cNvGrpSpPr/>
          <p:nvPr/>
        </p:nvGrpSpPr>
        <p:grpSpPr>
          <a:xfrm>
            <a:off x="7855342" y="3656291"/>
            <a:ext cx="1976640" cy="583896"/>
            <a:chOff x="10297839" y="4352323"/>
            <a:chExt cx="2979290" cy="880077"/>
          </a:xfrm>
        </p:grpSpPr>
        <p:sp>
          <p:nvSpPr>
            <p:cNvPr id="3" name="Стрелка: шеврон 2">
              <a:extLst>
                <a:ext uri="{FF2B5EF4-FFF2-40B4-BE49-F238E27FC236}">
                  <a16:creationId xmlns:a16="http://schemas.microsoft.com/office/drawing/2014/main" id="{BF9F0968-7592-A41A-09BC-EBB84E7A3C29}"/>
                </a:ext>
              </a:extLst>
            </p:cNvPr>
            <p:cNvSpPr/>
            <p:nvPr/>
          </p:nvSpPr>
          <p:spPr>
            <a:xfrm>
              <a:off x="10297839"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 name="Стрелка: шеврон 3">
              <a:extLst>
                <a:ext uri="{FF2B5EF4-FFF2-40B4-BE49-F238E27FC236}">
                  <a16:creationId xmlns:a16="http://schemas.microsoft.com/office/drawing/2014/main" id="{FE0E3D39-E029-B319-75B1-16EBBFC49D22}"/>
                </a:ext>
              </a:extLst>
            </p:cNvPr>
            <p:cNvSpPr/>
            <p:nvPr/>
          </p:nvSpPr>
          <p:spPr>
            <a:xfrm>
              <a:off x="10652127"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 name="Стрелка: шеврон 4">
              <a:extLst>
                <a:ext uri="{FF2B5EF4-FFF2-40B4-BE49-F238E27FC236}">
                  <a16:creationId xmlns:a16="http://schemas.microsoft.com/office/drawing/2014/main" id="{971212CB-298C-DDE3-4DA1-2B6F577AC12E}"/>
                </a:ext>
              </a:extLst>
            </p:cNvPr>
            <p:cNvSpPr/>
            <p:nvPr/>
          </p:nvSpPr>
          <p:spPr>
            <a:xfrm>
              <a:off x="11006415"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7" name="Стрелка: шеврон 6">
              <a:extLst>
                <a:ext uri="{FF2B5EF4-FFF2-40B4-BE49-F238E27FC236}">
                  <a16:creationId xmlns:a16="http://schemas.microsoft.com/office/drawing/2014/main" id="{036101A9-1A5A-D00C-4489-726C14FFDE03}"/>
                </a:ext>
              </a:extLst>
            </p:cNvPr>
            <p:cNvSpPr/>
            <p:nvPr/>
          </p:nvSpPr>
          <p:spPr>
            <a:xfrm>
              <a:off x="11360702"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9" name="Стрелка: шеврон 8">
              <a:extLst>
                <a:ext uri="{FF2B5EF4-FFF2-40B4-BE49-F238E27FC236}">
                  <a16:creationId xmlns:a16="http://schemas.microsoft.com/office/drawing/2014/main" id="{213E9A92-E730-EBAC-087F-1AD8AA30EECB}"/>
                </a:ext>
              </a:extLst>
            </p:cNvPr>
            <p:cNvSpPr/>
            <p:nvPr/>
          </p:nvSpPr>
          <p:spPr>
            <a:xfrm>
              <a:off x="11714990"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10" name="Стрелка: шеврон 9">
              <a:extLst>
                <a:ext uri="{FF2B5EF4-FFF2-40B4-BE49-F238E27FC236}">
                  <a16:creationId xmlns:a16="http://schemas.microsoft.com/office/drawing/2014/main" id="{22BA3624-7EB1-5D85-EBC3-9109D41B1A10}"/>
                </a:ext>
              </a:extLst>
            </p:cNvPr>
            <p:cNvSpPr/>
            <p:nvPr/>
          </p:nvSpPr>
          <p:spPr>
            <a:xfrm>
              <a:off x="12069278"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14" name="Стрелка: шеврон 13">
              <a:extLst>
                <a:ext uri="{FF2B5EF4-FFF2-40B4-BE49-F238E27FC236}">
                  <a16:creationId xmlns:a16="http://schemas.microsoft.com/office/drawing/2014/main" id="{A1E415C2-CBA9-466B-D0BF-409100BAD0F5}"/>
                </a:ext>
              </a:extLst>
            </p:cNvPr>
            <p:cNvSpPr/>
            <p:nvPr/>
          </p:nvSpPr>
          <p:spPr>
            <a:xfrm>
              <a:off x="12423566"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15" name="Стрелка: шеврон 14">
              <a:extLst>
                <a:ext uri="{FF2B5EF4-FFF2-40B4-BE49-F238E27FC236}">
                  <a16:creationId xmlns:a16="http://schemas.microsoft.com/office/drawing/2014/main" id="{1FDF019C-DF26-3041-F9CA-5145BE2A2C01}"/>
                </a:ext>
              </a:extLst>
            </p:cNvPr>
            <p:cNvSpPr/>
            <p:nvPr/>
          </p:nvSpPr>
          <p:spPr>
            <a:xfrm>
              <a:off x="12777854"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grpSp>
      <p:sp>
        <p:nvSpPr>
          <p:cNvPr id="6" name="Заголовок 2">
            <a:extLst>
              <a:ext uri="{FF2B5EF4-FFF2-40B4-BE49-F238E27FC236}">
                <a16:creationId xmlns:a16="http://schemas.microsoft.com/office/drawing/2014/main" id="{FCCB69B3-B376-CA8E-233A-08662F9EB9A0}"/>
              </a:ext>
            </a:extLst>
          </p:cNvPr>
          <p:cNvSpPr txBox="1">
            <a:spLocks/>
          </p:cNvSpPr>
          <p:nvPr/>
        </p:nvSpPr>
        <p:spPr>
          <a:xfrm>
            <a:off x="279492" y="1018090"/>
            <a:ext cx="6064158"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3200"/>
            </a:pPr>
            <a:r>
              <a:rPr>
                <a:solidFill>
                  <a:srgbClr val="FFFFFF"/>
                </a:solidFill>
              </a:rPr>
              <a:t>Принцип работы алгоритмов Дейкстры</a:t>
            </a:r>
          </a:p>
        </p:txBody>
      </p:sp>
      <p:sp>
        <p:nvSpPr>
          <p:cNvPr id="11" name="Shape 4">
            <a:extLst>
              <a:ext uri="{FF2B5EF4-FFF2-40B4-BE49-F238E27FC236}">
                <a16:creationId xmlns:a16="http://schemas.microsoft.com/office/drawing/2014/main" id="{E8B3A64E-A6FE-DF65-CF32-76E5A258BCB3}"/>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2" name="Shape 4">
            <a:extLst>
              <a:ext uri="{FF2B5EF4-FFF2-40B4-BE49-F238E27FC236}">
                <a16:creationId xmlns:a16="http://schemas.microsoft.com/office/drawing/2014/main" id="{218DB567-0283-A27A-7734-BCADB0275D0A}"/>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3" name="Заголовок 2">
            <a:extLst>
              <a:ext uri="{FF2B5EF4-FFF2-40B4-BE49-F238E27FC236}">
                <a16:creationId xmlns:a16="http://schemas.microsoft.com/office/drawing/2014/main" id="{9F10F255-E96F-1872-70E2-81470C25BF5F}"/>
              </a:ext>
            </a:extLst>
          </p:cNvPr>
          <p:cNvSpPr txBox="1">
            <a:spLocks/>
          </p:cNvSpPr>
          <p:nvPr/>
        </p:nvSpPr>
        <p:spPr>
          <a:xfrm>
            <a:off x="279491" y="2163242"/>
            <a:ext cx="11912509" cy="2145215"/>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800"/>
            </a:pPr>
            <a:r>
              <a:rPr>
                <a:solidFill>
                  <a:srgbClr val="FFFFFF"/>
                </a:solidFill>
              </a:rPr>
              <a:t>На этой странице подробно рассматривается принцип работы алгоритма Дейкстры. Этот метод ищет кратчайшие пути от одной из вершин графа до всех остальных, обновляя длины путей на каждом шаге. Разбор шагов алгоритма позволяет увидеть, как именно происходит поиск оптимального пути.</a:t>
            </a:r>
          </a:p>
        </p:txBody>
      </p:sp>
      <p:grpSp>
        <p:nvGrpSpPr>
          <p:cNvPr id="2" name="Группа 1">
            <a:extLst>
              <a:ext uri="{FF2B5EF4-FFF2-40B4-BE49-F238E27FC236}">
                <a16:creationId xmlns:a16="http://schemas.microsoft.com/office/drawing/2014/main" id="{0A6507F2-9C3B-0F20-57C8-C39E858D38FE}"/>
              </a:ext>
            </a:extLst>
          </p:cNvPr>
          <p:cNvGrpSpPr/>
          <p:nvPr/>
        </p:nvGrpSpPr>
        <p:grpSpPr>
          <a:xfrm>
            <a:off x="3075521" y="3712227"/>
            <a:ext cx="548263" cy="583894"/>
            <a:chOff x="6959024" y="1326393"/>
            <a:chExt cx="548263" cy="583894"/>
          </a:xfrm>
        </p:grpSpPr>
        <p:cxnSp>
          <p:nvCxnSpPr>
            <p:cNvPr id="19" name="Прямая соединительная линия 18">
              <a:extLst>
                <a:ext uri="{FF2B5EF4-FFF2-40B4-BE49-F238E27FC236}">
                  <a16:creationId xmlns:a16="http://schemas.microsoft.com/office/drawing/2014/main" id="{A2AEA8E9-174B-A74C-8126-805EE1EDEA7A}"/>
                </a:ext>
              </a:extLst>
            </p:cNvPr>
            <p:cNvCxnSpPr/>
            <p:nvPr/>
          </p:nvCxnSpPr>
          <p:spPr>
            <a:xfrm>
              <a:off x="6973964" y="1326393"/>
              <a:ext cx="0" cy="583894"/>
            </a:xfrm>
            <a:prstGeom prst="line">
              <a:avLst/>
            </a:prstGeom>
            <a:solidFill>
              <a:srgbClr val="4D00FE"/>
            </a:solidFill>
            <a:ln w="28575">
              <a:solidFill>
                <a:srgbClr val="FFFFFF"/>
              </a:solidFill>
              <a:prstDash val="solid"/>
              <a:headEnd type="none"/>
              <a:tailEnd type="none"/>
            </a:ln>
          </p:spPr>
        </p:cxnSp>
        <p:cxnSp>
          <p:nvCxnSpPr>
            <p:cNvPr id="20" name="Прямая соединительная линия 19">
              <a:extLst>
                <a:ext uri="{FF2B5EF4-FFF2-40B4-BE49-F238E27FC236}">
                  <a16:creationId xmlns:a16="http://schemas.microsoft.com/office/drawing/2014/main" id="{1CD1F738-2F5D-165D-876D-85D0F9CA2D84}"/>
                </a:ext>
              </a:extLst>
            </p:cNvPr>
            <p:cNvCxnSpPr>
              <a:cxnSpLocks/>
            </p:cNvCxnSpPr>
            <p:nvPr/>
          </p:nvCxnSpPr>
          <p:spPr>
            <a:xfrm>
              <a:off x="6959024" y="1326393"/>
              <a:ext cx="548263" cy="0"/>
            </a:xfrm>
            <a:prstGeom prst="line">
              <a:avLst/>
            </a:prstGeom>
            <a:solidFill>
              <a:srgbClr val="4D00FE"/>
            </a:solidFill>
            <a:ln w="28575">
              <a:solidFill>
                <a:srgbClr val="FFFFFF"/>
              </a:solidFill>
              <a:prstDash val="solid"/>
              <a:headEnd type="none"/>
              <a:tailEnd type="none"/>
            </a:ln>
          </p:spPr>
        </p:cxnSp>
      </p:grpSp>
      <p:grpSp>
        <p:nvGrpSpPr>
          <p:cNvPr id="26" name="Группа 25">
            <a:extLst>
              <a:ext uri="{FF2B5EF4-FFF2-40B4-BE49-F238E27FC236}">
                <a16:creationId xmlns:a16="http://schemas.microsoft.com/office/drawing/2014/main" id="{10A877EB-4B88-ADEE-A97E-06D323C17F69}"/>
              </a:ext>
            </a:extLst>
          </p:cNvPr>
          <p:cNvGrpSpPr/>
          <p:nvPr/>
        </p:nvGrpSpPr>
        <p:grpSpPr>
          <a:xfrm rot="10800000">
            <a:off x="8549182" y="6152428"/>
            <a:ext cx="548263" cy="583894"/>
            <a:chOff x="7600766" y="1326393"/>
            <a:chExt cx="548263" cy="583894"/>
          </a:xfrm>
        </p:grpSpPr>
        <p:cxnSp>
          <p:nvCxnSpPr>
            <p:cNvPr id="24" name="Прямая соединительная линия 23">
              <a:extLst>
                <a:ext uri="{FF2B5EF4-FFF2-40B4-BE49-F238E27FC236}">
                  <a16:creationId xmlns:a16="http://schemas.microsoft.com/office/drawing/2014/main" id="{63A2D7A6-3659-0D71-F15D-16865ED82EBC}"/>
                </a:ext>
              </a:extLst>
            </p:cNvPr>
            <p:cNvCxnSpPr/>
            <p:nvPr/>
          </p:nvCxnSpPr>
          <p:spPr>
            <a:xfrm>
              <a:off x="7615706" y="1326393"/>
              <a:ext cx="0" cy="583894"/>
            </a:xfrm>
            <a:prstGeom prst="line">
              <a:avLst/>
            </a:prstGeom>
            <a:solidFill>
              <a:srgbClr val="4D00FE"/>
            </a:solidFill>
            <a:ln w="28575">
              <a:solidFill>
                <a:srgbClr val="FFFFFF"/>
              </a:solidFill>
              <a:prstDash val="solid"/>
              <a:headEnd type="none"/>
              <a:tailEnd type="none"/>
            </a:ln>
          </p:spPr>
        </p:cxnSp>
        <p:cxnSp>
          <p:nvCxnSpPr>
            <p:cNvPr id="25" name="Прямая соединительная линия 24">
              <a:extLst>
                <a:ext uri="{FF2B5EF4-FFF2-40B4-BE49-F238E27FC236}">
                  <a16:creationId xmlns:a16="http://schemas.microsoft.com/office/drawing/2014/main" id="{AA4A0276-2AE8-4C34-4480-F0E63672BA3D}"/>
                </a:ext>
              </a:extLst>
            </p:cNvPr>
            <p:cNvCxnSpPr>
              <a:cxnSpLocks/>
            </p:cNvCxnSpPr>
            <p:nvPr/>
          </p:nvCxnSpPr>
          <p:spPr>
            <a:xfrm>
              <a:off x="7600766" y="1326393"/>
              <a:ext cx="548263" cy="0"/>
            </a:xfrm>
            <a:prstGeom prst="line">
              <a:avLst/>
            </a:prstGeom>
            <a:solidFill>
              <a:srgbClr val="4D00FE"/>
            </a:solidFill>
            <a:ln w="28575">
              <a:solidFill>
                <a:srgbClr val="FFFFFF"/>
              </a:solidFill>
              <a:prstDash val="solid"/>
              <a:headEnd type="none"/>
              <a:tailEnd type="none"/>
            </a:ln>
          </p:spPr>
        </p:cxnSp>
      </p:grpSp>
      <p:sp>
        <p:nvSpPr>
          <p:cNvPr id="30" name="Shape 4">
            <a:extLst>
              <a:ext uri="{FF2B5EF4-FFF2-40B4-BE49-F238E27FC236}">
                <a16:creationId xmlns:a16="http://schemas.microsoft.com/office/drawing/2014/main" id="{AEBA0083-2A11-B2BB-2CAB-7E0268558B2F}"/>
              </a:ext>
            </a:extLst>
          </p:cNvPr>
          <p:cNvSpPr/>
          <p:nvPr/>
        </p:nvSpPr>
        <p:spPr>
          <a:xfrm>
            <a:off x="381783" y="1910287"/>
            <a:ext cx="2393167" cy="0"/>
          </a:xfrm>
          <a:prstGeom prst="line">
            <a:avLst/>
          </a:prstGeom>
          <a:solidFill>
            <a:srgbClr val="4D00FE"/>
          </a:solidFill>
          <a:ln w="28575">
            <a:solidFill>
              <a:srgbClr val="FFFFFF"/>
            </a:solidFill>
            <a:prstDash val="dash"/>
            <a:headEnd type="none"/>
            <a:tailEnd type="none"/>
          </a:ln>
        </p:spPr>
        <p:txBody>
          <a:bodyPr/>
          <a:lstStyle/>
          <a:p>
            <a:endParaRPr lang="x-none"/>
          </a:p>
        </p:txBody>
      </p:sp>
      <p:pic>
        <p:nvPicPr>
          <p:cNvPr id="31" name="Picture 30" descr="temp_image.png"/>
          <p:cNvPicPr>
            <a:picLocks noChangeAspect="1"/>
          </p:cNvPicPr>
          <p:nvPr/>
        </p:nvPicPr>
        <p:blipFill>
          <a:blip r:embed="rId2"/>
          <a:stretch>
            <a:fillRect/>
          </a:stretch>
        </p:blipFill>
        <p:spPr>
          <a:xfrm>
            <a:off x="3337560" y="3931920"/>
            <a:ext cx="5577840" cy="2560320"/>
          </a:xfrm>
          <a:prstGeom prst="rect">
            <a:avLst/>
          </a:prstGeom>
        </p:spPr>
      </p:pic>
    </p:spTree>
    <p:extLst>
      <p:ext uri="{BB962C8B-B14F-4D97-AF65-F5344CB8AC3E}">
        <p14:creationId xmlns:p14="http://schemas.microsoft.com/office/powerpoint/2010/main" val="3927954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06036-4794-3400-9A78-D21601BD1F09}"/>
            </a:ext>
          </a:extLst>
        </p:cNvPr>
        <p:cNvGrpSpPr/>
        <p:nvPr/>
      </p:nvGrpSpPr>
      <p:grpSpPr>
        <a:xfrm>
          <a:off x="0" y="0"/>
          <a:ext cx="0" cy="0"/>
          <a:chOff x="0" y="0"/>
          <a:chExt cx="0" cy="0"/>
        </a:xfrm>
      </p:grpSpPr>
      <p:sp>
        <p:nvSpPr>
          <p:cNvPr id="6" name="Заголовок 2">
            <a:extLst>
              <a:ext uri="{FF2B5EF4-FFF2-40B4-BE49-F238E27FC236}">
                <a16:creationId xmlns:a16="http://schemas.microsoft.com/office/drawing/2014/main" id="{55FE6B15-3576-90DA-E176-7BF7B22AC833}"/>
              </a:ext>
            </a:extLst>
          </p:cNvPr>
          <p:cNvSpPr txBox="1">
            <a:spLocks/>
          </p:cNvSpPr>
          <p:nvPr/>
        </p:nvSpPr>
        <p:spPr>
          <a:xfrm>
            <a:off x="279492" y="1018090"/>
            <a:ext cx="6064158"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3200"/>
            </a:pPr>
            <a:r>
              <a:rPr>
                <a:solidFill>
                  <a:srgbClr val="FFFFFF"/>
                </a:solidFill>
              </a:rPr>
              <a:t>Сложность алгоритма Дейкстры</a:t>
            </a:r>
          </a:p>
        </p:txBody>
      </p:sp>
      <p:sp>
        <p:nvSpPr>
          <p:cNvPr id="11" name="Shape 4">
            <a:extLst>
              <a:ext uri="{FF2B5EF4-FFF2-40B4-BE49-F238E27FC236}">
                <a16:creationId xmlns:a16="http://schemas.microsoft.com/office/drawing/2014/main" id="{4FD98BB8-C309-E429-BD1E-F21EFBBDBA70}"/>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2" name="Shape 4">
            <a:extLst>
              <a:ext uri="{FF2B5EF4-FFF2-40B4-BE49-F238E27FC236}">
                <a16:creationId xmlns:a16="http://schemas.microsoft.com/office/drawing/2014/main" id="{4099F6D4-069D-F3C9-9EF4-5E0FDAC95329}"/>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3" name="Заголовок 2">
            <a:extLst>
              <a:ext uri="{FF2B5EF4-FFF2-40B4-BE49-F238E27FC236}">
                <a16:creationId xmlns:a16="http://schemas.microsoft.com/office/drawing/2014/main" id="{A5B1B3DA-1254-13DC-6DBE-ED8FAC2E313A}"/>
              </a:ext>
            </a:extLst>
          </p:cNvPr>
          <p:cNvSpPr txBox="1">
            <a:spLocks/>
          </p:cNvSpPr>
          <p:nvPr/>
        </p:nvSpPr>
        <p:spPr>
          <a:xfrm>
            <a:off x="279492" y="2650219"/>
            <a:ext cx="6064158" cy="2145215"/>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800"/>
            </a:pPr>
            <a:r>
              <a:rPr>
                <a:solidFill>
                  <a:srgbClr val="FFFFFF"/>
                </a:solidFill>
              </a:rPr>
              <a:t>Одним из важных аспектов алгоритмов является их вычислительная сложность. На данной странице исследуется сложность алгоритма Дейкстры и способы оптимизации его работы. Понимание сложности помогает выбрать наиболее подходящий метод для конкретной задачи.</a:t>
            </a:r>
          </a:p>
        </p:txBody>
      </p:sp>
      <p:cxnSp>
        <p:nvCxnSpPr>
          <p:cNvPr id="19" name="Прямая соединительная линия 18">
            <a:extLst>
              <a:ext uri="{FF2B5EF4-FFF2-40B4-BE49-F238E27FC236}">
                <a16:creationId xmlns:a16="http://schemas.microsoft.com/office/drawing/2014/main" id="{587AF44B-D255-07A4-4843-A842A2696F2E}"/>
              </a:ext>
            </a:extLst>
          </p:cNvPr>
          <p:cNvCxnSpPr/>
          <p:nvPr/>
        </p:nvCxnSpPr>
        <p:spPr>
          <a:xfrm>
            <a:off x="6973964" y="1326393"/>
            <a:ext cx="0" cy="583894"/>
          </a:xfrm>
          <a:prstGeom prst="line">
            <a:avLst/>
          </a:prstGeom>
          <a:solidFill>
            <a:srgbClr val="4D00FE"/>
          </a:solidFill>
          <a:ln w="28575">
            <a:solidFill>
              <a:srgbClr val="FFFFFF"/>
            </a:solidFill>
            <a:prstDash val="solid"/>
            <a:headEnd type="none"/>
            <a:tailEnd type="none"/>
          </a:ln>
        </p:spPr>
      </p:cxnSp>
      <p:cxnSp>
        <p:nvCxnSpPr>
          <p:cNvPr id="20" name="Прямая соединительная линия 19">
            <a:extLst>
              <a:ext uri="{FF2B5EF4-FFF2-40B4-BE49-F238E27FC236}">
                <a16:creationId xmlns:a16="http://schemas.microsoft.com/office/drawing/2014/main" id="{0F9DC9A4-BCC6-2EFD-B8AD-EB50D302E203}"/>
              </a:ext>
            </a:extLst>
          </p:cNvPr>
          <p:cNvCxnSpPr>
            <a:cxnSpLocks/>
          </p:cNvCxnSpPr>
          <p:nvPr/>
        </p:nvCxnSpPr>
        <p:spPr>
          <a:xfrm>
            <a:off x="6959024" y="1326393"/>
            <a:ext cx="548263" cy="0"/>
          </a:xfrm>
          <a:prstGeom prst="line">
            <a:avLst/>
          </a:prstGeom>
          <a:solidFill>
            <a:srgbClr val="4D00FE"/>
          </a:solidFill>
          <a:ln w="28575">
            <a:solidFill>
              <a:srgbClr val="FFFFFF"/>
            </a:solidFill>
            <a:prstDash val="solid"/>
            <a:headEnd type="none"/>
            <a:tailEnd type="none"/>
          </a:ln>
        </p:spPr>
      </p:cxnSp>
      <p:grpSp>
        <p:nvGrpSpPr>
          <p:cNvPr id="26" name="Группа 25">
            <a:extLst>
              <a:ext uri="{FF2B5EF4-FFF2-40B4-BE49-F238E27FC236}">
                <a16:creationId xmlns:a16="http://schemas.microsoft.com/office/drawing/2014/main" id="{18061A35-A8EB-BD88-8EDD-BE8C163046CB}"/>
              </a:ext>
            </a:extLst>
          </p:cNvPr>
          <p:cNvGrpSpPr/>
          <p:nvPr/>
        </p:nvGrpSpPr>
        <p:grpSpPr>
          <a:xfrm rot="10800000">
            <a:off x="10764117" y="5648111"/>
            <a:ext cx="548263" cy="583894"/>
            <a:chOff x="7600766" y="1326393"/>
            <a:chExt cx="548263" cy="583894"/>
          </a:xfrm>
        </p:grpSpPr>
        <p:cxnSp>
          <p:nvCxnSpPr>
            <p:cNvPr id="24" name="Прямая соединительная линия 23">
              <a:extLst>
                <a:ext uri="{FF2B5EF4-FFF2-40B4-BE49-F238E27FC236}">
                  <a16:creationId xmlns:a16="http://schemas.microsoft.com/office/drawing/2014/main" id="{3DFD7C84-4363-4C21-B172-B6F0111062A0}"/>
                </a:ext>
              </a:extLst>
            </p:cNvPr>
            <p:cNvCxnSpPr/>
            <p:nvPr/>
          </p:nvCxnSpPr>
          <p:spPr>
            <a:xfrm>
              <a:off x="7615706" y="1326393"/>
              <a:ext cx="0" cy="583894"/>
            </a:xfrm>
            <a:prstGeom prst="line">
              <a:avLst/>
            </a:prstGeom>
            <a:solidFill>
              <a:srgbClr val="4D00FE"/>
            </a:solidFill>
            <a:ln w="28575">
              <a:solidFill>
                <a:srgbClr val="FFFFFF"/>
              </a:solidFill>
              <a:prstDash val="solid"/>
              <a:headEnd type="none"/>
              <a:tailEnd type="none"/>
            </a:ln>
          </p:spPr>
        </p:cxnSp>
        <p:cxnSp>
          <p:nvCxnSpPr>
            <p:cNvPr id="25" name="Прямая соединительная линия 24">
              <a:extLst>
                <a:ext uri="{FF2B5EF4-FFF2-40B4-BE49-F238E27FC236}">
                  <a16:creationId xmlns:a16="http://schemas.microsoft.com/office/drawing/2014/main" id="{8CC0D3B9-5EDC-0C82-BF2A-0A531A115F94}"/>
                </a:ext>
              </a:extLst>
            </p:cNvPr>
            <p:cNvCxnSpPr>
              <a:cxnSpLocks/>
            </p:cNvCxnSpPr>
            <p:nvPr/>
          </p:nvCxnSpPr>
          <p:spPr>
            <a:xfrm>
              <a:off x="7600766" y="1326393"/>
              <a:ext cx="548263" cy="0"/>
            </a:xfrm>
            <a:prstGeom prst="line">
              <a:avLst/>
            </a:prstGeom>
            <a:solidFill>
              <a:srgbClr val="4D00FE"/>
            </a:solidFill>
            <a:ln w="28575">
              <a:solidFill>
                <a:srgbClr val="FFFFFF"/>
              </a:solidFill>
              <a:prstDash val="solid"/>
              <a:headEnd type="none"/>
              <a:tailEnd type="none"/>
            </a:ln>
          </p:spPr>
        </p:cxnSp>
      </p:grpSp>
      <p:sp>
        <p:nvSpPr>
          <p:cNvPr id="30" name="Shape 4">
            <a:extLst>
              <a:ext uri="{FF2B5EF4-FFF2-40B4-BE49-F238E27FC236}">
                <a16:creationId xmlns:a16="http://schemas.microsoft.com/office/drawing/2014/main" id="{4A089F47-B29A-8C15-32E5-1922338F145B}"/>
              </a:ext>
            </a:extLst>
          </p:cNvPr>
          <p:cNvSpPr/>
          <p:nvPr/>
        </p:nvSpPr>
        <p:spPr>
          <a:xfrm>
            <a:off x="381783" y="2503756"/>
            <a:ext cx="2393167" cy="0"/>
          </a:xfrm>
          <a:prstGeom prst="line">
            <a:avLst/>
          </a:prstGeom>
          <a:solidFill>
            <a:srgbClr val="4D00FE"/>
          </a:solidFill>
          <a:ln w="28575">
            <a:solidFill>
              <a:srgbClr val="FFFFFF"/>
            </a:solidFill>
            <a:prstDash val="dash"/>
            <a:headEnd type="none"/>
            <a:tailEnd type="none"/>
          </a:ln>
        </p:spPr>
        <p:txBody>
          <a:bodyPr/>
          <a:lstStyle/>
          <a:p>
            <a:endParaRPr lang="x-none"/>
          </a:p>
        </p:txBody>
      </p:sp>
      <p:sp>
        <p:nvSpPr>
          <p:cNvPr id="32" name="Стрелка: шеврон 31">
            <a:extLst>
              <a:ext uri="{FF2B5EF4-FFF2-40B4-BE49-F238E27FC236}">
                <a16:creationId xmlns:a16="http://schemas.microsoft.com/office/drawing/2014/main" id="{AC6D4346-E33E-78A4-A5D7-CA50C29FF32B}"/>
              </a:ext>
            </a:extLst>
          </p:cNvPr>
          <p:cNvSpPr/>
          <p:nvPr/>
        </p:nvSpPr>
        <p:spPr>
          <a:xfrm>
            <a:off x="2707252"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3" name="Стрелка: шеврон 32">
            <a:extLst>
              <a:ext uri="{FF2B5EF4-FFF2-40B4-BE49-F238E27FC236}">
                <a16:creationId xmlns:a16="http://schemas.microsoft.com/office/drawing/2014/main" id="{73DF3C30-2B2C-6155-197D-3E3178838355}"/>
              </a:ext>
            </a:extLst>
          </p:cNvPr>
          <p:cNvSpPr/>
          <p:nvPr/>
        </p:nvSpPr>
        <p:spPr>
          <a:xfrm>
            <a:off x="3325130"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4" name="Стрелка: шеврон 33">
            <a:extLst>
              <a:ext uri="{FF2B5EF4-FFF2-40B4-BE49-F238E27FC236}">
                <a16:creationId xmlns:a16="http://schemas.microsoft.com/office/drawing/2014/main" id="{9A585805-A2F6-2432-3457-C627CD081FDE}"/>
              </a:ext>
            </a:extLst>
          </p:cNvPr>
          <p:cNvSpPr/>
          <p:nvPr/>
        </p:nvSpPr>
        <p:spPr>
          <a:xfrm>
            <a:off x="3943009"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5" name="Стрелка: шеврон 34">
            <a:extLst>
              <a:ext uri="{FF2B5EF4-FFF2-40B4-BE49-F238E27FC236}">
                <a16:creationId xmlns:a16="http://schemas.microsoft.com/office/drawing/2014/main" id="{99387F4F-7C77-C80C-7543-A45F587448FE}"/>
              </a:ext>
            </a:extLst>
          </p:cNvPr>
          <p:cNvSpPr/>
          <p:nvPr/>
        </p:nvSpPr>
        <p:spPr>
          <a:xfrm>
            <a:off x="4560887"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pic>
        <p:nvPicPr>
          <p:cNvPr id="36" name="Picture 35" descr="temp_image.png"/>
          <p:cNvPicPr>
            <a:picLocks noChangeAspect="1"/>
          </p:cNvPicPr>
          <p:nvPr/>
        </p:nvPicPr>
        <p:blipFill>
          <a:blip r:embed="rId2"/>
          <a:stretch>
            <a:fillRect/>
          </a:stretch>
        </p:blipFill>
        <p:spPr>
          <a:xfrm>
            <a:off x="7086600" y="1508760"/>
            <a:ext cx="4069080" cy="4572000"/>
          </a:xfrm>
          <a:prstGeom prst="rect">
            <a:avLst/>
          </a:prstGeom>
        </p:spPr>
      </p:pic>
    </p:spTree>
    <p:extLst>
      <p:ext uri="{BB962C8B-B14F-4D97-AF65-F5344CB8AC3E}">
        <p14:creationId xmlns:p14="http://schemas.microsoft.com/office/powerpoint/2010/main" val="1389021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D8C33-B9AD-B539-7F08-E62EB829C373}"/>
            </a:ext>
          </a:extLst>
        </p:cNvPr>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4DEF921E-2B72-2F16-D807-C417573C6AD3}"/>
              </a:ext>
            </a:extLst>
          </p:cNvPr>
          <p:cNvSpPr/>
          <p:nvPr/>
        </p:nvSpPr>
        <p:spPr>
          <a:xfrm>
            <a:off x="-774700" y="4762500"/>
            <a:ext cx="14287499" cy="74293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grpSp>
        <p:nvGrpSpPr>
          <p:cNvPr id="16" name="Группа 15">
            <a:extLst>
              <a:ext uri="{FF2B5EF4-FFF2-40B4-BE49-F238E27FC236}">
                <a16:creationId xmlns:a16="http://schemas.microsoft.com/office/drawing/2014/main" id="{F5498847-B7BF-A702-241B-3D273F5BF01A}"/>
              </a:ext>
            </a:extLst>
          </p:cNvPr>
          <p:cNvGrpSpPr/>
          <p:nvPr/>
        </p:nvGrpSpPr>
        <p:grpSpPr>
          <a:xfrm>
            <a:off x="7855342" y="3656291"/>
            <a:ext cx="1976640" cy="583896"/>
            <a:chOff x="10297839" y="4352323"/>
            <a:chExt cx="2979290" cy="880077"/>
          </a:xfrm>
        </p:grpSpPr>
        <p:sp>
          <p:nvSpPr>
            <p:cNvPr id="3" name="Стрелка: шеврон 2">
              <a:extLst>
                <a:ext uri="{FF2B5EF4-FFF2-40B4-BE49-F238E27FC236}">
                  <a16:creationId xmlns:a16="http://schemas.microsoft.com/office/drawing/2014/main" id="{BF9F0968-7592-A41A-09BC-EBB84E7A3C29}"/>
                </a:ext>
              </a:extLst>
            </p:cNvPr>
            <p:cNvSpPr/>
            <p:nvPr/>
          </p:nvSpPr>
          <p:spPr>
            <a:xfrm>
              <a:off x="10297839"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 name="Стрелка: шеврон 3">
              <a:extLst>
                <a:ext uri="{FF2B5EF4-FFF2-40B4-BE49-F238E27FC236}">
                  <a16:creationId xmlns:a16="http://schemas.microsoft.com/office/drawing/2014/main" id="{FE0E3D39-E029-B319-75B1-16EBBFC49D22}"/>
                </a:ext>
              </a:extLst>
            </p:cNvPr>
            <p:cNvSpPr/>
            <p:nvPr/>
          </p:nvSpPr>
          <p:spPr>
            <a:xfrm>
              <a:off x="10652127"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 name="Стрелка: шеврон 4">
              <a:extLst>
                <a:ext uri="{FF2B5EF4-FFF2-40B4-BE49-F238E27FC236}">
                  <a16:creationId xmlns:a16="http://schemas.microsoft.com/office/drawing/2014/main" id="{971212CB-298C-DDE3-4DA1-2B6F577AC12E}"/>
                </a:ext>
              </a:extLst>
            </p:cNvPr>
            <p:cNvSpPr/>
            <p:nvPr/>
          </p:nvSpPr>
          <p:spPr>
            <a:xfrm>
              <a:off x="11006415"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7" name="Стрелка: шеврон 6">
              <a:extLst>
                <a:ext uri="{FF2B5EF4-FFF2-40B4-BE49-F238E27FC236}">
                  <a16:creationId xmlns:a16="http://schemas.microsoft.com/office/drawing/2014/main" id="{036101A9-1A5A-D00C-4489-726C14FFDE03}"/>
                </a:ext>
              </a:extLst>
            </p:cNvPr>
            <p:cNvSpPr/>
            <p:nvPr/>
          </p:nvSpPr>
          <p:spPr>
            <a:xfrm>
              <a:off x="11360702"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9" name="Стрелка: шеврон 8">
              <a:extLst>
                <a:ext uri="{FF2B5EF4-FFF2-40B4-BE49-F238E27FC236}">
                  <a16:creationId xmlns:a16="http://schemas.microsoft.com/office/drawing/2014/main" id="{213E9A92-E730-EBAC-087F-1AD8AA30EECB}"/>
                </a:ext>
              </a:extLst>
            </p:cNvPr>
            <p:cNvSpPr/>
            <p:nvPr/>
          </p:nvSpPr>
          <p:spPr>
            <a:xfrm>
              <a:off x="11714990"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10" name="Стрелка: шеврон 9">
              <a:extLst>
                <a:ext uri="{FF2B5EF4-FFF2-40B4-BE49-F238E27FC236}">
                  <a16:creationId xmlns:a16="http://schemas.microsoft.com/office/drawing/2014/main" id="{22BA3624-7EB1-5D85-EBC3-9109D41B1A10}"/>
                </a:ext>
              </a:extLst>
            </p:cNvPr>
            <p:cNvSpPr/>
            <p:nvPr/>
          </p:nvSpPr>
          <p:spPr>
            <a:xfrm>
              <a:off x="12069278"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14" name="Стрелка: шеврон 13">
              <a:extLst>
                <a:ext uri="{FF2B5EF4-FFF2-40B4-BE49-F238E27FC236}">
                  <a16:creationId xmlns:a16="http://schemas.microsoft.com/office/drawing/2014/main" id="{A1E415C2-CBA9-466B-D0BF-409100BAD0F5}"/>
                </a:ext>
              </a:extLst>
            </p:cNvPr>
            <p:cNvSpPr/>
            <p:nvPr/>
          </p:nvSpPr>
          <p:spPr>
            <a:xfrm>
              <a:off x="12423566"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15" name="Стрелка: шеврон 14">
              <a:extLst>
                <a:ext uri="{FF2B5EF4-FFF2-40B4-BE49-F238E27FC236}">
                  <a16:creationId xmlns:a16="http://schemas.microsoft.com/office/drawing/2014/main" id="{1FDF019C-DF26-3041-F9CA-5145BE2A2C01}"/>
                </a:ext>
              </a:extLst>
            </p:cNvPr>
            <p:cNvSpPr/>
            <p:nvPr/>
          </p:nvSpPr>
          <p:spPr>
            <a:xfrm>
              <a:off x="12777854" y="4352323"/>
              <a:ext cx="499275" cy="880077"/>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grpSp>
      <p:sp>
        <p:nvSpPr>
          <p:cNvPr id="6" name="Заголовок 2">
            <a:extLst>
              <a:ext uri="{FF2B5EF4-FFF2-40B4-BE49-F238E27FC236}">
                <a16:creationId xmlns:a16="http://schemas.microsoft.com/office/drawing/2014/main" id="{FCCB69B3-B376-CA8E-233A-08662F9EB9A0}"/>
              </a:ext>
            </a:extLst>
          </p:cNvPr>
          <p:cNvSpPr txBox="1">
            <a:spLocks/>
          </p:cNvSpPr>
          <p:nvPr/>
        </p:nvSpPr>
        <p:spPr>
          <a:xfrm>
            <a:off x="279492" y="1018090"/>
            <a:ext cx="6064158"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3200"/>
            </a:pPr>
            <a:r>
              <a:rPr>
                <a:solidFill>
                  <a:srgbClr val="FFFFFF"/>
                </a:solidFill>
              </a:rPr>
              <a:t>Применение алгоритмов Дейкстры</a:t>
            </a:r>
          </a:p>
        </p:txBody>
      </p:sp>
      <p:sp>
        <p:nvSpPr>
          <p:cNvPr id="11" name="Shape 4">
            <a:extLst>
              <a:ext uri="{FF2B5EF4-FFF2-40B4-BE49-F238E27FC236}">
                <a16:creationId xmlns:a16="http://schemas.microsoft.com/office/drawing/2014/main" id="{E8B3A64E-A6FE-DF65-CF32-76E5A258BCB3}"/>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2" name="Shape 4">
            <a:extLst>
              <a:ext uri="{FF2B5EF4-FFF2-40B4-BE49-F238E27FC236}">
                <a16:creationId xmlns:a16="http://schemas.microsoft.com/office/drawing/2014/main" id="{218DB567-0283-A27A-7734-BCADB0275D0A}"/>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3" name="Заголовок 2">
            <a:extLst>
              <a:ext uri="{FF2B5EF4-FFF2-40B4-BE49-F238E27FC236}">
                <a16:creationId xmlns:a16="http://schemas.microsoft.com/office/drawing/2014/main" id="{9F10F255-E96F-1872-70E2-81470C25BF5F}"/>
              </a:ext>
            </a:extLst>
          </p:cNvPr>
          <p:cNvSpPr txBox="1">
            <a:spLocks/>
          </p:cNvSpPr>
          <p:nvPr/>
        </p:nvSpPr>
        <p:spPr>
          <a:xfrm>
            <a:off x="279491" y="2163242"/>
            <a:ext cx="11912509" cy="2145215"/>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800"/>
            </a:pPr>
            <a:r>
              <a:rPr>
                <a:solidFill>
                  <a:srgbClr val="FFFFFF"/>
                </a:solidFill>
              </a:rPr>
              <a:t>Алгоритмы Дейкстры широко применяются в различных областях, где необходимо находить оптимальные маршруты. На этой странице рассматриваются примеры использования алгоритмов в практических задачах, таких как географические информационные системы и планирование трафика.</a:t>
            </a:r>
          </a:p>
        </p:txBody>
      </p:sp>
      <p:grpSp>
        <p:nvGrpSpPr>
          <p:cNvPr id="2" name="Группа 1">
            <a:extLst>
              <a:ext uri="{FF2B5EF4-FFF2-40B4-BE49-F238E27FC236}">
                <a16:creationId xmlns:a16="http://schemas.microsoft.com/office/drawing/2014/main" id="{0A6507F2-9C3B-0F20-57C8-C39E858D38FE}"/>
              </a:ext>
            </a:extLst>
          </p:cNvPr>
          <p:cNvGrpSpPr/>
          <p:nvPr/>
        </p:nvGrpSpPr>
        <p:grpSpPr>
          <a:xfrm>
            <a:off x="3075521" y="3712227"/>
            <a:ext cx="548263" cy="583894"/>
            <a:chOff x="6959024" y="1326393"/>
            <a:chExt cx="548263" cy="583894"/>
          </a:xfrm>
        </p:grpSpPr>
        <p:cxnSp>
          <p:nvCxnSpPr>
            <p:cNvPr id="19" name="Прямая соединительная линия 18">
              <a:extLst>
                <a:ext uri="{FF2B5EF4-FFF2-40B4-BE49-F238E27FC236}">
                  <a16:creationId xmlns:a16="http://schemas.microsoft.com/office/drawing/2014/main" id="{A2AEA8E9-174B-A74C-8126-805EE1EDEA7A}"/>
                </a:ext>
              </a:extLst>
            </p:cNvPr>
            <p:cNvCxnSpPr/>
            <p:nvPr/>
          </p:nvCxnSpPr>
          <p:spPr>
            <a:xfrm>
              <a:off x="6973964" y="1326393"/>
              <a:ext cx="0" cy="583894"/>
            </a:xfrm>
            <a:prstGeom prst="line">
              <a:avLst/>
            </a:prstGeom>
            <a:solidFill>
              <a:srgbClr val="4D00FE"/>
            </a:solidFill>
            <a:ln w="28575">
              <a:solidFill>
                <a:srgbClr val="FFFFFF"/>
              </a:solidFill>
              <a:prstDash val="solid"/>
              <a:headEnd type="none"/>
              <a:tailEnd type="none"/>
            </a:ln>
          </p:spPr>
        </p:cxnSp>
        <p:cxnSp>
          <p:nvCxnSpPr>
            <p:cNvPr id="20" name="Прямая соединительная линия 19">
              <a:extLst>
                <a:ext uri="{FF2B5EF4-FFF2-40B4-BE49-F238E27FC236}">
                  <a16:creationId xmlns:a16="http://schemas.microsoft.com/office/drawing/2014/main" id="{1CD1F738-2F5D-165D-876D-85D0F9CA2D84}"/>
                </a:ext>
              </a:extLst>
            </p:cNvPr>
            <p:cNvCxnSpPr>
              <a:cxnSpLocks/>
            </p:cNvCxnSpPr>
            <p:nvPr/>
          </p:nvCxnSpPr>
          <p:spPr>
            <a:xfrm>
              <a:off x="6959024" y="1326393"/>
              <a:ext cx="548263" cy="0"/>
            </a:xfrm>
            <a:prstGeom prst="line">
              <a:avLst/>
            </a:prstGeom>
            <a:solidFill>
              <a:srgbClr val="4D00FE"/>
            </a:solidFill>
            <a:ln w="28575">
              <a:solidFill>
                <a:srgbClr val="FFFFFF"/>
              </a:solidFill>
              <a:prstDash val="solid"/>
              <a:headEnd type="none"/>
              <a:tailEnd type="none"/>
            </a:ln>
          </p:spPr>
        </p:cxnSp>
      </p:grpSp>
      <p:grpSp>
        <p:nvGrpSpPr>
          <p:cNvPr id="26" name="Группа 25">
            <a:extLst>
              <a:ext uri="{FF2B5EF4-FFF2-40B4-BE49-F238E27FC236}">
                <a16:creationId xmlns:a16="http://schemas.microsoft.com/office/drawing/2014/main" id="{10A877EB-4B88-ADEE-A97E-06D323C17F69}"/>
              </a:ext>
            </a:extLst>
          </p:cNvPr>
          <p:cNvGrpSpPr/>
          <p:nvPr/>
        </p:nvGrpSpPr>
        <p:grpSpPr>
          <a:xfrm rot="10800000">
            <a:off x="8549182" y="6152428"/>
            <a:ext cx="548263" cy="583894"/>
            <a:chOff x="7600766" y="1326393"/>
            <a:chExt cx="548263" cy="583894"/>
          </a:xfrm>
        </p:grpSpPr>
        <p:cxnSp>
          <p:nvCxnSpPr>
            <p:cNvPr id="24" name="Прямая соединительная линия 23">
              <a:extLst>
                <a:ext uri="{FF2B5EF4-FFF2-40B4-BE49-F238E27FC236}">
                  <a16:creationId xmlns:a16="http://schemas.microsoft.com/office/drawing/2014/main" id="{63A2D7A6-3659-0D71-F15D-16865ED82EBC}"/>
                </a:ext>
              </a:extLst>
            </p:cNvPr>
            <p:cNvCxnSpPr/>
            <p:nvPr/>
          </p:nvCxnSpPr>
          <p:spPr>
            <a:xfrm>
              <a:off x="7615706" y="1326393"/>
              <a:ext cx="0" cy="583894"/>
            </a:xfrm>
            <a:prstGeom prst="line">
              <a:avLst/>
            </a:prstGeom>
            <a:solidFill>
              <a:srgbClr val="4D00FE"/>
            </a:solidFill>
            <a:ln w="28575">
              <a:solidFill>
                <a:srgbClr val="FFFFFF"/>
              </a:solidFill>
              <a:prstDash val="solid"/>
              <a:headEnd type="none"/>
              <a:tailEnd type="none"/>
            </a:ln>
          </p:spPr>
        </p:cxnSp>
        <p:cxnSp>
          <p:nvCxnSpPr>
            <p:cNvPr id="25" name="Прямая соединительная линия 24">
              <a:extLst>
                <a:ext uri="{FF2B5EF4-FFF2-40B4-BE49-F238E27FC236}">
                  <a16:creationId xmlns:a16="http://schemas.microsoft.com/office/drawing/2014/main" id="{AA4A0276-2AE8-4C34-4480-F0E63672BA3D}"/>
                </a:ext>
              </a:extLst>
            </p:cNvPr>
            <p:cNvCxnSpPr>
              <a:cxnSpLocks/>
            </p:cNvCxnSpPr>
            <p:nvPr/>
          </p:nvCxnSpPr>
          <p:spPr>
            <a:xfrm>
              <a:off x="7600766" y="1326393"/>
              <a:ext cx="548263" cy="0"/>
            </a:xfrm>
            <a:prstGeom prst="line">
              <a:avLst/>
            </a:prstGeom>
            <a:solidFill>
              <a:srgbClr val="4D00FE"/>
            </a:solidFill>
            <a:ln w="28575">
              <a:solidFill>
                <a:srgbClr val="FFFFFF"/>
              </a:solidFill>
              <a:prstDash val="solid"/>
              <a:headEnd type="none"/>
              <a:tailEnd type="none"/>
            </a:ln>
          </p:spPr>
        </p:cxnSp>
      </p:grpSp>
      <p:sp>
        <p:nvSpPr>
          <p:cNvPr id="30" name="Shape 4">
            <a:extLst>
              <a:ext uri="{FF2B5EF4-FFF2-40B4-BE49-F238E27FC236}">
                <a16:creationId xmlns:a16="http://schemas.microsoft.com/office/drawing/2014/main" id="{AEBA0083-2A11-B2BB-2CAB-7E0268558B2F}"/>
              </a:ext>
            </a:extLst>
          </p:cNvPr>
          <p:cNvSpPr/>
          <p:nvPr/>
        </p:nvSpPr>
        <p:spPr>
          <a:xfrm>
            <a:off x="381783" y="1910287"/>
            <a:ext cx="2393167" cy="0"/>
          </a:xfrm>
          <a:prstGeom prst="line">
            <a:avLst/>
          </a:prstGeom>
          <a:solidFill>
            <a:srgbClr val="4D00FE"/>
          </a:solidFill>
          <a:ln w="28575">
            <a:solidFill>
              <a:srgbClr val="FFFFFF"/>
            </a:solidFill>
            <a:prstDash val="dash"/>
            <a:headEnd type="none"/>
            <a:tailEnd type="none"/>
          </a:ln>
        </p:spPr>
        <p:txBody>
          <a:bodyPr/>
          <a:lstStyle/>
          <a:p>
            <a:endParaRPr lang="x-none"/>
          </a:p>
        </p:txBody>
      </p:sp>
      <p:pic>
        <p:nvPicPr>
          <p:cNvPr id="31" name="Picture 30" descr="temp_image.png"/>
          <p:cNvPicPr>
            <a:picLocks noChangeAspect="1"/>
          </p:cNvPicPr>
          <p:nvPr/>
        </p:nvPicPr>
        <p:blipFill>
          <a:blip r:embed="rId2"/>
          <a:stretch>
            <a:fillRect/>
          </a:stretch>
        </p:blipFill>
        <p:spPr>
          <a:xfrm>
            <a:off x="3337560" y="3931920"/>
            <a:ext cx="5577840" cy="2560320"/>
          </a:xfrm>
          <a:prstGeom prst="rect">
            <a:avLst/>
          </a:prstGeom>
        </p:spPr>
      </p:pic>
    </p:spTree>
    <p:extLst>
      <p:ext uri="{BB962C8B-B14F-4D97-AF65-F5344CB8AC3E}">
        <p14:creationId xmlns:p14="http://schemas.microsoft.com/office/powerpoint/2010/main" val="2836879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06036-4794-3400-9A78-D21601BD1F09}"/>
            </a:ext>
          </a:extLst>
        </p:cNvPr>
        <p:cNvGrpSpPr/>
        <p:nvPr/>
      </p:nvGrpSpPr>
      <p:grpSpPr>
        <a:xfrm>
          <a:off x="0" y="0"/>
          <a:ext cx="0" cy="0"/>
          <a:chOff x="0" y="0"/>
          <a:chExt cx="0" cy="0"/>
        </a:xfrm>
      </p:grpSpPr>
      <p:sp>
        <p:nvSpPr>
          <p:cNvPr id="6" name="Заголовок 2">
            <a:extLst>
              <a:ext uri="{FF2B5EF4-FFF2-40B4-BE49-F238E27FC236}">
                <a16:creationId xmlns:a16="http://schemas.microsoft.com/office/drawing/2014/main" id="{55FE6B15-3576-90DA-E176-7BF7B22AC833}"/>
              </a:ext>
            </a:extLst>
          </p:cNvPr>
          <p:cNvSpPr txBox="1">
            <a:spLocks/>
          </p:cNvSpPr>
          <p:nvPr/>
        </p:nvSpPr>
        <p:spPr>
          <a:xfrm>
            <a:off x="279492" y="1018090"/>
            <a:ext cx="6064158"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3200"/>
            </a:pPr>
            <a:r>
              <a:rPr>
                <a:solidFill>
                  <a:srgbClr val="FFFFFF"/>
                </a:solidFill>
              </a:rPr>
              <a:t>Заключение</a:t>
            </a:r>
          </a:p>
        </p:txBody>
      </p:sp>
      <p:sp>
        <p:nvSpPr>
          <p:cNvPr id="11" name="Shape 4">
            <a:extLst>
              <a:ext uri="{FF2B5EF4-FFF2-40B4-BE49-F238E27FC236}">
                <a16:creationId xmlns:a16="http://schemas.microsoft.com/office/drawing/2014/main" id="{4FD98BB8-C309-E429-BD1E-F21EFBBDBA70}"/>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2" name="Shape 4">
            <a:extLst>
              <a:ext uri="{FF2B5EF4-FFF2-40B4-BE49-F238E27FC236}">
                <a16:creationId xmlns:a16="http://schemas.microsoft.com/office/drawing/2014/main" id="{4099F6D4-069D-F3C9-9EF4-5E0FDAC95329}"/>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3" name="Заголовок 2">
            <a:extLst>
              <a:ext uri="{FF2B5EF4-FFF2-40B4-BE49-F238E27FC236}">
                <a16:creationId xmlns:a16="http://schemas.microsoft.com/office/drawing/2014/main" id="{A5B1B3DA-1254-13DC-6DBE-ED8FAC2E313A}"/>
              </a:ext>
            </a:extLst>
          </p:cNvPr>
          <p:cNvSpPr txBox="1">
            <a:spLocks/>
          </p:cNvSpPr>
          <p:nvPr/>
        </p:nvSpPr>
        <p:spPr>
          <a:xfrm>
            <a:off x="279492" y="2650219"/>
            <a:ext cx="6064158" cy="2145215"/>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800"/>
            </a:pPr>
            <a:r>
              <a:rPr>
                <a:solidFill>
                  <a:srgbClr val="FFFFFF"/>
                </a:solidFill>
              </a:rPr>
              <a:t>В заключительной части презентации подводятся итоги изучения алгоритмов Дейкстры. Обсуждаются их преимущества и недостатки, а также возможности дальнейшего совершенствования. Понимание этих алгоритмов поможет вам успешно решать задачи, связанные с поиском оптимальных путей в графе.</a:t>
            </a:r>
          </a:p>
        </p:txBody>
      </p:sp>
      <p:cxnSp>
        <p:nvCxnSpPr>
          <p:cNvPr id="19" name="Прямая соединительная линия 18">
            <a:extLst>
              <a:ext uri="{FF2B5EF4-FFF2-40B4-BE49-F238E27FC236}">
                <a16:creationId xmlns:a16="http://schemas.microsoft.com/office/drawing/2014/main" id="{587AF44B-D255-07A4-4843-A842A2696F2E}"/>
              </a:ext>
            </a:extLst>
          </p:cNvPr>
          <p:cNvCxnSpPr/>
          <p:nvPr/>
        </p:nvCxnSpPr>
        <p:spPr>
          <a:xfrm>
            <a:off x="6973964" y="1326393"/>
            <a:ext cx="0" cy="583894"/>
          </a:xfrm>
          <a:prstGeom prst="line">
            <a:avLst/>
          </a:prstGeom>
          <a:solidFill>
            <a:srgbClr val="4D00FE"/>
          </a:solidFill>
          <a:ln w="28575">
            <a:solidFill>
              <a:srgbClr val="FFFFFF"/>
            </a:solidFill>
            <a:prstDash val="solid"/>
            <a:headEnd type="none"/>
            <a:tailEnd type="none"/>
          </a:ln>
        </p:spPr>
      </p:cxnSp>
      <p:cxnSp>
        <p:nvCxnSpPr>
          <p:cNvPr id="20" name="Прямая соединительная линия 19">
            <a:extLst>
              <a:ext uri="{FF2B5EF4-FFF2-40B4-BE49-F238E27FC236}">
                <a16:creationId xmlns:a16="http://schemas.microsoft.com/office/drawing/2014/main" id="{0F9DC9A4-BCC6-2EFD-B8AD-EB50D302E203}"/>
              </a:ext>
            </a:extLst>
          </p:cNvPr>
          <p:cNvCxnSpPr>
            <a:cxnSpLocks/>
          </p:cNvCxnSpPr>
          <p:nvPr/>
        </p:nvCxnSpPr>
        <p:spPr>
          <a:xfrm>
            <a:off x="6959024" y="1326393"/>
            <a:ext cx="548263" cy="0"/>
          </a:xfrm>
          <a:prstGeom prst="line">
            <a:avLst/>
          </a:prstGeom>
          <a:solidFill>
            <a:srgbClr val="4D00FE"/>
          </a:solidFill>
          <a:ln w="28575">
            <a:solidFill>
              <a:srgbClr val="FFFFFF"/>
            </a:solidFill>
            <a:prstDash val="solid"/>
            <a:headEnd type="none"/>
            <a:tailEnd type="none"/>
          </a:ln>
        </p:spPr>
      </p:cxnSp>
      <p:grpSp>
        <p:nvGrpSpPr>
          <p:cNvPr id="26" name="Группа 25">
            <a:extLst>
              <a:ext uri="{FF2B5EF4-FFF2-40B4-BE49-F238E27FC236}">
                <a16:creationId xmlns:a16="http://schemas.microsoft.com/office/drawing/2014/main" id="{18061A35-A8EB-BD88-8EDD-BE8C163046CB}"/>
              </a:ext>
            </a:extLst>
          </p:cNvPr>
          <p:cNvGrpSpPr/>
          <p:nvPr/>
        </p:nvGrpSpPr>
        <p:grpSpPr>
          <a:xfrm rot="10800000">
            <a:off x="10764117" y="5648111"/>
            <a:ext cx="548263" cy="583894"/>
            <a:chOff x="7600766" y="1326393"/>
            <a:chExt cx="548263" cy="583894"/>
          </a:xfrm>
        </p:grpSpPr>
        <p:cxnSp>
          <p:nvCxnSpPr>
            <p:cNvPr id="24" name="Прямая соединительная линия 23">
              <a:extLst>
                <a:ext uri="{FF2B5EF4-FFF2-40B4-BE49-F238E27FC236}">
                  <a16:creationId xmlns:a16="http://schemas.microsoft.com/office/drawing/2014/main" id="{3DFD7C84-4363-4C21-B172-B6F0111062A0}"/>
                </a:ext>
              </a:extLst>
            </p:cNvPr>
            <p:cNvCxnSpPr/>
            <p:nvPr/>
          </p:nvCxnSpPr>
          <p:spPr>
            <a:xfrm>
              <a:off x="7615706" y="1326393"/>
              <a:ext cx="0" cy="583894"/>
            </a:xfrm>
            <a:prstGeom prst="line">
              <a:avLst/>
            </a:prstGeom>
            <a:solidFill>
              <a:srgbClr val="4D00FE"/>
            </a:solidFill>
            <a:ln w="28575">
              <a:solidFill>
                <a:srgbClr val="FFFFFF"/>
              </a:solidFill>
              <a:prstDash val="solid"/>
              <a:headEnd type="none"/>
              <a:tailEnd type="none"/>
            </a:ln>
          </p:spPr>
        </p:cxnSp>
        <p:cxnSp>
          <p:nvCxnSpPr>
            <p:cNvPr id="25" name="Прямая соединительная линия 24">
              <a:extLst>
                <a:ext uri="{FF2B5EF4-FFF2-40B4-BE49-F238E27FC236}">
                  <a16:creationId xmlns:a16="http://schemas.microsoft.com/office/drawing/2014/main" id="{8CC0D3B9-5EDC-0C82-BF2A-0A531A115F94}"/>
                </a:ext>
              </a:extLst>
            </p:cNvPr>
            <p:cNvCxnSpPr>
              <a:cxnSpLocks/>
            </p:cNvCxnSpPr>
            <p:nvPr/>
          </p:nvCxnSpPr>
          <p:spPr>
            <a:xfrm>
              <a:off x="7600766" y="1326393"/>
              <a:ext cx="548263" cy="0"/>
            </a:xfrm>
            <a:prstGeom prst="line">
              <a:avLst/>
            </a:prstGeom>
            <a:solidFill>
              <a:srgbClr val="4D00FE"/>
            </a:solidFill>
            <a:ln w="28575">
              <a:solidFill>
                <a:srgbClr val="FFFFFF"/>
              </a:solidFill>
              <a:prstDash val="solid"/>
              <a:headEnd type="none"/>
              <a:tailEnd type="none"/>
            </a:ln>
          </p:spPr>
        </p:cxnSp>
      </p:grpSp>
      <p:sp>
        <p:nvSpPr>
          <p:cNvPr id="30" name="Shape 4">
            <a:extLst>
              <a:ext uri="{FF2B5EF4-FFF2-40B4-BE49-F238E27FC236}">
                <a16:creationId xmlns:a16="http://schemas.microsoft.com/office/drawing/2014/main" id="{4A089F47-B29A-8C15-32E5-1922338F145B}"/>
              </a:ext>
            </a:extLst>
          </p:cNvPr>
          <p:cNvSpPr/>
          <p:nvPr/>
        </p:nvSpPr>
        <p:spPr>
          <a:xfrm>
            <a:off x="381783" y="2503756"/>
            <a:ext cx="2393167" cy="0"/>
          </a:xfrm>
          <a:prstGeom prst="line">
            <a:avLst/>
          </a:prstGeom>
          <a:solidFill>
            <a:srgbClr val="4D00FE"/>
          </a:solidFill>
          <a:ln w="28575">
            <a:solidFill>
              <a:srgbClr val="FFFFFF"/>
            </a:solidFill>
            <a:prstDash val="dash"/>
            <a:headEnd type="none"/>
            <a:tailEnd type="none"/>
          </a:ln>
        </p:spPr>
        <p:txBody>
          <a:bodyPr/>
          <a:lstStyle/>
          <a:p>
            <a:endParaRPr lang="x-none"/>
          </a:p>
        </p:txBody>
      </p:sp>
      <p:sp>
        <p:nvSpPr>
          <p:cNvPr id="32" name="Стрелка: шеврон 31">
            <a:extLst>
              <a:ext uri="{FF2B5EF4-FFF2-40B4-BE49-F238E27FC236}">
                <a16:creationId xmlns:a16="http://schemas.microsoft.com/office/drawing/2014/main" id="{AC6D4346-E33E-78A4-A5D7-CA50C29FF32B}"/>
              </a:ext>
            </a:extLst>
          </p:cNvPr>
          <p:cNvSpPr/>
          <p:nvPr/>
        </p:nvSpPr>
        <p:spPr>
          <a:xfrm>
            <a:off x="2707252"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3" name="Стрелка: шеврон 32">
            <a:extLst>
              <a:ext uri="{FF2B5EF4-FFF2-40B4-BE49-F238E27FC236}">
                <a16:creationId xmlns:a16="http://schemas.microsoft.com/office/drawing/2014/main" id="{73DF3C30-2B2C-6155-197D-3E3178838355}"/>
              </a:ext>
            </a:extLst>
          </p:cNvPr>
          <p:cNvSpPr/>
          <p:nvPr/>
        </p:nvSpPr>
        <p:spPr>
          <a:xfrm>
            <a:off x="3325130"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4" name="Стрелка: шеврон 33">
            <a:extLst>
              <a:ext uri="{FF2B5EF4-FFF2-40B4-BE49-F238E27FC236}">
                <a16:creationId xmlns:a16="http://schemas.microsoft.com/office/drawing/2014/main" id="{9A585805-A2F6-2432-3457-C627CD081FDE}"/>
              </a:ext>
            </a:extLst>
          </p:cNvPr>
          <p:cNvSpPr/>
          <p:nvPr/>
        </p:nvSpPr>
        <p:spPr>
          <a:xfrm>
            <a:off x="3943009"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35" name="Стрелка: шеврон 34">
            <a:extLst>
              <a:ext uri="{FF2B5EF4-FFF2-40B4-BE49-F238E27FC236}">
                <a16:creationId xmlns:a16="http://schemas.microsoft.com/office/drawing/2014/main" id="{99387F4F-7C77-C80C-7543-A45F587448FE}"/>
              </a:ext>
            </a:extLst>
          </p:cNvPr>
          <p:cNvSpPr/>
          <p:nvPr/>
        </p:nvSpPr>
        <p:spPr>
          <a:xfrm>
            <a:off x="4560887" y="6081926"/>
            <a:ext cx="870736" cy="1534855"/>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pic>
        <p:nvPicPr>
          <p:cNvPr id="36" name="Picture 35" descr="temp_image.png"/>
          <p:cNvPicPr>
            <a:picLocks noChangeAspect="1"/>
          </p:cNvPicPr>
          <p:nvPr/>
        </p:nvPicPr>
        <p:blipFill>
          <a:blip r:embed="rId2"/>
          <a:stretch>
            <a:fillRect/>
          </a:stretch>
        </p:blipFill>
        <p:spPr>
          <a:xfrm>
            <a:off x="7086600" y="1508760"/>
            <a:ext cx="4069080" cy="4572000"/>
          </a:xfrm>
          <a:prstGeom prst="rect">
            <a:avLst/>
          </a:prstGeom>
        </p:spPr>
      </p:pic>
    </p:spTree>
    <p:extLst>
      <p:ext uri="{BB962C8B-B14F-4D97-AF65-F5344CB8AC3E}">
        <p14:creationId xmlns:p14="http://schemas.microsoft.com/office/powerpoint/2010/main" val="127019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536CC-C607-A920-CF4E-774D6CC5A086}"/>
            </a:ext>
          </a:extLst>
        </p:cNvPr>
        <p:cNvGrpSpPr/>
        <p:nvPr/>
      </p:nvGrpSpPr>
      <p:grpSpPr>
        <a:xfrm>
          <a:off x="0" y="0"/>
          <a:ext cx="0" cy="0"/>
          <a:chOff x="0" y="0"/>
          <a:chExt cx="0" cy="0"/>
        </a:xfrm>
      </p:grpSpPr>
      <p:sp>
        <p:nvSpPr>
          <p:cNvPr id="6" name="Заголовок 2">
            <a:extLst>
              <a:ext uri="{FF2B5EF4-FFF2-40B4-BE49-F238E27FC236}">
                <a16:creationId xmlns:a16="http://schemas.microsoft.com/office/drawing/2014/main" id="{545C9D10-7C18-270C-9840-358F226A1873}"/>
              </a:ext>
            </a:extLst>
          </p:cNvPr>
          <p:cNvSpPr txBox="1">
            <a:spLocks/>
          </p:cNvSpPr>
          <p:nvPr/>
        </p:nvSpPr>
        <p:spPr>
          <a:xfrm>
            <a:off x="574431" y="4734646"/>
            <a:ext cx="6064158" cy="1325563"/>
          </a:xfrm>
          <a:prstGeom prst="rect">
            <a:avLst/>
          </a:prstGeom>
        </p:spPr>
        <p:txBody>
          <a:bodyPr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k-KZ" sz="4800" dirty="0">
                <a:solidFill>
                  <a:schemeClr val="bg1"/>
                </a:solidFill>
                <a:latin typeface="Times New Roman" panose="02020603050405020304" pitchFamily="18" charset="0"/>
                <a:cs typeface="Times New Roman" panose="02020603050405020304" pitchFamily="18" charset="0"/>
              </a:rPr>
              <a:t>Спасибо за внимание</a:t>
            </a:r>
            <a:endParaRPr lang="x-none" sz="4800" dirty="0">
              <a:solidFill>
                <a:schemeClr val="bg1"/>
              </a:solidFill>
              <a:latin typeface="Times New Roman" panose="02020603050405020304" pitchFamily="18" charset="0"/>
              <a:cs typeface="Times New Roman" panose="02020603050405020304" pitchFamily="18" charset="0"/>
            </a:endParaRPr>
          </a:p>
        </p:txBody>
      </p:sp>
      <p:sp>
        <p:nvSpPr>
          <p:cNvPr id="11" name="Shape 4">
            <a:extLst>
              <a:ext uri="{FF2B5EF4-FFF2-40B4-BE49-F238E27FC236}">
                <a16:creationId xmlns:a16="http://schemas.microsoft.com/office/drawing/2014/main" id="{23225281-7143-9E95-F694-0F36B8A01A05}"/>
              </a:ext>
            </a:extLst>
          </p:cNvPr>
          <p:cNvSpPr/>
          <p:nvPr/>
        </p:nvSpPr>
        <p:spPr>
          <a:xfrm>
            <a:off x="3817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12" name="Shape 4">
            <a:extLst>
              <a:ext uri="{FF2B5EF4-FFF2-40B4-BE49-F238E27FC236}">
                <a16:creationId xmlns:a16="http://schemas.microsoft.com/office/drawing/2014/main" id="{4B9687D2-30DD-A669-42C9-510CEFF3EFDD}"/>
              </a:ext>
            </a:extLst>
          </p:cNvPr>
          <p:cNvSpPr/>
          <p:nvPr/>
        </p:nvSpPr>
        <p:spPr>
          <a:xfrm>
            <a:off x="5690383" y="649053"/>
            <a:ext cx="4329918" cy="0"/>
          </a:xfrm>
          <a:prstGeom prst="line">
            <a:avLst/>
          </a:prstGeom>
          <a:solidFill>
            <a:srgbClr val="4D00FE"/>
          </a:solidFill>
          <a:ln w="28575">
            <a:solidFill>
              <a:srgbClr val="FFFFFF"/>
            </a:solidFill>
            <a:prstDash val="solid"/>
            <a:headEnd type="none"/>
            <a:tailEnd type="none"/>
          </a:ln>
        </p:spPr>
        <p:txBody>
          <a:bodyPr/>
          <a:lstStyle/>
          <a:p>
            <a:endParaRPr lang="x-none"/>
          </a:p>
        </p:txBody>
      </p:sp>
      <p:sp>
        <p:nvSpPr>
          <p:cNvPr id="30" name="Shape 4">
            <a:extLst>
              <a:ext uri="{FF2B5EF4-FFF2-40B4-BE49-F238E27FC236}">
                <a16:creationId xmlns:a16="http://schemas.microsoft.com/office/drawing/2014/main" id="{7CC96FF9-D970-5A8C-1CE8-850DF8640CD6}"/>
              </a:ext>
            </a:extLst>
          </p:cNvPr>
          <p:cNvSpPr/>
          <p:nvPr/>
        </p:nvSpPr>
        <p:spPr>
          <a:xfrm>
            <a:off x="702919" y="6073725"/>
            <a:ext cx="2393167" cy="0"/>
          </a:xfrm>
          <a:prstGeom prst="line">
            <a:avLst/>
          </a:prstGeom>
          <a:solidFill>
            <a:srgbClr val="4D00FE"/>
          </a:solidFill>
          <a:ln w="28575">
            <a:solidFill>
              <a:srgbClr val="FFFFFF"/>
            </a:solidFill>
            <a:prstDash val="dash"/>
            <a:headEnd type="none"/>
            <a:tailEnd type="none"/>
          </a:ln>
        </p:spPr>
        <p:txBody>
          <a:bodyPr/>
          <a:lstStyle/>
          <a:p>
            <a:endParaRPr lang="x-none"/>
          </a:p>
        </p:txBody>
      </p:sp>
      <p:grpSp>
        <p:nvGrpSpPr>
          <p:cNvPr id="50" name="Группа 49">
            <a:extLst>
              <a:ext uri="{FF2B5EF4-FFF2-40B4-BE49-F238E27FC236}">
                <a16:creationId xmlns:a16="http://schemas.microsoft.com/office/drawing/2014/main" id="{1CAECA12-230D-2411-7410-50ADA5B7F7D3}"/>
              </a:ext>
            </a:extLst>
          </p:cNvPr>
          <p:cNvGrpSpPr/>
          <p:nvPr/>
        </p:nvGrpSpPr>
        <p:grpSpPr>
          <a:xfrm>
            <a:off x="1173032" y="1034527"/>
            <a:ext cx="834225" cy="1480750"/>
            <a:chOff x="1612907" y="2146123"/>
            <a:chExt cx="524824" cy="931563"/>
          </a:xfrm>
        </p:grpSpPr>
        <p:sp>
          <p:nvSpPr>
            <p:cNvPr id="46" name="Стрелка: шеврон 45">
              <a:extLst>
                <a:ext uri="{FF2B5EF4-FFF2-40B4-BE49-F238E27FC236}">
                  <a16:creationId xmlns:a16="http://schemas.microsoft.com/office/drawing/2014/main" id="{294512D6-4E52-2EA4-3D8F-3565ED570482}"/>
                </a:ext>
              </a:extLst>
            </p:cNvPr>
            <p:cNvSpPr/>
            <p:nvPr/>
          </p:nvSpPr>
          <p:spPr>
            <a:xfrm rot="16200000">
              <a:off x="1726450" y="2666406"/>
              <a:ext cx="297737" cy="524824"/>
            </a:xfrm>
            <a:prstGeom prst="chevron">
              <a:avLst>
                <a:gd name="adj" fmla="val 64576"/>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7" name="Стрелка: шеврон 46">
              <a:extLst>
                <a:ext uri="{FF2B5EF4-FFF2-40B4-BE49-F238E27FC236}">
                  <a16:creationId xmlns:a16="http://schemas.microsoft.com/office/drawing/2014/main" id="{04F77EF6-2AB2-B519-AD07-9F7AAFBBEDA8}"/>
                </a:ext>
              </a:extLst>
            </p:cNvPr>
            <p:cNvSpPr/>
            <p:nvPr/>
          </p:nvSpPr>
          <p:spPr>
            <a:xfrm rot="16200000">
              <a:off x="1726450" y="2455131"/>
              <a:ext cx="297737" cy="524824"/>
            </a:xfrm>
            <a:prstGeom prst="chevron">
              <a:avLst>
                <a:gd name="adj" fmla="val 64576"/>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8" name="Стрелка: шеврон 47">
              <a:extLst>
                <a:ext uri="{FF2B5EF4-FFF2-40B4-BE49-F238E27FC236}">
                  <a16:creationId xmlns:a16="http://schemas.microsoft.com/office/drawing/2014/main" id="{2E8C7759-305A-F1FE-B780-456191AD46C5}"/>
                </a:ext>
              </a:extLst>
            </p:cNvPr>
            <p:cNvSpPr/>
            <p:nvPr/>
          </p:nvSpPr>
          <p:spPr>
            <a:xfrm rot="16200000">
              <a:off x="1726450" y="2243855"/>
              <a:ext cx="297737" cy="524824"/>
            </a:xfrm>
            <a:prstGeom prst="chevron">
              <a:avLst>
                <a:gd name="adj" fmla="val 64576"/>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9" name="Стрелка: шеврон 48">
              <a:extLst>
                <a:ext uri="{FF2B5EF4-FFF2-40B4-BE49-F238E27FC236}">
                  <a16:creationId xmlns:a16="http://schemas.microsoft.com/office/drawing/2014/main" id="{9E4ECE68-B0AF-8063-59E5-EF7D61D52CB8}"/>
                </a:ext>
              </a:extLst>
            </p:cNvPr>
            <p:cNvSpPr/>
            <p:nvPr/>
          </p:nvSpPr>
          <p:spPr>
            <a:xfrm rot="16200000">
              <a:off x="1726450" y="2032580"/>
              <a:ext cx="297737" cy="524824"/>
            </a:xfrm>
            <a:prstGeom prst="chevron">
              <a:avLst>
                <a:gd name="adj" fmla="val 64576"/>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grpSp>
      <p:sp>
        <p:nvSpPr>
          <p:cNvPr id="51" name="Прямоугольник 50">
            <a:extLst>
              <a:ext uri="{FF2B5EF4-FFF2-40B4-BE49-F238E27FC236}">
                <a16:creationId xmlns:a16="http://schemas.microsoft.com/office/drawing/2014/main" id="{2B0D62C6-80F7-5BA0-3511-A5FE75257D0C}"/>
              </a:ext>
            </a:extLst>
          </p:cNvPr>
          <p:cNvSpPr/>
          <p:nvPr/>
        </p:nvSpPr>
        <p:spPr>
          <a:xfrm>
            <a:off x="10393258" y="2042015"/>
            <a:ext cx="371047" cy="1319374"/>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Стрелка: шеврон 52">
            <a:extLst>
              <a:ext uri="{FF2B5EF4-FFF2-40B4-BE49-F238E27FC236}">
                <a16:creationId xmlns:a16="http://schemas.microsoft.com/office/drawing/2014/main" id="{A9C4AB1C-B3A1-6571-EF01-B2EEFE1EAF87}"/>
              </a:ext>
            </a:extLst>
          </p:cNvPr>
          <p:cNvSpPr/>
          <p:nvPr/>
        </p:nvSpPr>
        <p:spPr>
          <a:xfrm>
            <a:off x="702919" y="4196749"/>
            <a:ext cx="165625" cy="291948"/>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4" name="Стрелка: шеврон 53">
            <a:extLst>
              <a:ext uri="{FF2B5EF4-FFF2-40B4-BE49-F238E27FC236}">
                <a16:creationId xmlns:a16="http://schemas.microsoft.com/office/drawing/2014/main" id="{454E13B5-EEE0-2842-BC6E-F0B26B69AB75}"/>
              </a:ext>
            </a:extLst>
          </p:cNvPr>
          <p:cNvSpPr/>
          <p:nvPr/>
        </p:nvSpPr>
        <p:spPr>
          <a:xfrm>
            <a:off x="820447" y="4196749"/>
            <a:ext cx="165625" cy="291948"/>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5" name="Стрелка: шеврон 54">
            <a:extLst>
              <a:ext uri="{FF2B5EF4-FFF2-40B4-BE49-F238E27FC236}">
                <a16:creationId xmlns:a16="http://schemas.microsoft.com/office/drawing/2014/main" id="{CA1F1E6C-75EA-691E-17DB-EF0F53C6E6B8}"/>
              </a:ext>
            </a:extLst>
          </p:cNvPr>
          <p:cNvSpPr/>
          <p:nvPr/>
        </p:nvSpPr>
        <p:spPr>
          <a:xfrm>
            <a:off x="937975" y="4196749"/>
            <a:ext cx="165625" cy="291948"/>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6" name="Стрелка: шеврон 55">
            <a:extLst>
              <a:ext uri="{FF2B5EF4-FFF2-40B4-BE49-F238E27FC236}">
                <a16:creationId xmlns:a16="http://schemas.microsoft.com/office/drawing/2014/main" id="{A5D18DF9-B115-7D5E-D077-5CB49738257F}"/>
              </a:ext>
            </a:extLst>
          </p:cNvPr>
          <p:cNvSpPr/>
          <p:nvPr/>
        </p:nvSpPr>
        <p:spPr>
          <a:xfrm>
            <a:off x="1055503" y="4196749"/>
            <a:ext cx="165625" cy="291948"/>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7" name="Стрелка: шеврон 56">
            <a:extLst>
              <a:ext uri="{FF2B5EF4-FFF2-40B4-BE49-F238E27FC236}">
                <a16:creationId xmlns:a16="http://schemas.microsoft.com/office/drawing/2014/main" id="{E51A7AF3-3676-F2CC-771F-C419DB2CCBEE}"/>
              </a:ext>
            </a:extLst>
          </p:cNvPr>
          <p:cNvSpPr/>
          <p:nvPr/>
        </p:nvSpPr>
        <p:spPr>
          <a:xfrm>
            <a:off x="1173031" y="4196749"/>
            <a:ext cx="165625" cy="291948"/>
          </a:xfrm>
          <a:prstGeom prst="chevron">
            <a:avLst>
              <a:gd name="adj" fmla="val 6457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305329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15</Words>
  <Application>Microsoft Office PowerPoint</Application>
  <PresentationFormat>Широкоэкранный</PresentationFormat>
  <Paragraphs>12</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Times New Roman</vt:lpstr>
      <vt:lpstr>Calibri Light</vt:lpstr>
      <vt:lpstr>Calibri</vt:lpstr>
      <vt:lpstr>Тема Office</vt:lpstr>
      <vt:lpstr>Название темы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Эльдар Нурбекулы</dc:creator>
  <cp:lastModifiedBy>Mikhail</cp:lastModifiedBy>
  <cp:revision>21</cp:revision>
  <dcterms:created xsi:type="dcterms:W3CDTF">2024-02-26T16:42:58Z</dcterms:created>
  <dcterms:modified xsi:type="dcterms:W3CDTF">2024-03-06T16:16:17Z</dcterms:modified>
</cp:coreProperties>
</file>