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  <p:sldMasterId id="2147483706" r:id="rId2"/>
    <p:sldMasterId id="2147483712" r:id="rId3"/>
    <p:sldMasterId id="2147483724" r:id="rId4"/>
  </p:sldMasterIdLst>
  <p:notesMasterIdLst>
    <p:notesMasterId r:id="rId14"/>
  </p:notesMasterIdLst>
  <p:handoutMasterIdLst>
    <p:handoutMasterId r:id="rId15"/>
  </p:handoutMasterIdLst>
  <p:sldIdLst>
    <p:sldId id="446" r:id="rId5"/>
    <p:sldId id="426" r:id="rId6"/>
    <p:sldId id="447" r:id="rId7"/>
    <p:sldId id="449" r:id="rId8"/>
    <p:sldId id="450" r:id="rId9"/>
    <p:sldId id="448" r:id="rId10"/>
    <p:sldId id="451" r:id="rId11"/>
    <p:sldId id="452" r:id="rId12"/>
    <p:sldId id="45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72" userDrawn="1">
          <p15:clr>
            <a:srgbClr val="A4A3A4"/>
          </p15:clr>
        </p15:guide>
        <p15:guide id="2" pos="288" userDrawn="1">
          <p15:clr>
            <a:srgbClr val="F26B43"/>
          </p15:clr>
        </p15:guide>
        <p15:guide id="3" orient="horz" pos="4056" userDrawn="1">
          <p15:clr>
            <a:srgbClr val="F26B43"/>
          </p15:clr>
        </p15:guide>
        <p15:guide id="4" orient="horz" pos="1488" userDrawn="1">
          <p15:clr>
            <a:srgbClr val="A4A3A4"/>
          </p15:clr>
        </p15:guide>
        <p15:guide id="5" pos="3816" userDrawn="1">
          <p15:clr>
            <a:srgbClr val="A4A3A4"/>
          </p15:clr>
        </p15:guide>
        <p15:guide id="6" pos="7416" userDrawn="1">
          <p15:clr>
            <a:srgbClr val="F26B43"/>
          </p15:clr>
        </p15:guide>
        <p15:guide id="7" orient="horz" pos="312" userDrawn="1">
          <p15:clr>
            <a:srgbClr val="F26B43"/>
          </p15:clr>
        </p15:guide>
        <p15:guide id="8" orient="horz" pos="2160" userDrawn="1">
          <p15:clr>
            <a:srgbClr val="A4A3A4"/>
          </p15:clr>
        </p15:guide>
        <p15:guide id="9" orient="horz" pos="230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C5896"/>
    <a:srgbClr val="7C6560"/>
    <a:srgbClr val="29282D"/>
    <a:srgbClr val="E288B6"/>
    <a:srgbClr val="D75078"/>
    <a:srgbClr val="B38F6A"/>
    <a:srgbClr val="6667AB"/>
    <a:srgbClr val="BBBBBB"/>
    <a:srgbClr val="B9B9B9"/>
    <a:srgbClr val="85A0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>
        <p:guide orient="horz" pos="3672"/>
        <p:guide pos="288"/>
        <p:guide orient="horz" pos="4056"/>
        <p:guide orient="horz" pos="1488"/>
        <p:guide pos="3816"/>
        <p:guide pos="7416"/>
        <p:guide orient="horz" pos="312"/>
        <p:guide orient="horz" pos="2160"/>
        <p:guide orient="horz" pos="230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2640" y="-6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20" Type="http://schemas.microsoft.com/office/2018/10/relationships/authors" Target="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B3440B4-626E-4F3C-BAEA-93BE989AF4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3A5570-8E4E-4AA9-B246-5A27A383B99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4A69E4-EFBB-4687-8058-A94EE1B5781B}" type="datetimeFigureOut">
              <a:rPr lang="en-US" smtClean="0"/>
              <a:t>1/28/2022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0D364A-9468-466A-ACCD-ABB3762BE8B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9EF394-4AD6-48D1-9C4C-1B3D44BBF5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004FE7-BA7C-4FF4-9756-C6A1F2BCA3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7173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E546B2-EB9C-4E9C-8793-C25F32D58B9A}" type="datetimeFigureOut">
              <a:rPr lang="en-US" smtClean="0"/>
              <a:t>1/28/2022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83F1C3-4FA3-4491-97F4-43CA9C8BDF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346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19560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DF9C7667-EADA-40AC-B931-4642E0A9A4D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17136"/>
            <a:ext cx="6581554" cy="1371600"/>
          </a:xfrm>
        </p:spPr>
        <p:txBody>
          <a:bodyPr>
            <a:normAutofit/>
          </a:bodyPr>
          <a:lstStyle>
            <a:lvl1pPr>
              <a:lnSpc>
                <a:spcPts val="4600"/>
              </a:lnSpc>
              <a:defRPr sz="36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242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lette Amusements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569464"/>
            <a:ext cx="3619501" cy="1179576"/>
          </a:xfrm>
        </p:spPr>
        <p:txBody>
          <a:bodyPr anchor="b" anchorCtr="0">
            <a:normAutofit/>
          </a:bodyPr>
          <a:lstStyle>
            <a:lvl1pPr>
              <a:lnSpc>
                <a:spcPts val="4000"/>
              </a:lnSpc>
              <a:defRPr sz="320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889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ersive palette Amusement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3A3BC27-A809-4F76-931E-2DE01059A5AB}"/>
              </a:ext>
            </a:extLst>
          </p:cNvPr>
          <p:cNvSpPr/>
          <p:nvPr userDrawn="1"/>
        </p:nvSpPr>
        <p:spPr>
          <a:xfrm>
            <a:off x="6712974" y="1651000"/>
            <a:ext cx="460459" cy="5207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96A5108-5EBA-43CE-BA4A-DA9EEF5D808A}"/>
              </a:ext>
            </a:extLst>
          </p:cNvPr>
          <p:cNvSpPr/>
          <p:nvPr userDrawn="1"/>
        </p:nvSpPr>
        <p:spPr>
          <a:xfrm>
            <a:off x="9271000" y="0"/>
            <a:ext cx="2921000" cy="5397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712910-50D0-4906-AB08-F37D02F96D4A}"/>
              </a:ext>
            </a:extLst>
          </p:cNvPr>
          <p:cNvSpPr/>
          <p:nvPr userDrawn="1"/>
        </p:nvSpPr>
        <p:spPr>
          <a:xfrm>
            <a:off x="0" y="2387600"/>
            <a:ext cx="5461000" cy="215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AC760C-BE23-4DA2-A294-3B5668F8AECA}"/>
              </a:ext>
            </a:extLst>
          </p:cNvPr>
          <p:cNvSpPr/>
          <p:nvPr userDrawn="1"/>
        </p:nvSpPr>
        <p:spPr>
          <a:xfrm>
            <a:off x="228600" y="241300"/>
            <a:ext cx="11772900" cy="640080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5605272" cy="1572126"/>
          </a:xfrm>
        </p:spPr>
        <p:txBody>
          <a:bodyPr anchor="ctr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3072384"/>
            <a:ext cx="4946904" cy="287121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178040" y="457200"/>
            <a:ext cx="4562856" cy="6400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1760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DF9C7667-EADA-40AC-B931-4642E0A9A4D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anchor="ctr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29000" y="2240280"/>
            <a:ext cx="4645152" cy="419709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C1CB8E8-F58A-4B26-B8AA-8977FC608E8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0936" y="4498848"/>
            <a:ext cx="2121408" cy="621792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200" b="1"/>
            </a:lvl1pPr>
            <a:lvl2pPr marL="457200" indent="0">
              <a:lnSpc>
                <a:spcPts val="1800"/>
              </a:lnSpc>
              <a:spcBef>
                <a:spcPts val="0"/>
              </a:spcBef>
              <a:buNone/>
              <a:defRPr sz="1200" b="1"/>
            </a:lvl2pPr>
            <a:lvl3pPr marL="914400" indent="0">
              <a:lnSpc>
                <a:spcPts val="1800"/>
              </a:lnSpc>
              <a:spcBef>
                <a:spcPts val="0"/>
              </a:spcBef>
              <a:buNone/>
              <a:defRPr sz="1200" b="1"/>
            </a:lvl3pPr>
            <a:lvl4pPr marL="1371600" indent="0">
              <a:lnSpc>
                <a:spcPts val="1800"/>
              </a:lnSpc>
              <a:spcBef>
                <a:spcPts val="0"/>
              </a:spcBef>
              <a:buNone/>
              <a:defRPr sz="1200" b="1"/>
            </a:lvl4pPr>
            <a:lvl5pPr marL="1828800" indent="0">
              <a:lnSpc>
                <a:spcPts val="1800"/>
              </a:lnSpc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text</a:t>
            </a:r>
          </a:p>
        </p:txBody>
      </p:sp>
    </p:spTree>
    <p:extLst>
      <p:ext uri="{BB962C8B-B14F-4D97-AF65-F5344CB8AC3E}">
        <p14:creationId xmlns:p14="http://schemas.microsoft.com/office/powerpoint/2010/main" val="1980593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lette Balance act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569464"/>
            <a:ext cx="3619501" cy="1179576"/>
          </a:xfrm>
        </p:spPr>
        <p:txBody>
          <a:bodyPr anchor="b" anchorCtr="0">
            <a:normAutofit/>
          </a:bodyPr>
          <a:lstStyle>
            <a:lvl1pPr>
              <a:lnSpc>
                <a:spcPts val="4000"/>
              </a:lnSpc>
              <a:defRPr sz="3200" cap="all" baseline="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903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ersive palette Balancing Ac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0869985-B973-4011-9FA2-83D7EBB2EA53}"/>
              </a:ext>
            </a:extLst>
          </p:cNvPr>
          <p:cNvSpPr/>
          <p:nvPr userDrawn="1"/>
        </p:nvSpPr>
        <p:spPr>
          <a:xfrm>
            <a:off x="0" y="2400300"/>
            <a:ext cx="4267200" cy="4457700"/>
          </a:xfrm>
          <a:prstGeom prst="rect">
            <a:avLst/>
          </a:prstGeom>
          <a:solidFill>
            <a:srgbClr val="D293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1399032"/>
            <a:ext cx="3619501" cy="877824"/>
          </a:xfrm>
        </p:spPr>
        <p:txBody>
          <a:bodyPr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779776"/>
            <a:ext cx="3465576" cy="325526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54500" y="0"/>
            <a:ext cx="74803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75D44F0-DADD-4DCC-82EC-FDB3E9878AA9}"/>
              </a:ext>
            </a:extLst>
          </p:cNvPr>
          <p:cNvSpPr/>
          <p:nvPr userDrawn="1"/>
        </p:nvSpPr>
        <p:spPr>
          <a:xfrm>
            <a:off x="11734800" y="4445000"/>
            <a:ext cx="457200" cy="2413000"/>
          </a:xfrm>
          <a:prstGeom prst="rect">
            <a:avLst/>
          </a:prstGeom>
          <a:solidFill>
            <a:srgbClr val="884C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CFE2C9-8B6E-4DDA-A5EA-04581F7629F0}"/>
              </a:ext>
            </a:extLst>
          </p:cNvPr>
          <p:cNvSpPr/>
          <p:nvPr userDrawn="1"/>
        </p:nvSpPr>
        <p:spPr>
          <a:xfrm>
            <a:off x="11734800" y="0"/>
            <a:ext cx="457200" cy="4462272"/>
          </a:xfrm>
          <a:prstGeom prst="rect">
            <a:avLst/>
          </a:prstGeom>
          <a:solidFill>
            <a:srgbClr val="86A2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8234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ru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 hidden="1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96FEDCD9-19A7-423B-ABE0-DDD032DE8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7467601" cy="1572768"/>
          </a:xfrm>
        </p:spPr>
        <p:txBody>
          <a:bodyPr/>
          <a:lstStyle>
            <a:lvl1pPr>
              <a:lnSpc>
                <a:spcPts val="46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EBD7372B-17B4-4062-8BFA-745581B2734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540000"/>
            <a:ext cx="6591300" cy="3403600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ts val="3000"/>
              </a:lnSpc>
              <a:spcBef>
                <a:spcPts val="0"/>
              </a:spcBef>
              <a:buFont typeface="+mj-lt"/>
              <a:buAutoNum type="arabicPeriod"/>
              <a:defRPr sz="1800"/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9A28F9-9D68-48A2-A1AD-C1C318C0EC8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15300" y="1384300"/>
            <a:ext cx="3410712" cy="4572000"/>
          </a:xfrm>
          <a:prstGeom prst="roundRect">
            <a:avLst>
              <a:gd name="adj" fmla="val 2543"/>
            </a:avLst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32" userDrawn="1">
          <p15:clr>
            <a:srgbClr val="FBAE40"/>
          </p15:clr>
        </p15:guide>
        <p15:guide id="2" pos="336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lette Wellspring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569464"/>
            <a:ext cx="3619501" cy="1179576"/>
          </a:xfrm>
        </p:spPr>
        <p:txBody>
          <a:bodyPr anchor="b" anchorCtr="0">
            <a:normAutofit/>
          </a:bodyPr>
          <a:lstStyle>
            <a:lvl1pPr>
              <a:lnSpc>
                <a:spcPts val="4000"/>
              </a:lnSpc>
              <a:defRPr sz="320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942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ersive palette Wellspring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186ECD6-DF3C-4CA6-9A77-ED32AC37F81F}"/>
              </a:ext>
            </a:extLst>
          </p:cNvPr>
          <p:cNvSpPr/>
          <p:nvPr userDrawn="1"/>
        </p:nvSpPr>
        <p:spPr>
          <a:xfrm>
            <a:off x="0" y="0"/>
            <a:ext cx="2445488" cy="457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D3F081E-4462-4B33-A41E-0432A3B439D9}"/>
              </a:ext>
            </a:extLst>
          </p:cNvPr>
          <p:cNvSpPr/>
          <p:nvPr userDrawn="1"/>
        </p:nvSpPr>
        <p:spPr>
          <a:xfrm rot="5400000">
            <a:off x="10740656" y="5406656"/>
            <a:ext cx="2445488" cy="457200"/>
          </a:xfrm>
          <a:prstGeom prst="rect">
            <a:avLst/>
          </a:prstGeom>
          <a:solidFill>
            <a:srgbClr val="8A58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5FA2D1-6BF4-4194-B815-8C66D013FD27}"/>
              </a:ext>
            </a:extLst>
          </p:cNvPr>
          <p:cNvSpPr/>
          <p:nvPr userDrawn="1"/>
        </p:nvSpPr>
        <p:spPr>
          <a:xfrm>
            <a:off x="7982712" y="495300"/>
            <a:ext cx="3753612" cy="5943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88F0DF-BC0B-473C-82DC-7FC46D38FAC1}"/>
              </a:ext>
            </a:extLst>
          </p:cNvPr>
          <p:cNvSpPr/>
          <p:nvPr userDrawn="1"/>
        </p:nvSpPr>
        <p:spPr>
          <a:xfrm>
            <a:off x="4251158" y="495300"/>
            <a:ext cx="3787056" cy="5943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779776"/>
            <a:ext cx="3465576" cy="325526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709160" y="960120"/>
            <a:ext cx="6574536" cy="50749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DF3E524-6AEB-4529-804C-0B9CD9992050}"/>
              </a:ext>
            </a:extLst>
          </p:cNvPr>
          <p:cNvSpPr/>
          <p:nvPr userDrawn="1"/>
        </p:nvSpPr>
        <p:spPr>
          <a:xfrm>
            <a:off x="228600" y="241300"/>
            <a:ext cx="11772900" cy="6400800"/>
          </a:xfrm>
          <a:prstGeom prst="rect">
            <a:avLst/>
          </a:prstGeom>
          <a:noFill/>
          <a:ln w="254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CFF2CAC-AD21-48FA-AD68-A643AAA6A8C4}"/>
              </a:ext>
            </a:extLst>
          </p:cNvPr>
          <p:cNvCxnSpPr>
            <a:cxnSpLocks/>
          </p:cNvCxnSpPr>
          <p:nvPr userDrawn="1"/>
        </p:nvCxnSpPr>
        <p:spPr>
          <a:xfrm>
            <a:off x="228600" y="2415910"/>
            <a:ext cx="4022558" cy="0"/>
          </a:xfrm>
          <a:prstGeom prst="line">
            <a:avLst/>
          </a:prstGeom>
          <a:ln w="254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1371600"/>
            <a:ext cx="3619501" cy="877824"/>
          </a:xfrm>
        </p:spPr>
        <p:txBody>
          <a:bodyPr/>
          <a:lstStyle>
            <a:lvl1pPr>
              <a:lnSpc>
                <a:spcPts val="4320"/>
              </a:lnSpc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122559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lette Star of the show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569464"/>
            <a:ext cx="3619501" cy="1179576"/>
          </a:xfrm>
        </p:spPr>
        <p:txBody>
          <a:bodyPr anchor="t" anchorCtr="0">
            <a:normAutofit/>
          </a:bodyPr>
          <a:lstStyle>
            <a:lvl1pPr>
              <a:lnSpc>
                <a:spcPts val="4000"/>
              </a:lnSpc>
              <a:defRPr sz="320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920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ersive palette Star of the show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462B86F-90E5-425E-9F83-8477D8111E1D}"/>
              </a:ext>
            </a:extLst>
          </p:cNvPr>
          <p:cNvSpPr/>
          <p:nvPr userDrawn="1"/>
        </p:nvSpPr>
        <p:spPr>
          <a:xfrm>
            <a:off x="0" y="495300"/>
            <a:ext cx="6057900" cy="133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5269853-3C2C-4F9C-B1BB-E00F7A1DB9E1}"/>
              </a:ext>
            </a:extLst>
          </p:cNvPr>
          <p:cNvSpPr/>
          <p:nvPr userDrawn="1"/>
        </p:nvSpPr>
        <p:spPr>
          <a:xfrm>
            <a:off x="6530703" y="495300"/>
            <a:ext cx="2931587" cy="2628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759D58-52AF-4785-8A33-F528F46D88A3}"/>
              </a:ext>
            </a:extLst>
          </p:cNvPr>
          <p:cNvSpPr/>
          <p:nvPr userDrawn="1"/>
        </p:nvSpPr>
        <p:spPr>
          <a:xfrm>
            <a:off x="8852618" y="3863713"/>
            <a:ext cx="2921000" cy="2590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AD3E0F4-EC0D-43C2-AC84-A53134C8566E}"/>
              </a:ext>
            </a:extLst>
          </p:cNvPr>
          <p:cNvSpPr/>
          <p:nvPr userDrawn="1"/>
        </p:nvSpPr>
        <p:spPr>
          <a:xfrm>
            <a:off x="228600" y="241300"/>
            <a:ext cx="11772900" cy="6400800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5638801" cy="1572126"/>
          </a:xfrm>
        </p:spPr>
        <p:txBody>
          <a:bodyPr anchor="t" anchorCtr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489200"/>
            <a:ext cx="5202936" cy="354787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997700" y="914400"/>
            <a:ext cx="4334256" cy="5093208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3668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10904-DE8F-4B8E-99C6-5AFA03672FFA}" type="datetimeFigureOut">
              <a:rPr lang="en-US" smtClean="0"/>
              <a:t>1/28/2022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488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700" r:id="rId2"/>
    <p:sldLayoutId id="2147483701" r:id="rId3"/>
    <p:sldLayoutId id="2147483702" r:id="rId4"/>
    <p:sldLayoutId id="2147483662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12" userDrawn="1">
          <p15:clr>
            <a:srgbClr val="F26B43"/>
          </p15:clr>
        </p15:guide>
        <p15:guide id="2" pos="2568" userDrawn="1">
          <p15:clr>
            <a:srgbClr val="F26B43"/>
          </p15:clr>
        </p15:guide>
        <p15:guide id="3" pos="288" userDrawn="1">
          <p15:clr>
            <a:srgbClr val="5ACBF0"/>
          </p15:clr>
        </p15:guide>
        <p15:guide id="4" pos="7392" userDrawn="1">
          <p15:clr>
            <a:srgbClr val="5ACBF0"/>
          </p15:clr>
        </p15:guide>
        <p15:guide id="5" orient="horz" pos="576" userDrawn="1">
          <p15:clr>
            <a:srgbClr val="5ACBF0"/>
          </p15:clr>
        </p15:guide>
        <p15:guide id="6" orient="horz" pos="3744" userDrawn="1">
          <p15:clr>
            <a:srgbClr val="5ACBF0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10904-DE8F-4B8E-99C6-5AFA03672FFA}" type="datetimeFigureOut">
              <a:rPr lang="en-US" smtClean="0"/>
              <a:t>1/28/2022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603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11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12" userDrawn="1">
          <p15:clr>
            <a:srgbClr val="F26B43"/>
          </p15:clr>
        </p15:guide>
        <p15:guide id="2" pos="2568" userDrawn="1">
          <p15:clr>
            <a:srgbClr val="F26B43"/>
          </p15:clr>
        </p15:guide>
        <p15:guide id="3" pos="288" userDrawn="1">
          <p15:clr>
            <a:srgbClr val="5ACBF0"/>
          </p15:clr>
        </p15:guide>
        <p15:guide id="4" pos="7392" userDrawn="1">
          <p15:clr>
            <a:srgbClr val="5ACBF0"/>
          </p15:clr>
        </p15:guide>
        <p15:guide id="5" orient="horz" pos="576" userDrawn="1">
          <p15:clr>
            <a:srgbClr val="5ACBF0"/>
          </p15:clr>
        </p15:guide>
        <p15:guide id="6" orient="horz" pos="3744" userDrawn="1">
          <p15:clr>
            <a:srgbClr val="5ACBF0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10904-DE8F-4B8E-99C6-5AFA03672FFA}" type="datetimeFigureOut">
              <a:rPr lang="en-US" smtClean="0"/>
              <a:t>1/28/2022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508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2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12" userDrawn="1">
          <p15:clr>
            <a:srgbClr val="F26B43"/>
          </p15:clr>
        </p15:guide>
        <p15:guide id="2" pos="2568" userDrawn="1">
          <p15:clr>
            <a:srgbClr val="F26B43"/>
          </p15:clr>
        </p15:guide>
        <p15:guide id="3" pos="288" userDrawn="1">
          <p15:clr>
            <a:srgbClr val="5ACBF0"/>
          </p15:clr>
        </p15:guide>
        <p15:guide id="4" pos="7392" userDrawn="1">
          <p15:clr>
            <a:srgbClr val="5ACBF0"/>
          </p15:clr>
        </p15:guide>
        <p15:guide id="5" orient="horz" pos="576" userDrawn="1">
          <p15:clr>
            <a:srgbClr val="5ACBF0"/>
          </p15:clr>
        </p15:guide>
        <p15:guide id="6" orient="horz" pos="3744" userDrawn="1">
          <p15:clr>
            <a:srgbClr val="5ACBF0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10904-DE8F-4B8E-99C6-5AFA03672FFA}" type="datetimeFigureOut">
              <a:rPr lang="en-US" smtClean="0"/>
              <a:t>1/28/2022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013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04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12" userDrawn="1">
          <p15:clr>
            <a:srgbClr val="F26B43"/>
          </p15:clr>
        </p15:guide>
        <p15:guide id="2" pos="2568" userDrawn="1">
          <p15:clr>
            <a:srgbClr val="F26B43"/>
          </p15:clr>
        </p15:guide>
        <p15:guide id="3" pos="288" userDrawn="1">
          <p15:clr>
            <a:srgbClr val="5ACBF0"/>
          </p15:clr>
        </p15:guide>
        <p15:guide id="4" pos="7392" userDrawn="1">
          <p15:clr>
            <a:srgbClr val="5ACBF0"/>
          </p15:clr>
        </p15:guide>
        <p15:guide id="5" orient="horz" pos="576" userDrawn="1">
          <p15:clr>
            <a:srgbClr val="5ACBF0"/>
          </p15:clr>
        </p15:guide>
        <p15:guide id="6" orient="horz" pos="3744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bstract image of curvy lines">
            <a:extLst>
              <a:ext uri="{FF2B5EF4-FFF2-40B4-BE49-F238E27FC236}">
                <a16:creationId xmlns:a16="http://schemas.microsoft.com/office/drawing/2014/main" id="{81F59575-96AE-45B0-B1FB-3CFC139E9D1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/>
          <a:stretch/>
        </p:blipFill>
        <p:spPr>
          <a:xfrm>
            <a:off x="225" y="0"/>
            <a:ext cx="12191550" cy="6857999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08347D8D-E852-43D5-858E-2D01BE57F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15034"/>
            <a:ext cx="6581554" cy="1371600"/>
          </a:xfrm>
        </p:spPr>
        <p:txBody>
          <a:bodyPr anchor="t" anchorCtr="0">
            <a:normAutofit/>
          </a:bodyPr>
          <a:lstStyle/>
          <a:p>
            <a:r>
              <a:rPr lang="en-US" dirty="0" err="1"/>
              <a:t>Pencarian</a:t>
            </a:r>
            <a:r>
              <a:rPr lang="en-US" dirty="0"/>
              <a:t> Peta </a:t>
            </a:r>
            <a:r>
              <a:rPr lang="en-US" dirty="0" err="1"/>
              <a:t>peta</a:t>
            </a:r>
            <a:r>
              <a:rPr lang="en-US" dirty="0"/>
              <a:t> di dunia</a:t>
            </a:r>
          </a:p>
        </p:txBody>
      </p:sp>
    </p:spTree>
    <p:extLst>
      <p:ext uri="{BB962C8B-B14F-4D97-AF65-F5344CB8AC3E}">
        <p14:creationId xmlns:p14="http://schemas.microsoft.com/office/powerpoint/2010/main" val="1558315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6A8C9-9EB6-43DA-BD3E-58FAC144B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5605272" cy="1572126"/>
          </a:xfrm>
        </p:spPr>
        <p:txBody>
          <a:bodyPr anchor="ctr" anchorCtr="0"/>
          <a:lstStyle/>
          <a:p>
            <a:pPr algn="ctr"/>
            <a:r>
              <a:rPr lang="en-US" b="1" dirty="0" err="1"/>
              <a:t>Kelompok</a:t>
            </a:r>
            <a:endParaRPr lang="en-US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EACE68-C884-4900-BA05-58DEA151103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7199" y="3072384"/>
            <a:ext cx="5605271" cy="3149122"/>
          </a:xfrm>
        </p:spPr>
        <p:txBody>
          <a:bodyPr/>
          <a:lstStyle/>
          <a:p>
            <a:r>
              <a:rPr lang="en-US" dirty="0" err="1"/>
              <a:t>Adek</a:t>
            </a:r>
            <a:r>
              <a:rPr lang="en-US" dirty="0"/>
              <a:t> </a:t>
            </a:r>
            <a:r>
              <a:rPr lang="en-US" dirty="0" err="1"/>
              <a:t>Syaiful</a:t>
            </a:r>
            <a:endParaRPr lang="en-US" dirty="0"/>
          </a:p>
          <a:p>
            <a:r>
              <a:rPr lang="en-US" b="1" dirty="0"/>
              <a:t>2018230189</a:t>
            </a:r>
          </a:p>
          <a:p>
            <a:r>
              <a:rPr lang="en-US" dirty="0"/>
              <a:t>Bintang Indradjati</a:t>
            </a:r>
          </a:p>
          <a:p>
            <a:r>
              <a:rPr lang="en-US" b="1" dirty="0"/>
              <a:t>2018230209</a:t>
            </a:r>
          </a:p>
          <a:p>
            <a:r>
              <a:rPr lang="en-US" dirty="0"/>
              <a:t>Ivan </a:t>
            </a:r>
            <a:r>
              <a:rPr lang="en-US" dirty="0" err="1"/>
              <a:t>Arsetia</a:t>
            </a:r>
            <a:endParaRPr lang="en-US" dirty="0"/>
          </a:p>
          <a:p>
            <a:r>
              <a:rPr lang="en-US" b="1" dirty="0"/>
              <a:t>2018230208</a:t>
            </a:r>
          </a:p>
          <a:p>
            <a:r>
              <a:rPr lang="en-US" dirty="0" err="1"/>
              <a:t>Rivaldo</a:t>
            </a:r>
            <a:r>
              <a:rPr lang="en-US" dirty="0"/>
              <a:t> </a:t>
            </a:r>
            <a:r>
              <a:rPr lang="en-US" dirty="0" err="1"/>
              <a:t>Kurnia</a:t>
            </a:r>
            <a:endParaRPr lang="en-US" dirty="0"/>
          </a:p>
          <a:p>
            <a:r>
              <a:rPr lang="en-US" b="1" dirty="0"/>
              <a:t>2018230225</a:t>
            </a:r>
          </a:p>
        </p:txBody>
      </p:sp>
    </p:spTree>
    <p:extLst>
      <p:ext uri="{BB962C8B-B14F-4D97-AF65-F5344CB8AC3E}">
        <p14:creationId xmlns:p14="http://schemas.microsoft.com/office/powerpoint/2010/main" val="1646138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6B3BA-6E21-451A-AB6C-9FF86BB08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Latar</a:t>
            </a:r>
            <a:r>
              <a:rPr lang="en-US" b="1" dirty="0"/>
              <a:t> </a:t>
            </a:r>
            <a:r>
              <a:rPr lang="en-US" b="1" dirty="0" err="1"/>
              <a:t>belakang</a:t>
            </a:r>
            <a:endParaRPr lang="en-US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2CCEFC-5AC7-4500-9209-A118D543D0D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7200" y="3072384"/>
            <a:ext cx="11456894" cy="3229804"/>
          </a:xfrm>
        </p:spPr>
        <p:txBody>
          <a:bodyPr/>
          <a:lstStyle/>
          <a:p>
            <a:r>
              <a:rPr lang="en-US" sz="2000" dirty="0"/>
              <a:t>	</a:t>
            </a:r>
            <a:r>
              <a:rPr lang="en-ID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Saat</a:t>
            </a:r>
            <a:r>
              <a:rPr lang="en-ID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ini</a:t>
            </a:r>
            <a:r>
              <a:rPr lang="en-ID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peta</a:t>
            </a:r>
            <a:r>
              <a:rPr lang="en-ID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telah</a:t>
            </a:r>
            <a:r>
              <a:rPr lang="en-ID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menjadi</a:t>
            </a:r>
            <a:r>
              <a:rPr lang="en-ID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salah </a:t>
            </a:r>
            <a:r>
              <a:rPr lang="en-ID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satu</a:t>
            </a:r>
            <a:r>
              <a:rPr lang="en-ID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kebutuhan</a:t>
            </a:r>
            <a:r>
              <a:rPr lang="en-ID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utama</a:t>
            </a:r>
            <a:r>
              <a:rPr lang="en-ID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bagi</a:t>
            </a:r>
            <a:r>
              <a:rPr lang="en-ID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masyarakat</a:t>
            </a:r>
            <a:r>
              <a:rPr lang="en-ID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Peta </a:t>
            </a:r>
            <a:r>
              <a:rPr lang="en-ID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memuat</a:t>
            </a:r>
            <a:r>
              <a:rPr lang="en-ID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informasi</a:t>
            </a:r>
            <a:r>
              <a:rPr lang="en-ID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spasial</a:t>
            </a:r>
            <a:r>
              <a:rPr lang="en-ID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ID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dapat</a:t>
            </a:r>
            <a:r>
              <a:rPr lang="en-ID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digunakan</a:t>
            </a:r>
            <a:r>
              <a:rPr lang="en-ID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ID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mengetahui</a:t>
            </a:r>
            <a:r>
              <a:rPr lang="en-ID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kondisi</a:t>
            </a:r>
            <a:r>
              <a:rPr lang="en-ID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suatu</a:t>
            </a:r>
            <a:r>
              <a:rPr lang="en-ID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objek</a:t>
            </a:r>
            <a:r>
              <a:rPr lang="en-ID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di </a:t>
            </a:r>
            <a:r>
              <a:rPr lang="en-ID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lapangan</a:t>
            </a:r>
            <a:r>
              <a:rPr lang="en-ID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secara</a:t>
            </a:r>
            <a:r>
              <a:rPr lang="en-ID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tidak</a:t>
            </a:r>
            <a:r>
              <a:rPr lang="en-ID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langsung</a:t>
            </a:r>
            <a:r>
              <a:rPr lang="en-ID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ID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ID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adanya</a:t>
            </a:r>
            <a:r>
              <a:rPr lang="en-ID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informasi</a:t>
            </a:r>
            <a:r>
              <a:rPr lang="en-ID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spasial</a:t>
            </a:r>
            <a:r>
              <a:rPr lang="en-ID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ID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akurat</a:t>
            </a:r>
            <a:r>
              <a:rPr lang="en-ID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D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maka</a:t>
            </a:r>
            <a:r>
              <a:rPr lang="en-ID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dapat</a:t>
            </a:r>
            <a:r>
              <a:rPr lang="en-ID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dilakukan</a:t>
            </a:r>
            <a:r>
              <a:rPr lang="en-ID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kegiatan</a:t>
            </a:r>
            <a:r>
              <a:rPr lang="en-ID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analisis</a:t>
            </a:r>
            <a:r>
              <a:rPr lang="en-ID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ID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pengembangan</a:t>
            </a:r>
            <a:r>
              <a:rPr lang="en-ID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suatu</a:t>
            </a:r>
            <a:r>
              <a:rPr lang="en-ID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objek</a:t>
            </a:r>
            <a:r>
              <a:rPr lang="en-ID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ID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berada</a:t>
            </a:r>
            <a:r>
              <a:rPr lang="en-ID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di </a:t>
            </a:r>
            <a:r>
              <a:rPr lang="en-ID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lapangan</a:t>
            </a:r>
            <a:r>
              <a:rPr lang="en-ID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melalui</a:t>
            </a:r>
            <a:r>
              <a:rPr lang="en-ID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peta</a:t>
            </a:r>
            <a:r>
              <a:rPr lang="en-ID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Salah </a:t>
            </a:r>
            <a:r>
              <a:rPr lang="en-ID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satu</a:t>
            </a:r>
            <a:r>
              <a:rPr lang="en-ID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kegiatan</a:t>
            </a:r>
            <a:r>
              <a:rPr lang="en-ID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ID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terbantu</a:t>
            </a:r>
            <a:r>
              <a:rPr lang="en-ID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ID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adanya</a:t>
            </a:r>
            <a:r>
              <a:rPr lang="en-ID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peta</a:t>
            </a:r>
            <a:r>
              <a:rPr lang="en-ID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D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yaitu</a:t>
            </a:r>
            <a:r>
              <a:rPr lang="en-ID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kegiatan</a:t>
            </a:r>
            <a:r>
              <a:rPr lang="en-ID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perencanaan</a:t>
            </a:r>
            <a:r>
              <a:rPr lang="en-ID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ID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pemeliharaan</a:t>
            </a:r>
            <a:r>
              <a:rPr lang="en-ID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kebun</a:t>
            </a:r>
            <a:r>
              <a:rPr lang="en-ID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berskala</a:t>
            </a:r>
            <a:r>
              <a:rPr lang="en-ID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besar</a:t>
            </a:r>
            <a:r>
              <a:rPr lang="en-ID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ID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luas</a:t>
            </a:r>
            <a:r>
              <a:rPr lang="en-ID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kebun</a:t>
            </a:r>
            <a:r>
              <a:rPr lang="en-ID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lebih</a:t>
            </a:r>
            <a:r>
              <a:rPr lang="en-ID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dari</a:t>
            </a:r>
            <a:r>
              <a:rPr lang="en-ID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25 Ha). </a:t>
            </a:r>
            <a:r>
              <a:rPr lang="en-ID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Berdasarkan</a:t>
            </a:r>
            <a:r>
              <a:rPr lang="en-ID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data yang </a:t>
            </a:r>
            <a:r>
              <a:rPr lang="en-ID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dimuat</a:t>
            </a:r>
            <a:r>
              <a:rPr lang="en-ID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dalam</a:t>
            </a:r>
            <a:r>
              <a:rPr lang="en-ID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situs Indonesian Commercial Newsletter (</a:t>
            </a:r>
            <a:r>
              <a:rPr lang="en-ID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Datacon</a:t>
            </a:r>
            <a:r>
              <a:rPr lang="en-ID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2007), salah </a:t>
            </a:r>
            <a:r>
              <a:rPr lang="en-ID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satu</a:t>
            </a:r>
            <a:r>
              <a:rPr lang="en-ID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industri</a:t>
            </a:r>
            <a:r>
              <a:rPr lang="en-ID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perkebunan</a:t>
            </a:r>
            <a:r>
              <a:rPr lang="en-ID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berskala</a:t>
            </a:r>
            <a:r>
              <a:rPr lang="en-ID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besar</a:t>
            </a:r>
            <a:r>
              <a:rPr lang="en-ID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adalah</a:t>
            </a:r>
            <a:r>
              <a:rPr lang="en-ID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perkebunan</a:t>
            </a:r>
            <a:r>
              <a:rPr lang="en-ID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tebu</a:t>
            </a:r>
            <a:r>
              <a:rPr lang="en-ID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Banyak </a:t>
            </a:r>
            <a:r>
              <a:rPr lang="en-ID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perkebunan</a:t>
            </a:r>
            <a:r>
              <a:rPr lang="en-ID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tebu</a:t>
            </a:r>
            <a:r>
              <a:rPr lang="en-ID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di Indonesia yang </a:t>
            </a:r>
            <a:r>
              <a:rPr lang="en-ID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memiliki</a:t>
            </a:r>
            <a:r>
              <a:rPr lang="en-ID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luas</a:t>
            </a:r>
            <a:r>
              <a:rPr lang="en-ID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lebih</a:t>
            </a:r>
            <a:r>
              <a:rPr lang="en-ID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dari</a:t>
            </a:r>
            <a:r>
              <a:rPr lang="en-ID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seribu</a:t>
            </a:r>
            <a:r>
              <a:rPr lang="en-ID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hektar</a:t>
            </a:r>
            <a:r>
              <a:rPr lang="en-ID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ID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Menurut</a:t>
            </a:r>
            <a:r>
              <a:rPr lang="en-ID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Darmawan</a:t>
            </a:r>
            <a:r>
              <a:rPr lang="en-ID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ID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Soemarno</a:t>
            </a:r>
            <a:r>
              <a:rPr lang="en-ID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pada </a:t>
            </a:r>
            <a:r>
              <a:rPr lang="en-ID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tahun</a:t>
            </a:r>
            <a:r>
              <a:rPr lang="en-ID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2000 </a:t>
            </a:r>
            <a:r>
              <a:rPr lang="en-ID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dalam</a:t>
            </a:r>
            <a:r>
              <a:rPr lang="en-ID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penelitiannya</a:t>
            </a:r>
            <a:r>
              <a:rPr lang="en-ID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D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didapati</a:t>
            </a:r>
            <a:r>
              <a:rPr lang="en-ID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kesimpulan</a:t>
            </a:r>
            <a:r>
              <a:rPr lang="en-ID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bahwa</a:t>
            </a:r>
            <a:r>
              <a:rPr lang="en-ID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tanaman</a:t>
            </a:r>
            <a:r>
              <a:rPr lang="en-ID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tebu</a:t>
            </a:r>
            <a:r>
              <a:rPr lang="en-ID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lebih</a:t>
            </a:r>
            <a:r>
              <a:rPr lang="en-ID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cocok</a:t>
            </a:r>
            <a:r>
              <a:rPr lang="en-ID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apabila</a:t>
            </a:r>
            <a:r>
              <a:rPr lang="en-ID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ditanam</a:t>
            </a:r>
            <a:r>
              <a:rPr lang="en-ID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pada </a:t>
            </a:r>
            <a:r>
              <a:rPr lang="en-ID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lahan</a:t>
            </a:r>
            <a:r>
              <a:rPr lang="en-ID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ID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tingkat</a:t>
            </a:r>
            <a:r>
              <a:rPr lang="en-ID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kelerengan</a:t>
            </a:r>
            <a:r>
              <a:rPr lang="en-ID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0-40%. </a:t>
            </a:r>
            <a:endParaRPr lang="en-ID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000" dirty="0"/>
              <a:t>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06221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03A1A-0F0B-4C18-B22B-66EB813FC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Rumusan</a:t>
            </a:r>
            <a:r>
              <a:rPr lang="en-US" b="1" dirty="0"/>
              <a:t> </a:t>
            </a:r>
            <a:r>
              <a:rPr lang="en-US" b="1" dirty="0" err="1"/>
              <a:t>masalah</a:t>
            </a:r>
            <a:r>
              <a:rPr lang="en-US" b="1" dirty="0"/>
              <a:t> dan Batasan </a:t>
            </a:r>
            <a:r>
              <a:rPr lang="en-US" b="1" dirty="0" err="1"/>
              <a:t>masalah</a:t>
            </a:r>
            <a:endParaRPr lang="en-US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7696F9-DFEB-48AB-80B9-E6DB4A0B003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270510" algn="just">
              <a:lnSpc>
                <a:spcPct val="115000"/>
              </a:lnSpc>
              <a:spcAft>
                <a:spcPts val="800"/>
              </a:spcAft>
            </a:pPr>
            <a:r>
              <a:rPr lang="en-ID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1.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Bagaimana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menemukan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negara dan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kode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pos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pada masing- masing negara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mudah</a:t>
            </a:r>
            <a:r>
              <a:rPr lang="id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D" dirty="0">
                <a:latin typeface="Times New Roman" panose="02020603050405020304" pitchFamily="18" charset="0"/>
                <a:ea typeface="Calibri" panose="020F0502020204030204" pitchFamily="34" charset="0"/>
              </a:rPr>
              <a:t>    2.  </a:t>
            </a:r>
            <a:r>
              <a:rPr lang="id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Memunculk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an masing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masing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lambang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negara</a:t>
            </a:r>
            <a:r>
              <a:rPr lang="id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  <a:endParaRPr lang="en-US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EB183D22-93BB-47D8-B987-E520A44182FD}"/>
              </a:ext>
            </a:extLst>
          </p:cNvPr>
          <p:cNvSpPr txBox="1">
            <a:spLocks/>
          </p:cNvSpPr>
          <p:nvPr/>
        </p:nvSpPr>
        <p:spPr>
          <a:xfrm>
            <a:off x="7135900" y="3072384"/>
            <a:ext cx="4946904" cy="287121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ts val="3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endParaRPr lang="en-US" dirty="0"/>
          </a:p>
          <a:p>
            <a:r>
              <a:rPr lang="en-US" dirty="0" err="1"/>
              <a:t>Pembuatan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HTML,  JS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pemrograman</a:t>
            </a:r>
            <a:r>
              <a:rPr lang="en-US" dirty="0"/>
              <a:t> dan XAMPP</a:t>
            </a:r>
          </a:p>
        </p:txBody>
      </p:sp>
    </p:spTree>
    <p:extLst>
      <p:ext uri="{BB962C8B-B14F-4D97-AF65-F5344CB8AC3E}">
        <p14:creationId xmlns:p14="http://schemas.microsoft.com/office/powerpoint/2010/main" val="1447701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03A1A-0F0B-4C18-B22B-66EB813FC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  </a:t>
            </a:r>
            <a:r>
              <a:rPr lang="en-US" b="1" dirty="0" err="1"/>
              <a:t>Tujuan</a:t>
            </a:r>
            <a:endParaRPr lang="en-US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7696F9-DFEB-48AB-80B9-E6DB4A0B003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7199" y="3072384"/>
            <a:ext cx="6257365" cy="2871216"/>
          </a:xfrm>
        </p:spPr>
        <p:txBody>
          <a:bodyPr/>
          <a:lstStyle/>
          <a:p>
            <a:pPr marL="109728" indent="0">
              <a:buNone/>
            </a:pPr>
            <a:r>
              <a:rPr lang="en-US" b="1" dirty="0"/>
              <a:t>TUJUAN</a:t>
            </a:r>
          </a:p>
          <a:p>
            <a:pPr marL="109728"/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memenuhi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Nilai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Tugas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Mata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Kuliah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Pemrograman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XML</a:t>
            </a:r>
            <a:endParaRPr lang="en-US" dirty="0"/>
          </a:p>
          <a:p>
            <a:pPr marL="109728" indent="0">
              <a:buNone/>
            </a:pPr>
            <a:r>
              <a:rPr lang="en-US" dirty="0"/>
              <a:t>2.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menciptakan</a:t>
            </a:r>
            <a:r>
              <a:rPr lang="en-US" dirty="0"/>
              <a:t> system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mengenai</a:t>
            </a:r>
            <a:r>
              <a:rPr lang="en-US" dirty="0"/>
              <a:t> info data </a:t>
            </a:r>
            <a:r>
              <a:rPr lang="en-US" dirty="0" err="1"/>
              <a:t>terbaru</a:t>
            </a:r>
            <a:r>
              <a:rPr lang="en-US" dirty="0"/>
              <a:t> COVID-19 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754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D1347-1590-4856-81E2-2FABCE4A1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Use case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A76680-10EC-4633-871E-18B79A38269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penerapan</a:t>
            </a:r>
            <a:r>
              <a:rPr lang="en-US" dirty="0"/>
              <a:t> </a:t>
            </a:r>
            <a:r>
              <a:rPr lang="en-US" dirty="0" err="1"/>
              <a:t>penggunaan</a:t>
            </a:r>
            <a:r>
              <a:rPr lang="en-US" dirty="0"/>
              <a:t> system </a:t>
            </a:r>
            <a:r>
              <a:rPr lang="en-US" dirty="0" err="1"/>
              <a:t>dari</a:t>
            </a:r>
            <a:r>
              <a:rPr lang="en-US" dirty="0"/>
              <a:t> user , dan </a:t>
            </a:r>
            <a:r>
              <a:rPr lang="en-US" dirty="0" err="1"/>
              <a:t>penyedia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dev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3BB95D30-7BAC-42E2-BD79-20CF59CB979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BF96FFC-E720-472E-BDE7-1D6530AAA6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8040" y="457199"/>
            <a:ext cx="4583804" cy="6544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7999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D1347-1590-4856-81E2-2FABCE4A1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Hasil Program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A76680-10EC-4633-871E-18B79A38269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gambaran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program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46ADDA-FE56-4C4A-9916-A78801B0F5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0413" y="2215938"/>
            <a:ext cx="6229739" cy="3457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6994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03A1A-0F0B-4C18-B22B-66EB813FC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Kesimpulan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7696F9-DFEB-48AB-80B9-E6DB4A0B003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7199" y="3072384"/>
            <a:ext cx="6257365" cy="2871216"/>
          </a:xfrm>
        </p:spPr>
        <p:txBody>
          <a:bodyPr/>
          <a:lstStyle/>
          <a:p>
            <a:r>
              <a:rPr lang="en-US" dirty="0"/>
              <a:t>Setelah </a:t>
            </a:r>
            <a:r>
              <a:rPr lang="en-US" dirty="0" err="1"/>
              <a:t>melaksanakan</a:t>
            </a:r>
            <a:r>
              <a:rPr lang="en-US" dirty="0"/>
              <a:t> </a:t>
            </a:r>
            <a:r>
              <a:rPr lang="en-US" dirty="0" err="1"/>
              <a:t>tugas</a:t>
            </a:r>
            <a:r>
              <a:rPr lang="en-US" dirty="0"/>
              <a:t> </a:t>
            </a:r>
            <a:r>
              <a:rPr lang="en-US" dirty="0" err="1"/>
              <a:t>praktek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maka</a:t>
            </a:r>
            <a:r>
              <a:rPr lang="en-US" dirty="0"/>
              <a:t> kami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kesimpulan</a:t>
            </a:r>
            <a:r>
              <a:rPr lang="en-US" dirty="0"/>
              <a:t>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rumusan</a:t>
            </a:r>
            <a:r>
              <a:rPr lang="en-US" dirty="0"/>
              <a:t> </a:t>
            </a:r>
            <a:r>
              <a:rPr lang="en-US" dirty="0" err="1"/>
              <a:t>masalah</a:t>
            </a:r>
            <a:r>
              <a:rPr lang="en-US" dirty="0"/>
              <a:t> </a:t>
            </a:r>
            <a:r>
              <a:rPr lang="en-US" dirty="0" err="1"/>
              <a:t>diatas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 :</a:t>
            </a:r>
          </a:p>
          <a:p>
            <a:endParaRPr lang="en-US" dirty="0"/>
          </a:p>
          <a:p>
            <a:r>
              <a:rPr lang="en-US" dirty="0" err="1"/>
              <a:t>Membuat</a:t>
            </a:r>
            <a:r>
              <a:rPr lang="en-US" dirty="0"/>
              <a:t> dan </a:t>
            </a:r>
            <a:r>
              <a:rPr lang="en-US" dirty="0" err="1"/>
              <a:t>mengimplementasi</a:t>
            </a:r>
            <a:r>
              <a:rPr lang="en-US" dirty="0"/>
              <a:t> system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memudahkan</a:t>
            </a:r>
            <a:r>
              <a:rPr lang="en-US" dirty="0"/>
              <a:t> orang-orang </a:t>
            </a:r>
            <a:r>
              <a:rPr lang="en-US" dirty="0" err="1"/>
              <a:t>mengetahui</a:t>
            </a:r>
            <a:r>
              <a:rPr lang="id-ID" sz="1800" dirty="0">
                <a:effectLst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</a:rPr>
              <a:t>Lambang</a:t>
            </a:r>
            <a:r>
              <a:rPr lang="en-US" sz="1800" dirty="0">
                <a:effectLst/>
                <a:ea typeface="Calibri" panose="020F0502020204030204" pitchFamily="34" charset="0"/>
              </a:rPr>
              <a:t> Negara </a:t>
            </a:r>
            <a:r>
              <a:rPr lang="en-US" sz="1800" dirty="0" err="1">
                <a:effectLst/>
                <a:ea typeface="Calibri" panose="020F0502020204030204" pitchFamily="34" charset="0"/>
              </a:rPr>
              <a:t>beserta</a:t>
            </a:r>
            <a:r>
              <a:rPr lang="en-US" sz="1800" dirty="0">
                <a:effectLst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</a:rPr>
              <a:t>keterangan</a:t>
            </a:r>
            <a:r>
              <a:rPr lang="en-US" sz="1800" dirty="0">
                <a:effectLst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</a:rPr>
              <a:t>lainnya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595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03A1A-0F0B-4C18-B22B-66EB813FC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TerimakasiH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1468807"/>
      </p:ext>
    </p:extLst>
  </p:cSld>
  <p:clrMapOvr>
    <a:masterClrMapping/>
  </p:clrMapOvr>
</p:sld>
</file>

<file path=ppt/theme/theme1.xml><?xml version="1.0" encoding="utf-8"?>
<a:theme xmlns:a="http://schemas.openxmlformats.org/drawingml/2006/main" name="Balancing Act">
  <a:themeElements>
    <a:clrScheme name="Balancing Act">
      <a:dk1>
        <a:sysClr val="windowText" lastClr="000000"/>
      </a:dk1>
      <a:lt1>
        <a:sysClr val="window" lastClr="FFFFFF"/>
      </a:lt1>
      <a:dk2>
        <a:srgbClr val="8A4C5D"/>
      </a:dk2>
      <a:lt2>
        <a:srgbClr val="9E838E"/>
      </a:lt2>
      <a:accent1>
        <a:srgbClr val="C6ADB0"/>
      </a:accent1>
      <a:accent2>
        <a:srgbClr val="E3C0BF"/>
      </a:accent2>
      <a:accent3>
        <a:srgbClr val="D4937F"/>
      </a:accent3>
      <a:accent4>
        <a:srgbClr val="CCB87E"/>
      </a:accent4>
      <a:accent5>
        <a:srgbClr val="6667AB"/>
      </a:accent5>
      <a:accent6>
        <a:srgbClr val="86A094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ntone template_Win32_v5.potx" id="{0B6ADF6A-1AB9-4B5E-8A87-5E88E283A9E8}" vid="{98AF5320-421A-4856-A75D-6587C36D5470}"/>
    </a:ext>
  </a:extLst>
</a:theme>
</file>

<file path=ppt/theme/theme2.xml><?xml version="1.0" encoding="utf-8"?>
<a:theme xmlns:a="http://schemas.openxmlformats.org/drawingml/2006/main" name="Wellspring">
  <a:themeElements>
    <a:clrScheme name="Wellspring">
      <a:dk1>
        <a:sysClr val="windowText" lastClr="000000"/>
      </a:dk1>
      <a:lt1>
        <a:sysClr val="window" lastClr="FFFFFF"/>
      </a:lt1>
      <a:dk2>
        <a:srgbClr val="A1CAC9"/>
      </a:dk2>
      <a:lt2>
        <a:srgbClr val="48996B"/>
      </a:lt2>
      <a:accent1>
        <a:srgbClr val="759F51"/>
      </a:accent1>
      <a:accent2>
        <a:srgbClr val="436A2F"/>
      </a:accent2>
      <a:accent3>
        <a:srgbClr val="CFBF54"/>
      </a:accent3>
      <a:accent4>
        <a:srgbClr val="B3832F"/>
      </a:accent4>
      <a:accent5>
        <a:srgbClr val="8C5896"/>
      </a:accent5>
      <a:accent6>
        <a:srgbClr val="6667AB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ntone template_Win32_v5.potx" id="{0B6ADF6A-1AB9-4B5E-8A87-5E88E283A9E8}" vid="{6E2187FA-78B5-42F2-9074-40D4C2C1399B}"/>
    </a:ext>
  </a:extLst>
</a:theme>
</file>

<file path=ppt/theme/theme3.xml><?xml version="1.0" encoding="utf-8"?>
<a:theme xmlns:a="http://schemas.openxmlformats.org/drawingml/2006/main" name="Star of the show">
  <a:themeElements>
    <a:clrScheme name="Star of the show">
      <a:dk1>
        <a:sysClr val="windowText" lastClr="000000"/>
      </a:dk1>
      <a:lt1>
        <a:sysClr val="window" lastClr="FFFFFF"/>
      </a:lt1>
      <a:dk2>
        <a:srgbClr val="29282D"/>
      </a:dk2>
      <a:lt2>
        <a:srgbClr val="625C60"/>
      </a:lt2>
      <a:accent1>
        <a:srgbClr val="7C6560"/>
      </a:accent1>
      <a:accent2>
        <a:srgbClr val="AEA392"/>
      </a:accent2>
      <a:accent3>
        <a:srgbClr val="DBD4D0"/>
      </a:accent3>
      <a:accent4>
        <a:srgbClr val="8E7961"/>
      </a:accent4>
      <a:accent5>
        <a:srgbClr val="F0EDE8"/>
      </a:accent5>
      <a:accent6>
        <a:srgbClr val="6667AB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ntone template_Win32_v5.potx" id="{0B6ADF6A-1AB9-4B5E-8A87-5E88E283A9E8}" vid="{CED26E1E-587B-4123-A4F9-DB49A037FBB9}"/>
    </a:ext>
  </a:extLst>
</a:theme>
</file>

<file path=ppt/theme/theme4.xml><?xml version="1.0" encoding="utf-8"?>
<a:theme xmlns:a="http://schemas.openxmlformats.org/drawingml/2006/main" name="Amusements">
  <a:themeElements>
    <a:clrScheme name="Amusements">
      <a:dk1>
        <a:sysClr val="windowText" lastClr="000000"/>
      </a:dk1>
      <a:lt1>
        <a:sysClr val="window" lastClr="FFFFFF"/>
      </a:lt1>
      <a:dk2>
        <a:srgbClr val="D77E6F"/>
      </a:dk2>
      <a:lt2>
        <a:srgbClr val="6667AB"/>
      </a:lt2>
      <a:accent1>
        <a:srgbClr val="B38F6A"/>
      </a:accent1>
      <a:accent2>
        <a:srgbClr val="D75078"/>
      </a:accent2>
      <a:accent3>
        <a:srgbClr val="E288B6"/>
      </a:accent3>
      <a:accent4>
        <a:srgbClr val="E9445D"/>
      </a:accent4>
      <a:accent5>
        <a:srgbClr val="EEC272"/>
      </a:accent5>
      <a:accent6>
        <a:srgbClr val="85A0A9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ntone template_Win32_v5.potx" id="{0B6ADF6A-1AB9-4B5E-8A87-5E88E283A9E8}" vid="{573AD6BE-256C-44EB-886C-5713CB0A8D47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{EA665438-12DF-4217-BA82-9E683214FD78}tf78479028_win32</Template>
  <TotalTime>57</TotalTime>
  <Words>283</Words>
  <Application>Microsoft Office PowerPoint</Application>
  <PresentationFormat>Widescreen</PresentationFormat>
  <Paragraphs>36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Arial</vt:lpstr>
      <vt:lpstr>Calibri</vt:lpstr>
      <vt:lpstr>Segoe UI</vt:lpstr>
      <vt:lpstr>Segoe UI Light</vt:lpstr>
      <vt:lpstr>Times New Roman</vt:lpstr>
      <vt:lpstr>Balancing Act</vt:lpstr>
      <vt:lpstr>Wellspring</vt:lpstr>
      <vt:lpstr>Star of the show</vt:lpstr>
      <vt:lpstr>Amusements</vt:lpstr>
      <vt:lpstr>Pencarian Peta peta di dunia</vt:lpstr>
      <vt:lpstr>Kelompok</vt:lpstr>
      <vt:lpstr>Latar belakang</vt:lpstr>
      <vt:lpstr>Rumusan masalah dan Batasan masalah</vt:lpstr>
      <vt:lpstr>  Tujuan</vt:lpstr>
      <vt:lpstr>Use case</vt:lpstr>
      <vt:lpstr>Hasil Program</vt:lpstr>
      <vt:lpstr>Kesimpulan</vt:lpstr>
      <vt:lpstr>TerimakasiH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pencarian data nominal angka  covid-19 Disetiap negara</dc:title>
  <dc:creator>Khevin Adam</dc:creator>
  <cp:lastModifiedBy>Bintang Indradjati</cp:lastModifiedBy>
  <cp:revision>6</cp:revision>
  <dcterms:created xsi:type="dcterms:W3CDTF">2022-01-15T02:02:42Z</dcterms:created>
  <dcterms:modified xsi:type="dcterms:W3CDTF">2022-01-28T13:08:33Z</dcterms:modified>
</cp:coreProperties>
</file>