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2791-5370-4609-BB7E-25586D544C2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C49-6F92-4593-BD86-A814DBE7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6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2791-5370-4609-BB7E-25586D544C2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C49-6F92-4593-BD86-A814DBE7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2791-5370-4609-BB7E-25586D544C2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C49-6F92-4593-BD86-A814DBE7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2791-5370-4609-BB7E-25586D544C2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C49-6F92-4593-BD86-A814DBE7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2791-5370-4609-BB7E-25586D544C2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C49-6F92-4593-BD86-A814DBE7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2791-5370-4609-BB7E-25586D544C2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C49-6F92-4593-BD86-A814DBE7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2791-5370-4609-BB7E-25586D544C2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C49-6F92-4593-BD86-A814DBE7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2791-5370-4609-BB7E-25586D544C2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C49-6F92-4593-BD86-A814DBE7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3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2791-5370-4609-BB7E-25586D544C2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C49-6F92-4593-BD86-A814DBE7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2791-5370-4609-BB7E-25586D544C2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C49-6F92-4593-BD86-A814DBE7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4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2791-5370-4609-BB7E-25586D544C2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C49-6F92-4593-BD86-A814DBE7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92791-5370-4609-BB7E-25586D544C2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1C49-6F92-4593-BD86-A814DBE7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9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overflo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en-US/docs/Web/CSS/::af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::marke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::selecti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opacity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gradient/linear-gradien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ransiti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ransform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object-fi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eloper.mozilla.org/en-US/docs/Web/CSS/Using_CSS_custom_properti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media_queries/Using_media_queries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:roo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eveloper.mozilla.org/en-US/docs/Web/CSS/CSS_animations/Using_CSS_anim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:checke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:first-chil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CSS/:last-chil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:nth-chil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:no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:empt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::befo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403" y="447807"/>
            <a:ext cx="4936760" cy="856338"/>
          </a:xfrm>
        </p:spPr>
        <p:txBody>
          <a:bodyPr>
            <a:normAutofit fontScale="90000"/>
          </a:bodyPr>
          <a:lstStyle/>
          <a:p>
            <a:pPr algn="l" rtl="1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402" y="1443455"/>
            <a:ext cx="10668000" cy="1655762"/>
          </a:xfrm>
        </p:spPr>
        <p:txBody>
          <a:bodyPr/>
          <a:lstStyle/>
          <a:p>
            <a:pPr algn="l"/>
            <a:r>
              <a:rPr lang="en-US" dirty="0" smtClean="0"/>
              <a:t>The overflow property specifies what should happen if content overflows an element's box.</a:t>
            </a:r>
            <a:br>
              <a:rPr lang="en-US" dirty="0" smtClean="0"/>
            </a:br>
            <a:r>
              <a:rPr lang="en-US" dirty="0" smtClean="0"/>
              <a:t>Values: visible, hidden, scroll, auto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981" y="2557486"/>
            <a:ext cx="4493140" cy="3498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333" y="6056028"/>
            <a:ext cx="595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https://developer.mozilla.org/en-US/docs/Web/CSS/overflow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4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7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::after pseudo-element inserts content after an element's content.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4701" y="6275626"/>
            <a:ext cx="5705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https://developer.mozilla.org/en-US/docs/Web/CSS/::after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66" y="2848131"/>
            <a:ext cx="3977634" cy="2599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66" y="5433071"/>
            <a:ext cx="3977634" cy="10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7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::marker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02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::marker pseudo-element selects the marker box of a list item.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39" y="2711424"/>
            <a:ext cx="4732761" cy="33745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455" y="6086007"/>
            <a:ext cx="5923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https://developer.mozilla.org/en-US/docs/Web/CSS/::marker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2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7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::selection pseudo-element applies styles to the portion of a document that has been highlighted by the user.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2" r="6918" b="-20564"/>
          <a:stretch/>
        </p:blipFill>
        <p:spPr>
          <a:xfrm>
            <a:off x="5702508" y="2563293"/>
            <a:ext cx="5651292" cy="40130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478" y="6227378"/>
            <a:ext cx="610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https://developer.mozilla.org/en-US/docs/Web/CSS/::selection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3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The opacity property sets the opacity level for an element.</a:t>
            </a:r>
          </a:p>
          <a:p>
            <a:pPr marL="0" indent="0">
              <a:buNone/>
            </a:pPr>
            <a:r>
              <a:rPr lang="en-US" sz="2400" dirty="0" smtClean="0"/>
              <a:t>Value: Any number strictly between 0 and 1.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537" y="3237875"/>
            <a:ext cx="6077263" cy="25333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2806" y="6136425"/>
            <a:ext cx="5813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https://developer.mozilla.org/en-US/docs/Web/CSS/opacity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97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background: linear-gradient(angle, color, ..., color);Creates a linear gradient as the background image.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322" y="2678456"/>
            <a:ext cx="4985478" cy="34477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932" y="6316307"/>
            <a:ext cx="7525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https://developer.mozilla.org/en-US/docs/Web/CSS/gradient/linear-gradient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8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5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Defines the transition between two states of an </a:t>
            </a:r>
            <a:r>
              <a:rPr lang="en-US" sz="2400" dirty="0" err="1" smtClean="0"/>
              <a:t>element.Example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{ transition: margin-right 4s ease-in-out 200ms;}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9" y="2743174"/>
            <a:ext cx="4767081" cy="30645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821" y="6167416"/>
            <a:ext cx="6032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https://developer.mozilla.org/en-US/docs/Web/CSS/transition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6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831"/>
            <a:ext cx="10515600" cy="977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transform CSS property lets you rotate, scale, skew, or translate an element. It modifies the coordinate space of the CSS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84" y="2836394"/>
            <a:ext cx="5537616" cy="342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0098" y="6265394"/>
            <a:ext cx="6055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https://developer.mozilla.org/en-US/docs/Web/CSS/transform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3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82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Defines how the content of a replaced element should be resized to fit its container.</a:t>
            </a:r>
          </a:p>
          <a:p>
            <a:pPr marL="0" indent="0">
              <a:buNone/>
            </a:pPr>
            <a:r>
              <a:rPr lang="en-US" sz="2400" dirty="0" smtClean="0"/>
              <a:t>Values: fill, contain, cover, none, scale-down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70" y="3016251"/>
            <a:ext cx="5498568" cy="33353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5451" y="6351561"/>
            <a:ext cx="5986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https://developer.mozilla.org/en-US/docs/Web/CSS/object-fit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0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131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CSS variables allow you to store values that you want to reuse throughout a document.</a:t>
            </a:r>
          </a:p>
          <a:p>
            <a:pPr marL="0" indent="0">
              <a:buNone/>
            </a:pPr>
            <a:r>
              <a:rPr lang="en-US" sz="2400" dirty="0" smtClean="0"/>
              <a:t>Declare: --first-color: #16f;</a:t>
            </a:r>
          </a:p>
          <a:p>
            <a:pPr marL="0" indent="0">
              <a:buNone/>
            </a:pPr>
            <a:r>
              <a:rPr lang="en-US" sz="2400" dirty="0" smtClean="0"/>
              <a:t>Use: background-color: </a:t>
            </a:r>
            <a:r>
              <a:rPr lang="en-US" sz="2400" dirty="0" err="1" smtClean="0"/>
              <a:t>var</a:t>
            </a:r>
            <a:r>
              <a:rPr lang="en-US" sz="2400" dirty="0" smtClean="0"/>
              <a:t>(--first-color);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4892" y="6268760"/>
            <a:ext cx="8964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https://developer.mozilla.org/en-US/docs/Web/CSS/Using_CSS_custom_properties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09" y="2696313"/>
            <a:ext cx="5350895" cy="31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29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Media queries allow the application of CSS based on the conditions of the </a:t>
            </a:r>
            <a:r>
              <a:rPr lang="en-US" sz="2400" dirty="0" err="1" smtClean="0"/>
              <a:t>device.Example</a:t>
            </a:r>
            <a:r>
              <a:rPr lang="en-US" sz="2400" dirty="0" smtClean="0"/>
              <a:t>: @media screen and (min-width: 600px) { .element { /* styles */ } }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48" y="3013023"/>
            <a:ext cx="7099405" cy="31666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4891" y="6179695"/>
            <a:ext cx="9443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https://developer.mozilla.org/en-US/docs/Web/CSS/CSS_media_queries/Using_media_queries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8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959"/>
            <a:ext cx="10515600" cy="63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:root is a pseudo-class that matches the document's root element.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44" y="3267854"/>
            <a:ext cx="5305856" cy="29785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7660" y="6246369"/>
            <a:ext cx="5590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https://developer.mozilla.org/en-US/docs/Web/CSS/:root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97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87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Animations allow you to animate the values of CSS properties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49901" y="6208799"/>
            <a:ext cx="9458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https://developer.mozilla.org/en-US/docs/Web/CSS/CSS_animations/Using_CSS_animations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00" y="3016251"/>
            <a:ext cx="7184284" cy="26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3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selector:checked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:checked pseudo-class matches every checked input element.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41" y="2653259"/>
            <a:ext cx="5404736" cy="34627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5407" y="6115987"/>
            <a:ext cx="5960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https://developer.mozilla.org/en-US/docs/Web/CSS/:checked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3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selector:first-child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69118" cy="100751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:first-child pseudo-class matches the first child element of its parent.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50" y="2818151"/>
            <a:ext cx="6591871" cy="3424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634" y="6242831"/>
            <a:ext cx="6075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https://developer.mozilla.org/en-US/docs/Web/CSS/:first-child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7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selector:last-child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8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:last-child pseudo-class matches the last child element of its parent.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179" y="6145968"/>
            <a:ext cx="6039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https://developer.mozilla.org/en-US/docs/Web/CSS/:last-child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61" y="2775602"/>
            <a:ext cx="4872239" cy="31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selector:nth-child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2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:nth-child(n) pseudo-class matches elements based on their position in a group of siblings.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82" y="2547227"/>
            <a:ext cx="6201290" cy="37722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144" y="6319454"/>
            <a:ext cx="6029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https://developer.mozilla.org/en-US/docs/Web/CSS/:nth-child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2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selector:not</a:t>
            </a:r>
            <a:r>
              <a:rPr lang="en-US" dirty="0" smtClean="0"/>
              <a:t>(selector)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6215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:not(selector) pseudo-class matches every element that is not represented by the selector.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2603369"/>
            <a:ext cx="5393961" cy="33777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5857" y="6056000"/>
            <a:ext cx="551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https://developer.mozilla.org/en-US/docs/Web/CSS/:not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9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selector:empty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125"/>
            <a:ext cx="10515600" cy="677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:empty pseudo-class matches every element that has no children.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38" y="2638294"/>
            <a:ext cx="5540462" cy="33357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0696" y="6227377"/>
            <a:ext cx="5795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https://developer.mozilla.org/en-US/docs/Web/CSS/:empty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7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::before pseudo-element inserts content before an element's content.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403" y="2908092"/>
            <a:ext cx="4016805" cy="2587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7"/>
          <a:stretch/>
        </p:blipFill>
        <p:spPr>
          <a:xfrm>
            <a:off x="7148402" y="5733207"/>
            <a:ext cx="4016805" cy="8926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4649" y="6208740"/>
            <a:ext cx="5871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https://developer.mozilla.org/en-US/docs/Web/CSS/::before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8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457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Overflow</vt:lpstr>
      <vt:lpstr>:root</vt:lpstr>
      <vt:lpstr>selector:checked</vt:lpstr>
      <vt:lpstr>selector:first-child</vt:lpstr>
      <vt:lpstr>selector:last-child</vt:lpstr>
      <vt:lpstr>selector:nth-child(n)</vt:lpstr>
      <vt:lpstr>selector:not(selector)</vt:lpstr>
      <vt:lpstr>selector:empty</vt:lpstr>
      <vt:lpstr>::before</vt:lpstr>
      <vt:lpstr>::after</vt:lpstr>
      <vt:lpstr>::marker</vt:lpstr>
      <vt:lpstr>::selection</vt:lpstr>
      <vt:lpstr>Opacity</vt:lpstr>
      <vt:lpstr>Gradient</vt:lpstr>
      <vt:lpstr>Transition</vt:lpstr>
      <vt:lpstr>Transform</vt:lpstr>
      <vt:lpstr>Object-fit</vt:lpstr>
      <vt:lpstr>Custom Properties</vt:lpstr>
      <vt:lpstr>Media Queries</vt:lpstr>
      <vt:lpstr>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Overflow</dc:title>
  <dc:creator>mary</dc:creator>
  <cp:lastModifiedBy>mary</cp:lastModifiedBy>
  <cp:revision>19</cp:revision>
  <dcterms:created xsi:type="dcterms:W3CDTF">2024-08-06T10:52:45Z</dcterms:created>
  <dcterms:modified xsi:type="dcterms:W3CDTF">2024-08-06T14:02:57Z</dcterms:modified>
</cp:coreProperties>
</file>