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72" r:id="rId13"/>
    <p:sldId id="273" r:id="rId14"/>
    <p:sldId id="266" r:id="rId15"/>
    <p:sldId id="274" r:id="rId16"/>
    <p:sldId id="267" r:id="rId17"/>
    <p:sldId id="268" r:id="rId18"/>
    <p:sldId id="276" r:id="rId19"/>
    <p:sldId id="269" r:id="rId20"/>
    <p:sldId id="275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2ED7290-CF2C-41F8-978B-80BC54C4D0B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52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79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87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86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39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4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2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0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7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ED7290-CF2C-41F8-978B-80BC54C4D0B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1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D085-27EF-590C-E9D5-C67AA3A7E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583" y="2218268"/>
            <a:ext cx="7595859" cy="2421464"/>
          </a:xfrm>
        </p:spPr>
        <p:txBody>
          <a:bodyPr>
            <a:normAutofit/>
          </a:bodyPr>
          <a:lstStyle/>
          <a:p>
            <a:pPr algn="l" rtl="0"/>
            <a:r>
              <a:rPr lang="en-US" sz="6000" b="1" cap="none" dirty="0"/>
              <a:t>Welcome to JavaScript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79C44-F953-D5E6-F4C2-570822B88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7496" y="4639733"/>
            <a:ext cx="1140814" cy="1405467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JS-1-1</a:t>
            </a:r>
          </a:p>
        </p:txBody>
      </p:sp>
    </p:spTree>
    <p:extLst>
      <p:ext uri="{BB962C8B-B14F-4D97-AF65-F5344CB8AC3E}">
        <p14:creationId xmlns:p14="http://schemas.microsoft.com/office/powerpoint/2010/main" val="341368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96A0-B155-BD09-B69F-60A7879A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if...else </a:t>
            </a:r>
            <a:r>
              <a:rPr lang="en-US" dirty="0"/>
              <a:t>statement executes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5388-56BD-098D-BFA9-AA9EB21A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if</a:t>
            </a:r>
          </a:p>
          <a:p>
            <a:pPr algn="l" rtl="0"/>
            <a:r>
              <a:rPr lang="en-US" sz="2800" dirty="0"/>
              <a:t>if-else</a:t>
            </a:r>
          </a:p>
          <a:p>
            <a:pPr algn="l" rtl="0"/>
            <a:r>
              <a:rPr lang="en-US" sz="2800" dirty="0"/>
              <a:t>else-if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7C674-3081-C559-9022-BE031540049C}"/>
              </a:ext>
            </a:extLst>
          </p:cNvPr>
          <p:cNvSpPr txBox="1"/>
          <p:nvPr/>
        </p:nvSpPr>
        <p:spPr>
          <a:xfrm>
            <a:off x="685801" y="5031007"/>
            <a:ext cx="441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creating variable in block</a:t>
            </a:r>
          </a:p>
        </p:txBody>
      </p:sp>
    </p:spTree>
    <p:extLst>
      <p:ext uri="{BB962C8B-B14F-4D97-AF65-F5344CB8AC3E}">
        <p14:creationId xmlns:p14="http://schemas.microsoft.com/office/powerpoint/2010/main" val="379972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1. Write a program that determines whether a given number is positive or negative.</a:t>
            </a:r>
          </a:p>
        </p:txBody>
      </p:sp>
    </p:spTree>
    <p:extLst>
      <p:ext uri="{BB962C8B-B14F-4D97-AF65-F5344CB8AC3E}">
        <p14:creationId xmlns:p14="http://schemas.microsoft.com/office/powerpoint/2010/main" val="388833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2. Write a program to determine the greater of two numbers.</a:t>
            </a:r>
          </a:p>
        </p:txBody>
      </p:sp>
    </p:spTree>
    <p:extLst>
      <p:ext uri="{BB962C8B-B14F-4D97-AF65-F5344CB8AC3E}">
        <p14:creationId xmlns:p14="http://schemas.microsoft.com/office/powerpoint/2010/main" val="286746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3. Write a program that calculates a discount based on the purchase amount. 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Prices equal or over 100 discount have a discount of 20. </a:t>
            </a:r>
          </a:p>
          <a:p>
            <a:pPr marL="0" indent="0" algn="l" rtl="0">
              <a:buNone/>
            </a:pPr>
            <a:r>
              <a:rPr lang="en-US" sz="2800" dirty="0"/>
              <a:t>Prices equal or over 50 have a discount of 10. </a:t>
            </a:r>
          </a:p>
          <a:p>
            <a:pPr marL="0" indent="0" algn="l" rtl="0">
              <a:buNone/>
            </a:pPr>
            <a:r>
              <a:rPr lang="en-US" sz="2800" dirty="0"/>
              <a:t>Otherwise discount is 0.</a:t>
            </a:r>
          </a:p>
        </p:txBody>
      </p:sp>
    </p:spTree>
    <p:extLst>
      <p:ext uri="{BB962C8B-B14F-4D97-AF65-F5344CB8AC3E}">
        <p14:creationId xmlns:p14="http://schemas.microsoft.com/office/powerpoint/2010/main" val="154424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1177-60AC-7AB2-8BA8-231C4538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Type Conversion &amp; Type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AE5D-BA40-F412-DB96-150B7701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cap="none" dirty="0"/>
              <a:t>Type Conversion</a:t>
            </a:r>
          </a:p>
          <a:p>
            <a:pPr lvl="1" algn="l" rtl="0"/>
            <a:r>
              <a:rPr lang="en-US" sz="1800" dirty="0"/>
              <a:t>Number</a:t>
            </a:r>
          </a:p>
          <a:p>
            <a:pPr lvl="1" algn="l" rtl="0"/>
            <a:r>
              <a:rPr lang="en-US" sz="1800" dirty="0"/>
              <a:t>String</a:t>
            </a:r>
          </a:p>
          <a:p>
            <a:pPr lvl="1" algn="l" rtl="0"/>
            <a:r>
              <a:rPr lang="en-US" sz="1800" dirty="0"/>
              <a:t>Boolean</a:t>
            </a:r>
          </a:p>
          <a:p>
            <a:pPr marL="457200" lvl="1" indent="0" algn="l" rtl="0">
              <a:buNone/>
            </a:pPr>
            <a:endParaRPr lang="en-US" sz="1800" dirty="0"/>
          </a:p>
          <a:p>
            <a:pPr algn="l" rtl="0"/>
            <a:r>
              <a:rPr lang="en-US" sz="2800" dirty="0"/>
              <a:t>Type Coercion : </a:t>
            </a:r>
            <a:r>
              <a:rPr lang="en-US" sz="2400" dirty="0"/>
              <a:t>automatically converted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F9B4F-4FB9-28D2-9DEE-CE4A2700FDFD}"/>
              </a:ext>
            </a:extLst>
          </p:cNvPr>
          <p:cNvSpPr txBox="1"/>
          <p:nvPr/>
        </p:nvSpPr>
        <p:spPr>
          <a:xfrm>
            <a:off x="8641079" y="5329535"/>
            <a:ext cx="286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NaN</a:t>
            </a:r>
            <a:r>
              <a:rPr lang="en-US" sz="2400" dirty="0"/>
              <a:t>: not a number</a:t>
            </a:r>
          </a:p>
        </p:txBody>
      </p:sp>
    </p:spTree>
    <p:extLst>
      <p:ext uri="{BB962C8B-B14F-4D97-AF65-F5344CB8AC3E}">
        <p14:creationId xmlns:p14="http://schemas.microsoft.com/office/powerpoint/2010/main" val="4137559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3. </a:t>
            </a:r>
            <a:r>
              <a:rPr lang="en-US" sz="2800" dirty="0" err="1"/>
              <a:t>Gess</a:t>
            </a:r>
            <a:r>
              <a:rPr lang="en-US" sz="2800" dirty="0"/>
              <a:t> the result of following examples: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“2” + 5 – 6 + “1”</a:t>
            </a:r>
          </a:p>
          <a:p>
            <a:pPr marL="0" indent="0" algn="l" rtl="0">
              <a:buNone/>
            </a:pPr>
            <a:r>
              <a:rPr lang="en-US" sz="2800" dirty="0"/>
              <a:t>“123” &lt; 56</a:t>
            </a:r>
          </a:p>
          <a:p>
            <a:pPr marL="0" indent="0" algn="l" rtl="0">
              <a:buNone/>
            </a:pPr>
            <a:r>
              <a:rPr lang="en-US" sz="2800" dirty="0"/>
              <a:t>“12” * “2”</a:t>
            </a:r>
          </a:p>
          <a:p>
            <a:pPr marL="0" indent="0" algn="l" rtl="0">
              <a:buNone/>
            </a:pPr>
            <a:r>
              <a:rPr lang="en-US" sz="2800" dirty="0"/>
              <a:t>1 + “10” / 2  </a:t>
            </a:r>
          </a:p>
        </p:txBody>
      </p:sp>
    </p:spTree>
    <p:extLst>
      <p:ext uri="{BB962C8B-B14F-4D97-AF65-F5344CB8AC3E}">
        <p14:creationId xmlns:p14="http://schemas.microsoft.com/office/powerpoint/2010/main" val="4106553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596F-6D6A-1D05-182E-86431B61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falsy</a:t>
            </a:r>
            <a:r>
              <a:rPr lang="en-US" cap="none" dirty="0"/>
              <a:t>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ABE7-EEB6-87BE-5028-D616E1AE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false</a:t>
            </a:r>
          </a:p>
          <a:p>
            <a:pPr algn="l" rtl="0"/>
            <a:r>
              <a:rPr lang="en-US" sz="2400" dirty="0"/>
              <a:t>0</a:t>
            </a:r>
          </a:p>
          <a:p>
            <a:pPr algn="l" rtl="0"/>
            <a:r>
              <a:rPr lang="en-US" sz="2400" dirty="0"/>
              <a:t>“” (empty string)</a:t>
            </a:r>
          </a:p>
          <a:p>
            <a:pPr algn="l" rtl="0"/>
            <a:r>
              <a:rPr lang="en-US" sz="2400" dirty="0"/>
              <a:t>Undefined</a:t>
            </a:r>
          </a:p>
          <a:p>
            <a:pPr algn="l" rtl="0"/>
            <a:r>
              <a:rPr lang="en-US" sz="2400" dirty="0"/>
              <a:t>Null</a:t>
            </a:r>
          </a:p>
          <a:p>
            <a:pPr algn="l" rtl="0"/>
            <a:r>
              <a:rPr lang="en-US" sz="2400" dirty="0" err="1"/>
              <a:t>NaN</a:t>
            </a:r>
            <a:endParaRPr lang="en-US" sz="2400" dirty="0"/>
          </a:p>
          <a:p>
            <a:pPr algn="l"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5294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7B94-6601-C8C1-1A8B-A27B6E97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3E90-EBFA-8472-F8D1-27B5919F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&amp;&amp; </a:t>
            </a:r>
          </a:p>
          <a:p>
            <a:pPr algn="l" rtl="0"/>
            <a:r>
              <a:rPr lang="en-US" sz="2400" dirty="0"/>
              <a:t>||</a:t>
            </a:r>
          </a:p>
          <a:p>
            <a:pPr algn="l" rtl="0"/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5305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4. Restaurant:</a:t>
            </a:r>
          </a:p>
          <a:p>
            <a:pPr marL="0" indent="0" algn="l" rtl="0">
              <a:buNone/>
            </a:pPr>
            <a:r>
              <a:rPr lang="en-US" sz="2800" dirty="0"/>
              <a:t>Create 3 variable: name, </a:t>
            </a:r>
            <a:r>
              <a:rPr lang="en-US" sz="2800" dirty="0" err="1"/>
              <a:t>isGoodBehaved</a:t>
            </a:r>
            <a:r>
              <a:rPr lang="en-US" sz="2800" dirty="0"/>
              <a:t> and amount of price.</a:t>
            </a:r>
          </a:p>
          <a:p>
            <a:pPr marL="0" indent="0" algn="l" rtl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429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C320-7DC7-65F9-B8F8-CE5BC4CD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</a:t>
            </a:r>
          </a:p>
        </p:txBody>
      </p:sp>
    </p:spTree>
    <p:extLst>
      <p:ext uri="{BB962C8B-B14F-4D97-AF65-F5344CB8AC3E}">
        <p14:creationId xmlns:p14="http://schemas.microsoft.com/office/powerpoint/2010/main" val="170178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6B2B-160C-10F9-782F-8D9A5580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Value &amp; VARIABLE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4158-A760-D8E1-4BED-4E2CA55C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Value and variable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camelCase naming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undefined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5307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5. Write a switch case with if-else statement.</a:t>
            </a:r>
          </a:p>
        </p:txBody>
      </p:sp>
    </p:spTree>
    <p:extLst>
      <p:ext uri="{BB962C8B-B14F-4D97-AF65-F5344CB8AC3E}">
        <p14:creationId xmlns:p14="http://schemas.microsoft.com/office/powerpoint/2010/main" val="3151095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AC8E-7C40-F686-709E-1F7D09D9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(ternary)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C940-0C6C-DBFD-6FE5-BA439E6E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/>
              <a:t>condition ? </a:t>
            </a:r>
            <a:r>
              <a:rPr lang="en-US" sz="3200" dirty="0" err="1"/>
              <a:t>ifTrue</a:t>
            </a:r>
            <a:r>
              <a:rPr lang="en-US" sz="3200" dirty="0"/>
              <a:t> : </a:t>
            </a:r>
            <a:r>
              <a:rPr lang="en-US" sz="3200" dirty="0" err="1"/>
              <a:t>ifFalse</a:t>
            </a:r>
            <a:r>
              <a:rPr lang="en-US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235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01D2-BC6F-D016-A4F8-CF5E72C4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100CF-8B88-3DA7-625E-F70D49F73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const</a:t>
            </a:r>
          </a:p>
          <a:p>
            <a:pPr algn="l" rtl="0"/>
            <a:r>
              <a:rPr lang="en-US" sz="2800" dirty="0"/>
              <a:t>let</a:t>
            </a:r>
          </a:p>
          <a:p>
            <a:pPr algn="l" rtl="0"/>
            <a:r>
              <a:rPr lang="en-US" sz="2800" strike="sngStrike" dirty="0">
                <a:solidFill>
                  <a:srgbClr val="FF0000"/>
                </a:solidFill>
              </a:rPr>
              <a:t>var</a:t>
            </a:r>
          </a:p>
        </p:txBody>
      </p:sp>
    </p:spTree>
    <p:extLst>
      <p:ext uri="{BB962C8B-B14F-4D97-AF65-F5344CB8AC3E}">
        <p14:creationId xmlns:p14="http://schemas.microsoft.com/office/powerpoint/2010/main" val="295255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C3E3-4E27-DA93-1A26-F152AA56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(primitive)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D0B2-3BE3-3A11-2B91-57FF917D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Number</a:t>
            </a:r>
          </a:p>
          <a:p>
            <a:pPr algn="l" rtl="0"/>
            <a:r>
              <a:rPr lang="en-US" dirty="0"/>
              <a:t>String</a:t>
            </a:r>
          </a:p>
          <a:p>
            <a:pPr algn="l" rtl="0"/>
            <a:r>
              <a:rPr lang="en-US" dirty="0"/>
              <a:t>Boolean</a:t>
            </a:r>
          </a:p>
          <a:p>
            <a:pPr algn="l" rtl="0"/>
            <a:r>
              <a:rPr lang="en-US" dirty="0"/>
              <a:t>Undefined</a:t>
            </a:r>
          </a:p>
          <a:p>
            <a:pPr algn="l" rtl="0"/>
            <a:r>
              <a:rPr lang="en-US" dirty="0"/>
              <a:t>Null</a:t>
            </a:r>
          </a:p>
          <a:p>
            <a:pPr algn="l" rtl="0"/>
            <a:r>
              <a:rPr lang="en-US" dirty="0" err="1"/>
              <a:t>BigInt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D1243-13EE-5396-DB1D-F371AB97A977}"/>
              </a:ext>
            </a:extLst>
          </p:cNvPr>
          <p:cNvSpPr txBox="1"/>
          <p:nvPr/>
        </p:nvSpPr>
        <p:spPr>
          <a:xfrm>
            <a:off x="7666075" y="2551814"/>
            <a:ext cx="3959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typeof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870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F896-E428-6140-0EF7-ED2D3B61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solidFill>
                  <a:srgbClr val="FFFFFF"/>
                </a:solidFill>
                <a:effectLst/>
                <a:latin typeface="Inter"/>
              </a:rPr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C3BB-05A7-56EC-023C-AB8EA3D6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+ (also used to concatenate strings)</a:t>
            </a:r>
          </a:p>
          <a:p>
            <a:pPr algn="l" rtl="0"/>
            <a:r>
              <a:rPr lang="en-US" sz="2800" dirty="0"/>
              <a:t>-</a:t>
            </a:r>
          </a:p>
          <a:p>
            <a:pPr algn="l" rtl="0"/>
            <a:r>
              <a:rPr lang="en-US" sz="2800" dirty="0"/>
              <a:t>*</a:t>
            </a:r>
          </a:p>
          <a:p>
            <a:pPr algn="l" rtl="0"/>
            <a:r>
              <a:rPr lang="en-US" sz="2800" dirty="0"/>
              <a:t>/</a:t>
            </a:r>
          </a:p>
          <a:p>
            <a:pPr algn="l" rtl="0"/>
            <a:r>
              <a:rPr lang="en-US" sz="2800" dirty="0"/>
              <a:t>%</a:t>
            </a:r>
          </a:p>
          <a:p>
            <a:pPr algn="l" rtl="0"/>
            <a:r>
              <a:rPr lang="en-US" sz="2800" dirty="0"/>
              <a:t>**</a:t>
            </a:r>
          </a:p>
          <a:p>
            <a:pPr algn="l" rt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575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B7A5-2D8A-8BA2-C8FE-E3E8F0D3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asignment</a:t>
            </a:r>
            <a:r>
              <a:rPr lang="en-US" dirty="0"/>
              <a:t>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2F36-B0BF-5D33-F0F3-1AF207F05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3563274"/>
          </a:xfrm>
        </p:spPr>
        <p:txBody>
          <a:bodyPr>
            <a:normAutofit lnSpcReduction="10000"/>
          </a:bodyPr>
          <a:lstStyle/>
          <a:p>
            <a:pPr algn="l" rtl="0"/>
            <a:r>
              <a:rPr lang="fa-IR" sz="2800" dirty="0"/>
              <a:t>=</a:t>
            </a:r>
          </a:p>
          <a:p>
            <a:pPr algn="l" rtl="0"/>
            <a:r>
              <a:rPr lang="en-US" sz="2800" dirty="0"/>
              <a:t>+=</a:t>
            </a:r>
          </a:p>
          <a:p>
            <a:pPr algn="l" rtl="0"/>
            <a:r>
              <a:rPr lang="en-US" sz="2800" dirty="0"/>
              <a:t>-=</a:t>
            </a:r>
          </a:p>
          <a:p>
            <a:pPr algn="l" rtl="0"/>
            <a:r>
              <a:rPr lang="en-US" sz="2800" dirty="0"/>
              <a:t>*=</a:t>
            </a:r>
          </a:p>
          <a:p>
            <a:pPr algn="l" rtl="0"/>
            <a:r>
              <a:rPr lang="en-US" sz="2800" dirty="0"/>
              <a:t>/=</a:t>
            </a:r>
          </a:p>
          <a:p>
            <a:pPr algn="l" rtl="0"/>
            <a:r>
              <a:rPr lang="en-US" sz="2800" dirty="0"/>
              <a:t>++</a:t>
            </a:r>
          </a:p>
          <a:p>
            <a:pPr algn="l" rtl="0"/>
            <a:r>
              <a:rPr lang="en-US" sz="2800" dirty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40956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4E8D-2324-DF26-8290-92C681CF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943E-DF07-5088-9C6F-598DC90C1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&gt;</a:t>
            </a:r>
          </a:p>
          <a:p>
            <a:pPr algn="l" rtl="0"/>
            <a:r>
              <a:rPr lang="en-US" sz="2400" dirty="0"/>
              <a:t>&lt;</a:t>
            </a:r>
          </a:p>
          <a:p>
            <a:pPr algn="l" rtl="0"/>
            <a:r>
              <a:rPr lang="en-US" sz="2400" dirty="0"/>
              <a:t>&gt;=</a:t>
            </a:r>
          </a:p>
          <a:p>
            <a:pPr algn="l" rtl="0"/>
            <a:r>
              <a:rPr lang="en-US" sz="2400" dirty="0"/>
              <a:t>&lt;=</a:t>
            </a:r>
          </a:p>
          <a:p>
            <a:pPr algn="l" rtl="0"/>
            <a:r>
              <a:rPr lang="en-US" sz="2400" dirty="0"/>
              <a:t>Equality operators</a:t>
            </a:r>
          </a:p>
          <a:p>
            <a:pPr lvl="1" algn="l" rtl="0"/>
            <a:r>
              <a:rPr lang="en-US" sz="2000" dirty="0"/>
              <a:t>=== &amp; ==</a:t>
            </a:r>
          </a:p>
          <a:p>
            <a:pPr lvl="1" algn="l" rtl="0"/>
            <a:r>
              <a:rPr lang="en-US" sz="2000" dirty="0"/>
              <a:t>!== &amp; !=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5457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FDAB-6D6A-D892-A125-6C5AEC04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president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7A13-9D2E-415A-B097-181F732ED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400" dirty="0"/>
              <a:t>Parentheses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E209-3340-A4F9-7C7B-209BF96C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literals (Template strings)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0054A-1F70-1763-4022-4424B5E8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` `</a:t>
            </a:r>
          </a:p>
          <a:p>
            <a:pPr algn="l" rtl="0"/>
            <a:r>
              <a:rPr lang="en-US" sz="2800" dirty="0"/>
              <a:t>`${ }`</a:t>
            </a:r>
          </a:p>
          <a:p>
            <a:pPr algn="l" rtl="0"/>
            <a:r>
              <a:rPr lang="en-US" sz="2800" dirty="0"/>
              <a:t>Multi-line string</a:t>
            </a:r>
          </a:p>
          <a:p>
            <a:pPr algn="l" rt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5545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7B35CA6-BA94-4B88-8DF3-F7E8080437EA}" vid="{CC985F8C-C3E7-4C7C-95C0-B1A9A0C253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195</TotalTime>
  <Words>297</Words>
  <Application>Microsoft Office PowerPoint</Application>
  <PresentationFormat>Widescreen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Inter</vt:lpstr>
      <vt:lpstr>Wingdings</vt:lpstr>
      <vt:lpstr>Theme1</vt:lpstr>
      <vt:lpstr>Welcome to JavaScript</vt:lpstr>
      <vt:lpstr>Value &amp; VARIABLE  </vt:lpstr>
      <vt:lpstr>Variables</vt:lpstr>
      <vt:lpstr>Data type (primitive)</vt:lpstr>
      <vt:lpstr>Arithmetic operators</vt:lpstr>
      <vt:lpstr>asignment operator </vt:lpstr>
      <vt:lpstr>Comparison operators</vt:lpstr>
      <vt:lpstr>Operators president</vt:lpstr>
      <vt:lpstr>Template literals (Template strings)</vt:lpstr>
      <vt:lpstr>if...else statement executes</vt:lpstr>
      <vt:lpstr>Practice time </vt:lpstr>
      <vt:lpstr>Practice time</vt:lpstr>
      <vt:lpstr>Practice time</vt:lpstr>
      <vt:lpstr>Type Conversion &amp; Type Coercion</vt:lpstr>
      <vt:lpstr>Practice time</vt:lpstr>
      <vt:lpstr>falsy Values</vt:lpstr>
      <vt:lpstr>Logical operators</vt:lpstr>
      <vt:lpstr>Practice time</vt:lpstr>
      <vt:lpstr>Switch case</vt:lpstr>
      <vt:lpstr>Practice time</vt:lpstr>
      <vt:lpstr>Conditional (ternary)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Adel novdehy</dc:creator>
  <cp:lastModifiedBy>Adel novdehy</cp:lastModifiedBy>
  <cp:revision>3</cp:revision>
  <dcterms:created xsi:type="dcterms:W3CDTF">2024-09-04T10:56:45Z</dcterms:created>
  <dcterms:modified xsi:type="dcterms:W3CDTF">2024-09-04T15:47:41Z</dcterms:modified>
</cp:coreProperties>
</file>